
<file path=[Content_Types].xml><?xml version="1.0" encoding="utf-8"?>
<Types xmlns="http://schemas.openxmlformats.org/package/2006/content-types">
  <Default Extension="jfif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1" r:id="rId4"/>
    <p:sldId id="262" r:id="rId5"/>
    <p:sldId id="263" r:id="rId6"/>
    <p:sldId id="260" r:id="rId7"/>
    <p:sldId id="264" r:id="rId8"/>
    <p:sldId id="266" r:id="rId9"/>
    <p:sldId id="265" r:id="rId10"/>
    <p:sldId id="267" r:id="rId11"/>
    <p:sldId id="268" r:id="rId12"/>
    <p:sldId id="270" r:id="rId13"/>
    <p:sldId id="271" r:id="rId14"/>
    <p:sldId id="272" r:id="rId15"/>
    <p:sldId id="273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E921C7-3743-4699-9D42-BDF0EDB7F4B0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BF03562-2659-4C78-AAB1-66E2579BDD9F}">
      <dgm:prSet phldrT="[Text]"/>
      <dgm:spPr/>
      <dgm:t>
        <a:bodyPr/>
        <a:lstStyle/>
        <a:p>
          <a:pPr algn="ctr"/>
          <a:r>
            <a:rPr lang="bn-IN" dirty="0" smtClean="0"/>
            <a:t>ডিম</a:t>
          </a:r>
          <a:endParaRPr lang="en-US" dirty="0"/>
        </a:p>
      </dgm:t>
    </dgm:pt>
    <dgm:pt modelId="{7C832F12-0356-4983-8C2E-F8DF8E03EC2F}" type="parTrans" cxnId="{7A81D8B0-C460-4E6F-93BB-9B0A2698D7C0}">
      <dgm:prSet/>
      <dgm:spPr/>
      <dgm:t>
        <a:bodyPr/>
        <a:lstStyle/>
        <a:p>
          <a:pPr algn="ctr"/>
          <a:endParaRPr lang="en-US"/>
        </a:p>
      </dgm:t>
    </dgm:pt>
    <dgm:pt modelId="{BD2C8AC6-D2D7-434B-87E9-D4D8DBD03715}" type="sibTrans" cxnId="{7A81D8B0-C460-4E6F-93BB-9B0A2698D7C0}">
      <dgm:prSet/>
      <dgm:spPr/>
      <dgm:t>
        <a:bodyPr/>
        <a:lstStyle/>
        <a:p>
          <a:pPr algn="ctr"/>
          <a:endParaRPr lang="en-US"/>
        </a:p>
      </dgm:t>
    </dgm:pt>
    <dgm:pt modelId="{78092FBE-2915-4E36-88D5-AFFDAD16BE28}">
      <dgm:prSet phldrT="[Text]"/>
      <dgm:spPr/>
      <dgm:t>
        <a:bodyPr/>
        <a:lstStyle/>
        <a:p>
          <a:pPr algn="ctr"/>
          <a:r>
            <a:rPr lang="bn-IN" dirty="0" smtClean="0"/>
            <a:t>নিম্ফ</a:t>
          </a:r>
          <a:endParaRPr lang="en-US" dirty="0"/>
        </a:p>
      </dgm:t>
    </dgm:pt>
    <dgm:pt modelId="{6E315ACC-5DCD-4A5C-B9BD-C4322E876A2B}" type="parTrans" cxnId="{39931FC8-4BE3-4CAD-AF26-076F1E857C21}">
      <dgm:prSet/>
      <dgm:spPr/>
      <dgm:t>
        <a:bodyPr/>
        <a:lstStyle/>
        <a:p>
          <a:pPr algn="ctr"/>
          <a:endParaRPr lang="en-US"/>
        </a:p>
      </dgm:t>
    </dgm:pt>
    <dgm:pt modelId="{290D2109-A25F-452D-984B-5F665D03D484}" type="sibTrans" cxnId="{39931FC8-4BE3-4CAD-AF26-076F1E857C21}">
      <dgm:prSet/>
      <dgm:spPr/>
      <dgm:t>
        <a:bodyPr/>
        <a:lstStyle/>
        <a:p>
          <a:pPr algn="ctr"/>
          <a:endParaRPr lang="en-US"/>
        </a:p>
      </dgm:t>
    </dgm:pt>
    <dgm:pt modelId="{F160C34E-DDFA-4AD6-AA08-49B249C94051}">
      <dgm:prSet phldrT="[Text]"/>
      <dgm:spPr/>
      <dgm:t>
        <a:bodyPr/>
        <a:lstStyle/>
        <a:p>
          <a:pPr algn="ctr"/>
          <a:r>
            <a:rPr lang="bn-IN" dirty="0" smtClean="0"/>
            <a:t>পূর্ণাঙ্গ</a:t>
          </a:r>
        </a:p>
        <a:p>
          <a:pPr algn="ctr"/>
          <a:r>
            <a:rPr lang="bn-IN" dirty="0" smtClean="0"/>
            <a:t>প্রাণী</a:t>
          </a:r>
          <a:endParaRPr lang="en-US" dirty="0"/>
        </a:p>
      </dgm:t>
    </dgm:pt>
    <dgm:pt modelId="{2EDBA53D-A56A-46D0-B832-E001E06BEFEB}" type="parTrans" cxnId="{97A3CB9A-8476-4E5A-8C6E-B26D4FE97736}">
      <dgm:prSet/>
      <dgm:spPr/>
      <dgm:t>
        <a:bodyPr/>
        <a:lstStyle/>
        <a:p>
          <a:pPr algn="ctr"/>
          <a:endParaRPr lang="en-US"/>
        </a:p>
      </dgm:t>
    </dgm:pt>
    <dgm:pt modelId="{8BA49E1F-7103-41FC-B2D2-F9ED799688C9}" type="sibTrans" cxnId="{97A3CB9A-8476-4E5A-8C6E-B26D4FE97736}">
      <dgm:prSet/>
      <dgm:spPr/>
      <dgm:t>
        <a:bodyPr/>
        <a:lstStyle/>
        <a:p>
          <a:pPr algn="ctr"/>
          <a:endParaRPr lang="en-US"/>
        </a:p>
      </dgm:t>
    </dgm:pt>
    <dgm:pt modelId="{4A97687E-33AF-4108-ABA1-4B1056BE16B7}" type="pres">
      <dgm:prSet presAssocID="{11E921C7-3743-4699-9D42-BDF0EDB7F4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D5B76A-900C-4290-9D6C-53F1B8E98F04}" type="pres">
      <dgm:prSet presAssocID="{DBF03562-2659-4C78-AAB1-66E2579BDD9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D7F41-D7A5-449F-8256-BCE759A20FA2}" type="pres">
      <dgm:prSet presAssocID="{BD2C8AC6-D2D7-434B-87E9-D4D8DBD0371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753CF54-0402-473B-A7B7-16A5F45C853B}" type="pres">
      <dgm:prSet presAssocID="{BD2C8AC6-D2D7-434B-87E9-D4D8DBD0371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4E15CB5-956C-448A-9773-21858014F718}" type="pres">
      <dgm:prSet presAssocID="{78092FBE-2915-4E36-88D5-AFFDAD16BE2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41DE4-5E88-46B6-8E77-05959F8A4E28}" type="pres">
      <dgm:prSet presAssocID="{290D2109-A25F-452D-984B-5F665D03D48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5E78E3C-D5E8-4D33-9F82-3DF276D4014E}" type="pres">
      <dgm:prSet presAssocID="{290D2109-A25F-452D-984B-5F665D03D48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9651134-B0BB-4DC2-8572-EB25F6FA6D49}" type="pres">
      <dgm:prSet presAssocID="{F160C34E-DDFA-4AD6-AA08-49B249C9405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1C07D-3CB8-4917-B125-C5D63EFED410}" type="pres">
      <dgm:prSet presAssocID="{8BA49E1F-7103-41FC-B2D2-F9ED799688C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880633E-A362-44FC-8F53-9B7985D1ED36}" type="pres">
      <dgm:prSet presAssocID="{8BA49E1F-7103-41FC-B2D2-F9ED799688C9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6901A2F-EB72-4B10-9826-40C575A9DF7D}" type="presOf" srcId="{BD2C8AC6-D2D7-434B-87E9-D4D8DBD03715}" destId="{7753CF54-0402-473B-A7B7-16A5F45C853B}" srcOrd="1" destOrd="0" presId="urn:microsoft.com/office/officeart/2005/8/layout/cycle7"/>
    <dgm:cxn modelId="{97A3CB9A-8476-4E5A-8C6E-B26D4FE97736}" srcId="{11E921C7-3743-4699-9D42-BDF0EDB7F4B0}" destId="{F160C34E-DDFA-4AD6-AA08-49B249C94051}" srcOrd="2" destOrd="0" parTransId="{2EDBA53D-A56A-46D0-B832-E001E06BEFEB}" sibTransId="{8BA49E1F-7103-41FC-B2D2-F9ED799688C9}"/>
    <dgm:cxn modelId="{22746F27-26A8-4EAF-AD59-F65CAAF326DC}" type="presOf" srcId="{F160C34E-DDFA-4AD6-AA08-49B249C94051}" destId="{19651134-B0BB-4DC2-8572-EB25F6FA6D49}" srcOrd="0" destOrd="0" presId="urn:microsoft.com/office/officeart/2005/8/layout/cycle7"/>
    <dgm:cxn modelId="{39931FC8-4BE3-4CAD-AF26-076F1E857C21}" srcId="{11E921C7-3743-4699-9D42-BDF0EDB7F4B0}" destId="{78092FBE-2915-4E36-88D5-AFFDAD16BE28}" srcOrd="1" destOrd="0" parTransId="{6E315ACC-5DCD-4A5C-B9BD-C4322E876A2B}" sibTransId="{290D2109-A25F-452D-984B-5F665D03D484}"/>
    <dgm:cxn modelId="{8C081F84-7796-486C-A93E-493E04CCF1C9}" type="presOf" srcId="{290D2109-A25F-452D-984B-5F665D03D484}" destId="{2E841DE4-5E88-46B6-8E77-05959F8A4E28}" srcOrd="0" destOrd="0" presId="urn:microsoft.com/office/officeart/2005/8/layout/cycle7"/>
    <dgm:cxn modelId="{7A81D8B0-C460-4E6F-93BB-9B0A2698D7C0}" srcId="{11E921C7-3743-4699-9D42-BDF0EDB7F4B0}" destId="{DBF03562-2659-4C78-AAB1-66E2579BDD9F}" srcOrd="0" destOrd="0" parTransId="{7C832F12-0356-4983-8C2E-F8DF8E03EC2F}" sibTransId="{BD2C8AC6-D2D7-434B-87E9-D4D8DBD03715}"/>
    <dgm:cxn modelId="{4A230F6E-86E8-45F3-B5AC-EDDB569CF151}" type="presOf" srcId="{78092FBE-2915-4E36-88D5-AFFDAD16BE28}" destId="{D4E15CB5-956C-448A-9773-21858014F718}" srcOrd="0" destOrd="0" presId="urn:microsoft.com/office/officeart/2005/8/layout/cycle7"/>
    <dgm:cxn modelId="{2D69957E-CE97-44E7-A029-6EECCFA34129}" type="presOf" srcId="{290D2109-A25F-452D-984B-5F665D03D484}" destId="{C5E78E3C-D5E8-4D33-9F82-3DF276D4014E}" srcOrd="1" destOrd="0" presId="urn:microsoft.com/office/officeart/2005/8/layout/cycle7"/>
    <dgm:cxn modelId="{7829328C-B00B-4410-85EC-017B246BF29B}" type="presOf" srcId="{8BA49E1F-7103-41FC-B2D2-F9ED799688C9}" destId="{B880633E-A362-44FC-8F53-9B7985D1ED36}" srcOrd="1" destOrd="0" presId="urn:microsoft.com/office/officeart/2005/8/layout/cycle7"/>
    <dgm:cxn modelId="{617B84B3-6987-4C46-9E39-A6EDCFC0E8E0}" type="presOf" srcId="{8BA49E1F-7103-41FC-B2D2-F9ED799688C9}" destId="{9831C07D-3CB8-4917-B125-C5D63EFED410}" srcOrd="0" destOrd="0" presId="urn:microsoft.com/office/officeart/2005/8/layout/cycle7"/>
    <dgm:cxn modelId="{71C5E1C6-CC40-4BA1-BC47-F1DAAEF06FE5}" type="presOf" srcId="{DBF03562-2659-4C78-AAB1-66E2579BDD9F}" destId="{1ED5B76A-900C-4290-9D6C-53F1B8E98F04}" srcOrd="0" destOrd="0" presId="urn:microsoft.com/office/officeart/2005/8/layout/cycle7"/>
    <dgm:cxn modelId="{D24B9B05-1A47-4872-B00B-3FAC6A10E688}" type="presOf" srcId="{11E921C7-3743-4699-9D42-BDF0EDB7F4B0}" destId="{4A97687E-33AF-4108-ABA1-4B1056BE16B7}" srcOrd="0" destOrd="0" presId="urn:microsoft.com/office/officeart/2005/8/layout/cycle7"/>
    <dgm:cxn modelId="{F9134723-BCD5-4D6E-8A79-D34EF502659F}" type="presOf" srcId="{BD2C8AC6-D2D7-434B-87E9-D4D8DBD03715}" destId="{DA9D7F41-D7A5-449F-8256-BCE759A20FA2}" srcOrd="0" destOrd="0" presId="urn:microsoft.com/office/officeart/2005/8/layout/cycle7"/>
    <dgm:cxn modelId="{F154CA52-8434-4A52-B249-74B4FF8F2105}" type="presParOf" srcId="{4A97687E-33AF-4108-ABA1-4B1056BE16B7}" destId="{1ED5B76A-900C-4290-9D6C-53F1B8E98F04}" srcOrd="0" destOrd="0" presId="urn:microsoft.com/office/officeart/2005/8/layout/cycle7"/>
    <dgm:cxn modelId="{F304721B-43ED-4636-AA77-9F80EE7808EE}" type="presParOf" srcId="{4A97687E-33AF-4108-ABA1-4B1056BE16B7}" destId="{DA9D7F41-D7A5-449F-8256-BCE759A20FA2}" srcOrd="1" destOrd="0" presId="urn:microsoft.com/office/officeart/2005/8/layout/cycle7"/>
    <dgm:cxn modelId="{554886CC-4A43-4413-8DFC-7AA0A474CC77}" type="presParOf" srcId="{DA9D7F41-D7A5-449F-8256-BCE759A20FA2}" destId="{7753CF54-0402-473B-A7B7-16A5F45C853B}" srcOrd="0" destOrd="0" presId="urn:microsoft.com/office/officeart/2005/8/layout/cycle7"/>
    <dgm:cxn modelId="{AAF90F47-3C4C-4411-B959-05ECBBE95937}" type="presParOf" srcId="{4A97687E-33AF-4108-ABA1-4B1056BE16B7}" destId="{D4E15CB5-956C-448A-9773-21858014F718}" srcOrd="2" destOrd="0" presId="urn:microsoft.com/office/officeart/2005/8/layout/cycle7"/>
    <dgm:cxn modelId="{95B3A5BF-AE42-40FA-97F3-F1C6CEE26D82}" type="presParOf" srcId="{4A97687E-33AF-4108-ABA1-4B1056BE16B7}" destId="{2E841DE4-5E88-46B6-8E77-05959F8A4E28}" srcOrd="3" destOrd="0" presId="urn:microsoft.com/office/officeart/2005/8/layout/cycle7"/>
    <dgm:cxn modelId="{84EF9C98-643A-4FB8-A0AC-0F5F11D14C24}" type="presParOf" srcId="{2E841DE4-5E88-46B6-8E77-05959F8A4E28}" destId="{C5E78E3C-D5E8-4D33-9F82-3DF276D4014E}" srcOrd="0" destOrd="0" presId="urn:microsoft.com/office/officeart/2005/8/layout/cycle7"/>
    <dgm:cxn modelId="{FCCB69D4-7841-46DD-B785-193BF8E5FEAC}" type="presParOf" srcId="{4A97687E-33AF-4108-ABA1-4B1056BE16B7}" destId="{19651134-B0BB-4DC2-8572-EB25F6FA6D49}" srcOrd="4" destOrd="0" presId="urn:microsoft.com/office/officeart/2005/8/layout/cycle7"/>
    <dgm:cxn modelId="{BE434156-426D-4702-A0D8-0C6F6D0B82E0}" type="presParOf" srcId="{4A97687E-33AF-4108-ABA1-4B1056BE16B7}" destId="{9831C07D-3CB8-4917-B125-C5D63EFED410}" srcOrd="5" destOrd="0" presId="urn:microsoft.com/office/officeart/2005/8/layout/cycle7"/>
    <dgm:cxn modelId="{FB43AD17-DF14-40E7-8C87-44129E7BFB90}" type="presParOf" srcId="{9831C07D-3CB8-4917-B125-C5D63EFED410}" destId="{B880633E-A362-44FC-8F53-9B7985D1ED3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5B76A-900C-4290-9D6C-53F1B8E98F04}">
      <dsp:nvSpPr>
        <dsp:cNvPr id="0" name=""/>
        <dsp:cNvSpPr/>
      </dsp:nvSpPr>
      <dsp:spPr>
        <a:xfrm>
          <a:off x="854571" y="276166"/>
          <a:ext cx="1034057" cy="5170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100" kern="1200" dirty="0" smtClean="0"/>
            <a:t>ডিম</a:t>
          </a:r>
          <a:endParaRPr lang="en-US" sz="1100" kern="1200" dirty="0"/>
        </a:p>
      </dsp:txBody>
      <dsp:txXfrm>
        <a:off x="869714" y="291309"/>
        <a:ext cx="1003771" cy="486742"/>
      </dsp:txXfrm>
    </dsp:sp>
    <dsp:sp modelId="{DA9D7F41-D7A5-449F-8256-BCE759A20FA2}">
      <dsp:nvSpPr>
        <dsp:cNvPr id="0" name=""/>
        <dsp:cNvSpPr/>
      </dsp:nvSpPr>
      <dsp:spPr>
        <a:xfrm rot="3600000">
          <a:off x="1529084" y="1183610"/>
          <a:ext cx="538827" cy="1809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583372" y="1219802"/>
        <a:ext cx="430251" cy="108576"/>
      </dsp:txXfrm>
    </dsp:sp>
    <dsp:sp modelId="{D4E15CB5-956C-448A-9773-21858014F718}">
      <dsp:nvSpPr>
        <dsp:cNvPr id="0" name=""/>
        <dsp:cNvSpPr/>
      </dsp:nvSpPr>
      <dsp:spPr>
        <a:xfrm>
          <a:off x="1708367" y="1754985"/>
          <a:ext cx="1034057" cy="5170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100" kern="1200" dirty="0" smtClean="0"/>
            <a:t>নিম্ফ</a:t>
          </a:r>
          <a:endParaRPr lang="en-US" sz="1100" kern="1200" dirty="0"/>
        </a:p>
      </dsp:txBody>
      <dsp:txXfrm>
        <a:off x="1723510" y="1770128"/>
        <a:ext cx="1003771" cy="486742"/>
      </dsp:txXfrm>
    </dsp:sp>
    <dsp:sp modelId="{2E841DE4-5E88-46B6-8E77-05959F8A4E28}">
      <dsp:nvSpPr>
        <dsp:cNvPr id="0" name=""/>
        <dsp:cNvSpPr/>
      </dsp:nvSpPr>
      <dsp:spPr>
        <a:xfrm rot="10800000">
          <a:off x="1102186" y="1923019"/>
          <a:ext cx="538827" cy="1809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1156474" y="1959211"/>
        <a:ext cx="430251" cy="108576"/>
      </dsp:txXfrm>
    </dsp:sp>
    <dsp:sp modelId="{19651134-B0BB-4DC2-8572-EB25F6FA6D49}">
      <dsp:nvSpPr>
        <dsp:cNvPr id="0" name=""/>
        <dsp:cNvSpPr/>
      </dsp:nvSpPr>
      <dsp:spPr>
        <a:xfrm>
          <a:off x="774" y="1754985"/>
          <a:ext cx="1034057" cy="5170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100" kern="1200" dirty="0" smtClean="0"/>
            <a:t>পূর্ণাঙ্গ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100" kern="1200" dirty="0" smtClean="0"/>
            <a:t>প্রাণী</a:t>
          </a:r>
          <a:endParaRPr lang="en-US" sz="1100" kern="1200" dirty="0"/>
        </a:p>
      </dsp:txBody>
      <dsp:txXfrm>
        <a:off x="15917" y="1770128"/>
        <a:ext cx="1003771" cy="486742"/>
      </dsp:txXfrm>
    </dsp:sp>
    <dsp:sp modelId="{9831C07D-3CB8-4917-B125-C5D63EFED410}">
      <dsp:nvSpPr>
        <dsp:cNvPr id="0" name=""/>
        <dsp:cNvSpPr/>
      </dsp:nvSpPr>
      <dsp:spPr>
        <a:xfrm rot="18000000">
          <a:off x="675288" y="1183610"/>
          <a:ext cx="538827" cy="1809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729576" y="1219802"/>
        <a:ext cx="430251" cy="108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23D1C-92DA-4445-917E-E9CAEAF89897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34A21-B4BB-48E3-BFB9-89EFCD2F0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2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34A21-B4BB-48E3-BFB9-89EFCD2F0E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7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34A21-B4BB-48E3-BFB9-89EFCD2F0E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3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fif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085" y="1574041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ইশরাত জাহান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সহকারি অধ্যাপক , প্রাণিবিদ্যা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চট্টগ্রাম সরকারি মহিলা কলেজ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চট্টগ্রাম 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 ৬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4489" y="5530401"/>
            <a:ext cx="6405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ভেন্যু-টিটিসি</a:t>
            </a:r>
            <a:r>
              <a:rPr lang="en-US" sz="3200" dirty="0" smtClean="0"/>
              <a:t>, </a:t>
            </a:r>
            <a:r>
              <a:rPr lang="en-US" sz="3200" dirty="0" err="1" smtClean="0"/>
              <a:t>চট্টগ্রাম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429000" y="412322"/>
            <a:ext cx="23261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err="1">
                <a:solidFill>
                  <a:prstClr val="black"/>
                </a:solidFill>
              </a:rPr>
              <a:t>স্বাগতম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0253"/>
            <a:ext cx="2991331" cy="2416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6319" y="2794737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নিম্ফ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79179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ডিম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9311"/>
            <a:ext cx="3139672" cy="2416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20352" y="2726497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6089415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ঘাসফড়িং এর রুপান্তর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148684005"/>
              </p:ext>
            </p:extLst>
          </p:nvPr>
        </p:nvGraphicFramePr>
        <p:xfrm>
          <a:off x="3310719" y="3541234"/>
          <a:ext cx="2743200" cy="2548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4357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ED5B76A-900C-4290-9D6C-53F1B8E98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>
                                            <p:graphicEl>
                                              <a:dgm id="{1ED5B76A-900C-4290-9D6C-53F1B8E98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A9D7F41-D7A5-449F-8256-BCE759A20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>
                                            <p:graphicEl>
                                              <a:dgm id="{DA9D7F41-D7A5-449F-8256-BCE759A20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4E15CB5-956C-448A-9773-21858014F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>
                                            <p:graphicEl>
                                              <a:dgm id="{D4E15CB5-956C-448A-9773-21858014F7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E841DE4-5E88-46B6-8E77-05959F8A4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>
                                            <p:graphicEl>
                                              <a:dgm id="{2E841DE4-5E88-46B6-8E77-05959F8A4E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9651134-B0BB-4DC2-8572-EB25F6FA6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>
                                            <p:graphicEl>
                                              <a:dgm id="{19651134-B0BB-4DC2-8572-EB25F6FA6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831C07D-3CB8-4917-B125-C5D63EFED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1">
                                            <p:graphicEl>
                                              <a:dgm id="{9831C07D-3CB8-4917-B125-C5D63EFED4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2" grpId="0"/>
      <p:bldGraphic spid="11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00137"/>
            <a:ext cx="3200400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757862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মোল্টিং / মোচন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2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রূপান্তরে হরমোনের ভূমিকা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949355"/>
            <a:ext cx="731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প্রোথোরাসিকো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ট্রপিক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হরমোন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একডাইসন হরমোন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জুভেনাইল হরমোন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গোনাডো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ট্রপিক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হরমোন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গ্রোথ হরমোন</a:t>
            </a: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9700" y="990599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latin typeface="NikoshBAN" pitchFamily="2" charset="0"/>
                <a:cs typeface="NikoshBAN" pitchFamily="2" charset="0"/>
              </a:rPr>
              <a:t>  দলীয় কাজ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9084" y="3345426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নিম্ফ ও পূর্নাঙ্গ ঘাসফড়িং এর মধ্যে  পার্থক্য লিখবে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0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590800"/>
            <a:ext cx="7010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লার্ভা বলতে কী বোঝায় ? 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মোল্টিং বলতে কী বোঝায়?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জুভেনাইল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হরমোন বলতে কী বোঝায়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1744" y="914399"/>
            <a:ext cx="2196435" cy="101566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মূল্যায়ন </a:t>
            </a:r>
          </a:p>
        </p:txBody>
      </p:sp>
    </p:spTree>
    <p:extLst>
      <p:ext uri="{BB962C8B-B14F-4D97-AF65-F5344CB8AC3E}">
        <p14:creationId xmlns:p14="http://schemas.microsoft.com/office/powerpoint/2010/main" val="106899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9754" y="1147916"/>
            <a:ext cx="6096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u="sng" dirty="0" smtClean="0"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ফড়িং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প্রজাপতির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রুপান্তরের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তুলনামুলক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বিশ্লেষণ করবে।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11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895600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2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3716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প্রাণিবিদ্যা</a:t>
            </a:r>
          </a:p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দ্বা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দশ শ্রেণি</a:t>
            </a:r>
          </a:p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4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199"/>
            <a:ext cx="8214719" cy="462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7675"/>
            <a:ext cx="8000999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990600"/>
            <a:ext cx="7581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ঘাসফড়িং এর রূপান্তর</a:t>
            </a:r>
          </a:p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পৃষ্ঠা-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86-87</a:t>
            </a:r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সহায়কগ্রন্থ-জীববিজ্ঞান ২য় পত্র </a:t>
            </a:r>
          </a:p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গাজী এস. এম.আজমল</a:t>
            </a:r>
          </a:p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সংস্করণ-২০১৯</a:t>
            </a:r>
          </a:p>
        </p:txBody>
      </p:sp>
    </p:spTree>
    <p:extLst>
      <p:ext uri="{BB962C8B-B14F-4D97-AF65-F5344CB8AC3E}">
        <p14:creationId xmlns:p14="http://schemas.microsoft.com/office/powerpoint/2010/main" val="231189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2860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ঘাসফড়িং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বলতে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রূপান্তর এর প্রকারভেদ করতে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ঘাসফড়িং এর বিভিন্ন দশা সনাক্ত করতে পারবে 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মোচন / মোল্টিং  সম্পর্কে বর্ননা করতে পারবে 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রূপান্তরে হরমোন এর ভূমিকা লিখতে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7735" y="757081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4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2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3746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রূপান্তর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62200"/>
            <a:ext cx="8077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পতঙ্গের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ভ্রূণ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পূর্নাঙ্গ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ভ্রুনোত্তর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পরিস্ফুটনকে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রূপান্তর সাধারনত দুই প্রকারঃ 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অসম্পূর্ণ রূপান্তর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সম্পুর্ণ রূপান্তর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21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1" y="5448405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রূপান্তর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27" y="234619"/>
            <a:ext cx="8594472" cy="4812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5449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ডিম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93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লার্ভা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3975626"/>
            <a:ext cx="1341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পিউপা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1033" y="38862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পূর্নাঙ্গ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7007" y="4669513"/>
            <a:ext cx="834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ইমাগো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3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9054" y="5905768"/>
            <a:ext cx="390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অসম্পূর্ণ  রূপান্তর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39" b="50000"/>
          <a:stretch/>
        </p:blipFill>
        <p:spPr>
          <a:xfrm>
            <a:off x="-122363" y="-304551"/>
            <a:ext cx="9139605" cy="62103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9525" y="203316"/>
            <a:ext cx="931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পূর্ণাঙ্গ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0627" y="48591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নিষিক্ত ডিম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718009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নিম্ফ দশা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8602" y="3904221"/>
            <a:ext cx="1134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নিম্ফ দশা 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075057"/>
            <a:ext cx="1131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নিম্ফ দশা ৫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1035" y="4829889"/>
            <a:ext cx="1176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নিম্ফ দশা ৪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0627" y="4953000"/>
            <a:ext cx="1073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নিম্ফ দশা ৩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6059656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3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207</Words>
  <Application>Microsoft Office PowerPoint</Application>
  <PresentationFormat>On-screen Show (4:3)</PresentationFormat>
  <Paragraphs>74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79</cp:revision>
  <dcterms:created xsi:type="dcterms:W3CDTF">2006-08-16T00:00:00Z</dcterms:created>
  <dcterms:modified xsi:type="dcterms:W3CDTF">2019-12-04T06:53:09Z</dcterms:modified>
</cp:coreProperties>
</file>