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71" r:id="rId16"/>
    <p:sldId id="267" r:id="rId17"/>
    <p:sldId id="268" r:id="rId18"/>
    <p:sldId id="269" r:id="rId19"/>
    <p:sldId id="273" r:id="rId20"/>
    <p:sldId id="274" r:id="rId21"/>
    <p:sldId id="27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6CA"/>
    <a:srgbClr val="00FF00"/>
    <a:srgbClr val="F34BDF"/>
    <a:srgbClr val="B2FEA8"/>
    <a:srgbClr val="ACF6FE"/>
    <a:srgbClr val="FF66FF"/>
    <a:srgbClr val="CCFFFF"/>
    <a:srgbClr val="FBFBB7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1E942-8FDF-425E-BDBA-68F83B76DFD9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C42448-46D8-4919-8185-F3B758E7B287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b="1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চোখের প্রধান অংশগুলোর  নাম বলতে পারবে</a:t>
          </a:r>
          <a:r>
            <a:rPr lang="bn-IN" sz="2800" b="0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endParaRPr lang="en-US" sz="2800" b="0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2D575B-54B0-454A-9F29-9D26D1E6EB8E}" type="parTrans" cxnId="{2AE6E17E-BA05-471B-A989-DD859DE74F57}">
      <dgm:prSet/>
      <dgm:spPr/>
      <dgm:t>
        <a:bodyPr/>
        <a:lstStyle/>
        <a:p>
          <a:endParaRPr lang="en-US"/>
        </a:p>
      </dgm:t>
    </dgm:pt>
    <dgm:pt modelId="{26AC7750-8C8F-4758-9B51-9638E683F7E0}" type="sibTrans" cxnId="{2AE6E17E-BA05-471B-A989-DD859DE74F57}">
      <dgm:prSet/>
      <dgm:spPr>
        <a:solidFill>
          <a:srgbClr val="FF0000"/>
        </a:solidFill>
        <a:ln>
          <a:solidFill>
            <a:srgbClr val="F34BDF"/>
          </a:solidFill>
        </a:ln>
      </dgm:spPr>
      <dgm:t>
        <a:bodyPr/>
        <a:lstStyle/>
        <a:p>
          <a:endParaRPr lang="en-US"/>
        </a:p>
      </dgm:t>
    </dgm:pt>
    <dgm:pt modelId="{0F10C4C7-8122-4715-8D17-20A1DA43F342}">
      <dgm:prSet phldrT="[Text]" custT="1"/>
      <dgm:spPr>
        <a:solidFill>
          <a:srgbClr val="FF00FF"/>
        </a:solidFill>
      </dgm:spPr>
      <dgm:t>
        <a:bodyPr/>
        <a:lstStyle/>
        <a:p>
          <a:r>
            <a:rPr lang="bn-IN" sz="2800" b="1" cap="none" spc="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চোখের প্রধান অংশগুলো বর্ণনা করতে পারবে, </a:t>
          </a:r>
          <a:endParaRPr lang="en-US" sz="2800" b="1" cap="none" spc="0" dirty="0">
            <a:ln w="0"/>
            <a:solidFill>
              <a:schemeClr val="bg2">
                <a:lumMod val="1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AC5786-53CC-4071-ABD3-DA711A759A84}" type="parTrans" cxnId="{26B53A52-5180-49C6-B1D2-6E20CF401E53}">
      <dgm:prSet/>
      <dgm:spPr/>
      <dgm:t>
        <a:bodyPr/>
        <a:lstStyle/>
        <a:p>
          <a:endParaRPr lang="en-US"/>
        </a:p>
      </dgm:t>
    </dgm:pt>
    <dgm:pt modelId="{D5D5202C-5BA4-4A9B-8915-1ED081924E02}" type="sibTrans" cxnId="{26B53A52-5180-49C6-B1D2-6E20CF401E53}">
      <dgm:prSet/>
      <dgm:spPr/>
      <dgm:t>
        <a:bodyPr/>
        <a:lstStyle/>
        <a:p>
          <a:endParaRPr lang="en-US"/>
        </a:p>
      </dgm:t>
    </dgm:pt>
    <dgm:pt modelId="{9D8909F4-7F29-4E53-B782-BC67BEBC1BA9}">
      <dgm:prSet phldrT="[Text]"/>
      <dgm:spPr>
        <a:solidFill>
          <a:srgbClr val="5EF85E"/>
        </a:solidFill>
      </dgm:spPr>
      <dgm:t>
        <a:bodyPr/>
        <a:lstStyle/>
        <a:p>
          <a:r>
            <a:rPr lang="bn-IN" b="1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চোখের প্রধান অংশগুলোর কাজ ব্যাখ্যা করতে পারবে </a:t>
          </a:r>
          <a:r>
            <a:rPr lang="bn-IN" b="0" cap="none" spc="0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b="0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AC5C48-1B8C-455A-A558-3E20A305AFDB}" type="parTrans" cxnId="{3B9D3741-CBE7-40C6-AEE0-72FAC890E844}">
      <dgm:prSet/>
      <dgm:spPr/>
      <dgm:t>
        <a:bodyPr/>
        <a:lstStyle/>
        <a:p>
          <a:endParaRPr lang="en-US"/>
        </a:p>
      </dgm:t>
    </dgm:pt>
    <dgm:pt modelId="{9F26F564-828D-4114-BDB3-F71D04AA041C}" type="sibTrans" cxnId="{3B9D3741-CBE7-40C6-AEE0-72FAC890E844}">
      <dgm:prSet/>
      <dgm:spPr/>
      <dgm:t>
        <a:bodyPr/>
        <a:lstStyle/>
        <a:p>
          <a:endParaRPr lang="en-US"/>
        </a:p>
      </dgm:t>
    </dgm:pt>
    <dgm:pt modelId="{B9EA5BF6-FC53-4EBA-AE28-484B037B7802}" type="pres">
      <dgm:prSet presAssocID="{EB71E942-8FDF-425E-BDBA-68F83B76DF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D67AB5E-CAAF-47BA-B239-AA08A0858EFE}" type="pres">
      <dgm:prSet presAssocID="{EB71E942-8FDF-425E-BDBA-68F83B76DFD9}" presName="Name1" presStyleCnt="0"/>
      <dgm:spPr/>
    </dgm:pt>
    <dgm:pt modelId="{7E5EA546-59A2-4958-BC89-CFA43362F31A}" type="pres">
      <dgm:prSet presAssocID="{EB71E942-8FDF-425E-BDBA-68F83B76DFD9}" presName="cycle" presStyleCnt="0"/>
      <dgm:spPr/>
    </dgm:pt>
    <dgm:pt modelId="{8A13790B-E7CA-4400-B282-27061A5FD21F}" type="pres">
      <dgm:prSet presAssocID="{EB71E942-8FDF-425E-BDBA-68F83B76DFD9}" presName="srcNode" presStyleLbl="node1" presStyleIdx="0" presStyleCnt="3"/>
      <dgm:spPr/>
    </dgm:pt>
    <dgm:pt modelId="{A556630A-09E7-481F-BC77-E71E54EFA8EE}" type="pres">
      <dgm:prSet presAssocID="{EB71E942-8FDF-425E-BDBA-68F83B76DFD9}" presName="conn" presStyleLbl="parChTrans1D2" presStyleIdx="0" presStyleCnt="1"/>
      <dgm:spPr/>
      <dgm:t>
        <a:bodyPr/>
        <a:lstStyle/>
        <a:p>
          <a:endParaRPr lang="en-US"/>
        </a:p>
      </dgm:t>
    </dgm:pt>
    <dgm:pt modelId="{870C1C1F-CAD6-4CF0-BA30-FC99B4ACABF4}" type="pres">
      <dgm:prSet presAssocID="{EB71E942-8FDF-425E-BDBA-68F83B76DFD9}" presName="extraNode" presStyleLbl="node1" presStyleIdx="0" presStyleCnt="3"/>
      <dgm:spPr/>
    </dgm:pt>
    <dgm:pt modelId="{FB410FC3-C994-49A6-A3BB-8EE75E2E74B6}" type="pres">
      <dgm:prSet presAssocID="{EB71E942-8FDF-425E-BDBA-68F83B76DFD9}" presName="dstNode" presStyleLbl="node1" presStyleIdx="0" presStyleCnt="3"/>
      <dgm:spPr/>
    </dgm:pt>
    <dgm:pt modelId="{57124D5B-45C1-47C2-93C3-381142760500}" type="pres">
      <dgm:prSet presAssocID="{DEC42448-46D8-4919-8185-F3B758E7B28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759E7-0DB9-44F3-ADCB-B35070FA2694}" type="pres">
      <dgm:prSet presAssocID="{DEC42448-46D8-4919-8185-F3B758E7B287}" presName="accent_1" presStyleCnt="0"/>
      <dgm:spPr/>
    </dgm:pt>
    <dgm:pt modelId="{46A45868-918B-4867-90C1-73F7DC7FCCE8}" type="pres">
      <dgm:prSet presAssocID="{DEC42448-46D8-4919-8185-F3B758E7B28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B62F58-5E96-48E9-817A-CABF30E1EF9E}" type="pres">
      <dgm:prSet presAssocID="{0F10C4C7-8122-4715-8D17-20A1DA43F3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4AEBF-FB76-4AD8-9F73-DF080B859440}" type="pres">
      <dgm:prSet presAssocID="{0F10C4C7-8122-4715-8D17-20A1DA43F342}" presName="accent_2" presStyleCnt="0"/>
      <dgm:spPr/>
    </dgm:pt>
    <dgm:pt modelId="{376A6B36-1221-4C57-811B-DCB133D94CFA}" type="pres">
      <dgm:prSet presAssocID="{0F10C4C7-8122-4715-8D17-20A1DA43F342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DB7A0A-1FF2-42ED-8849-F51A6F503508}" type="pres">
      <dgm:prSet presAssocID="{9D8909F4-7F29-4E53-B782-BC67BEBC1BA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FE605-C2FE-4CEF-AF8D-152E3F2E204C}" type="pres">
      <dgm:prSet presAssocID="{9D8909F4-7F29-4E53-B782-BC67BEBC1BA9}" presName="accent_3" presStyleCnt="0"/>
      <dgm:spPr/>
    </dgm:pt>
    <dgm:pt modelId="{BD46D1E4-5481-441D-B58B-2F4C706B6645}" type="pres">
      <dgm:prSet presAssocID="{9D8909F4-7F29-4E53-B782-BC67BEBC1BA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AE6E17E-BA05-471B-A989-DD859DE74F57}" srcId="{EB71E942-8FDF-425E-BDBA-68F83B76DFD9}" destId="{DEC42448-46D8-4919-8185-F3B758E7B287}" srcOrd="0" destOrd="0" parTransId="{722D575B-54B0-454A-9F29-9D26D1E6EB8E}" sibTransId="{26AC7750-8C8F-4758-9B51-9638E683F7E0}"/>
    <dgm:cxn modelId="{BE6669CF-B4FB-4E71-8D08-BB01EFF8B1DF}" type="presOf" srcId="{EB71E942-8FDF-425E-BDBA-68F83B76DFD9}" destId="{B9EA5BF6-FC53-4EBA-AE28-484B037B7802}" srcOrd="0" destOrd="0" presId="urn:microsoft.com/office/officeart/2008/layout/VerticalCurvedList"/>
    <dgm:cxn modelId="{1E45DA44-8FAE-40DE-8718-36139462E1AB}" type="presOf" srcId="{26AC7750-8C8F-4758-9B51-9638E683F7E0}" destId="{A556630A-09E7-481F-BC77-E71E54EFA8EE}" srcOrd="0" destOrd="0" presId="urn:microsoft.com/office/officeart/2008/layout/VerticalCurvedList"/>
    <dgm:cxn modelId="{00825EFB-5074-4E13-9317-E66DA313A0F9}" type="presOf" srcId="{DEC42448-46D8-4919-8185-F3B758E7B287}" destId="{57124D5B-45C1-47C2-93C3-381142760500}" srcOrd="0" destOrd="0" presId="urn:microsoft.com/office/officeart/2008/layout/VerticalCurvedList"/>
    <dgm:cxn modelId="{3B9D3741-CBE7-40C6-AEE0-72FAC890E844}" srcId="{EB71E942-8FDF-425E-BDBA-68F83B76DFD9}" destId="{9D8909F4-7F29-4E53-B782-BC67BEBC1BA9}" srcOrd="2" destOrd="0" parTransId="{8CAC5C48-1B8C-455A-A558-3E20A305AFDB}" sibTransId="{9F26F564-828D-4114-BDB3-F71D04AA041C}"/>
    <dgm:cxn modelId="{C96B2BB1-0EC0-47A9-B76B-CF5C816B533D}" type="presOf" srcId="{9D8909F4-7F29-4E53-B782-BC67BEBC1BA9}" destId="{F4DB7A0A-1FF2-42ED-8849-F51A6F503508}" srcOrd="0" destOrd="0" presId="urn:microsoft.com/office/officeart/2008/layout/VerticalCurvedList"/>
    <dgm:cxn modelId="{757F40A1-48A8-40C9-8DEA-70EA025047A5}" type="presOf" srcId="{0F10C4C7-8122-4715-8D17-20A1DA43F342}" destId="{5AB62F58-5E96-48E9-817A-CABF30E1EF9E}" srcOrd="0" destOrd="0" presId="urn:microsoft.com/office/officeart/2008/layout/VerticalCurvedList"/>
    <dgm:cxn modelId="{26B53A52-5180-49C6-B1D2-6E20CF401E53}" srcId="{EB71E942-8FDF-425E-BDBA-68F83B76DFD9}" destId="{0F10C4C7-8122-4715-8D17-20A1DA43F342}" srcOrd="1" destOrd="0" parTransId="{CBAC5786-53CC-4071-ABD3-DA711A759A84}" sibTransId="{D5D5202C-5BA4-4A9B-8915-1ED081924E02}"/>
    <dgm:cxn modelId="{54604A55-62D9-43A0-8A12-F6AB05A48E18}" type="presParOf" srcId="{B9EA5BF6-FC53-4EBA-AE28-484B037B7802}" destId="{ED67AB5E-CAAF-47BA-B239-AA08A0858EFE}" srcOrd="0" destOrd="0" presId="urn:microsoft.com/office/officeart/2008/layout/VerticalCurvedList"/>
    <dgm:cxn modelId="{113E3C79-2761-4B21-8D65-3B6C892851C0}" type="presParOf" srcId="{ED67AB5E-CAAF-47BA-B239-AA08A0858EFE}" destId="{7E5EA546-59A2-4958-BC89-CFA43362F31A}" srcOrd="0" destOrd="0" presId="urn:microsoft.com/office/officeart/2008/layout/VerticalCurvedList"/>
    <dgm:cxn modelId="{B29A2338-714E-4E16-A1F4-8542C992DDD9}" type="presParOf" srcId="{7E5EA546-59A2-4958-BC89-CFA43362F31A}" destId="{8A13790B-E7CA-4400-B282-27061A5FD21F}" srcOrd="0" destOrd="0" presId="urn:microsoft.com/office/officeart/2008/layout/VerticalCurvedList"/>
    <dgm:cxn modelId="{0E1115C5-61C8-4929-A0DE-F6DA6F9AC858}" type="presParOf" srcId="{7E5EA546-59A2-4958-BC89-CFA43362F31A}" destId="{A556630A-09E7-481F-BC77-E71E54EFA8EE}" srcOrd="1" destOrd="0" presId="urn:microsoft.com/office/officeart/2008/layout/VerticalCurvedList"/>
    <dgm:cxn modelId="{E4AC13EE-2621-42D4-B6E8-962C2EC15069}" type="presParOf" srcId="{7E5EA546-59A2-4958-BC89-CFA43362F31A}" destId="{870C1C1F-CAD6-4CF0-BA30-FC99B4ACABF4}" srcOrd="2" destOrd="0" presId="urn:microsoft.com/office/officeart/2008/layout/VerticalCurvedList"/>
    <dgm:cxn modelId="{26FE8065-B0A4-4AF1-9085-C7D6DFE6BC56}" type="presParOf" srcId="{7E5EA546-59A2-4958-BC89-CFA43362F31A}" destId="{FB410FC3-C994-49A6-A3BB-8EE75E2E74B6}" srcOrd="3" destOrd="0" presId="urn:microsoft.com/office/officeart/2008/layout/VerticalCurvedList"/>
    <dgm:cxn modelId="{434CFDA9-1BF7-4C6F-B792-BA484E22FCA5}" type="presParOf" srcId="{ED67AB5E-CAAF-47BA-B239-AA08A0858EFE}" destId="{57124D5B-45C1-47C2-93C3-381142760500}" srcOrd="1" destOrd="0" presId="urn:microsoft.com/office/officeart/2008/layout/VerticalCurvedList"/>
    <dgm:cxn modelId="{C11279BB-13D7-45DB-827F-FA9340A35345}" type="presParOf" srcId="{ED67AB5E-CAAF-47BA-B239-AA08A0858EFE}" destId="{A22759E7-0DB9-44F3-ADCB-B35070FA2694}" srcOrd="2" destOrd="0" presId="urn:microsoft.com/office/officeart/2008/layout/VerticalCurvedList"/>
    <dgm:cxn modelId="{C22F0155-A650-48E2-86DE-6CFD6685AF53}" type="presParOf" srcId="{A22759E7-0DB9-44F3-ADCB-B35070FA2694}" destId="{46A45868-918B-4867-90C1-73F7DC7FCCE8}" srcOrd="0" destOrd="0" presId="urn:microsoft.com/office/officeart/2008/layout/VerticalCurvedList"/>
    <dgm:cxn modelId="{D23E18F9-1807-40C2-B4DA-F178B05E3EB7}" type="presParOf" srcId="{ED67AB5E-CAAF-47BA-B239-AA08A0858EFE}" destId="{5AB62F58-5E96-48E9-817A-CABF30E1EF9E}" srcOrd="3" destOrd="0" presId="urn:microsoft.com/office/officeart/2008/layout/VerticalCurvedList"/>
    <dgm:cxn modelId="{9D3D16BE-ECD8-4558-8B91-4A8D5CE11B01}" type="presParOf" srcId="{ED67AB5E-CAAF-47BA-B239-AA08A0858EFE}" destId="{0DE4AEBF-FB76-4AD8-9F73-DF080B859440}" srcOrd="4" destOrd="0" presId="urn:microsoft.com/office/officeart/2008/layout/VerticalCurvedList"/>
    <dgm:cxn modelId="{7F202A23-9491-4A32-8BF0-15802934B2D2}" type="presParOf" srcId="{0DE4AEBF-FB76-4AD8-9F73-DF080B859440}" destId="{376A6B36-1221-4C57-811B-DCB133D94CFA}" srcOrd="0" destOrd="0" presId="urn:microsoft.com/office/officeart/2008/layout/VerticalCurvedList"/>
    <dgm:cxn modelId="{B14A3647-5820-4B00-B427-24C11849E01B}" type="presParOf" srcId="{ED67AB5E-CAAF-47BA-B239-AA08A0858EFE}" destId="{F4DB7A0A-1FF2-42ED-8849-F51A6F503508}" srcOrd="5" destOrd="0" presId="urn:microsoft.com/office/officeart/2008/layout/VerticalCurvedList"/>
    <dgm:cxn modelId="{5CFEE2B7-CCA5-4139-8E34-3CF178733278}" type="presParOf" srcId="{ED67AB5E-CAAF-47BA-B239-AA08A0858EFE}" destId="{8CFFE605-C2FE-4CEF-AF8D-152E3F2E204C}" srcOrd="6" destOrd="0" presId="urn:microsoft.com/office/officeart/2008/layout/VerticalCurvedList"/>
    <dgm:cxn modelId="{AA316B87-3311-4225-80C6-99C015E91225}" type="presParOf" srcId="{8CFFE605-C2FE-4CEF-AF8D-152E3F2E204C}" destId="{BD46D1E4-5481-441D-B58B-2F4C706B66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FF265-B021-4E40-8D34-B3747CA32FE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CBEC0-A0B8-4570-B985-29139986140E}">
      <dgm:prSet phldrT="[Text]" custT="1"/>
      <dgm:spPr>
        <a:solidFill>
          <a:srgbClr val="FF00FF"/>
        </a:solidFill>
      </dgm:spPr>
      <dgm:t>
        <a:bodyPr/>
        <a:lstStyle/>
        <a:p>
          <a:r>
            <a:rPr lang="bn-IN" sz="280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১ম দল </a:t>
          </a:r>
          <a:endParaRPr lang="en-US" sz="2800" dirty="0">
            <a:solidFill>
              <a:srgbClr val="0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1EE0BF-C924-4EC9-8343-54E479D8994F}" type="parTrans" cxnId="{325B58E6-3B97-4C82-A02C-F22A9E3AD216}">
      <dgm:prSet/>
      <dgm:spPr/>
      <dgm:t>
        <a:bodyPr/>
        <a:lstStyle/>
        <a:p>
          <a:endParaRPr lang="en-US"/>
        </a:p>
      </dgm:t>
    </dgm:pt>
    <dgm:pt modelId="{B93FCB00-A43E-4C36-8D03-32DA6805CAB5}" type="sibTrans" cxnId="{325B58E6-3B97-4C82-A02C-F22A9E3AD216}">
      <dgm:prSet/>
      <dgm:spPr/>
      <dgm:t>
        <a:bodyPr/>
        <a:lstStyle/>
        <a:p>
          <a:endParaRPr lang="en-US"/>
        </a:p>
      </dgm:t>
    </dgm:pt>
    <dgm:pt modelId="{60DDFD80-2856-4BAA-AE31-9E3887B479E2}">
      <dgm:prSet phldrT="[Text]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bn-IN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কর্নিয়া কী ?  </a:t>
          </a:r>
          <a:endParaRPr lang="en-US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61B0CA-7030-441E-A752-7A5FE17BBC10}" type="parTrans" cxnId="{C6B714B9-9A1F-42AE-9099-6C13178956F0}">
      <dgm:prSet/>
      <dgm:spPr/>
      <dgm:t>
        <a:bodyPr/>
        <a:lstStyle/>
        <a:p>
          <a:endParaRPr lang="en-US"/>
        </a:p>
      </dgm:t>
    </dgm:pt>
    <dgm:pt modelId="{523AF84E-9099-42AE-A0DA-8FD456D7420E}" type="sibTrans" cxnId="{C6B714B9-9A1F-42AE-9099-6C13178956F0}">
      <dgm:prSet/>
      <dgm:spPr/>
      <dgm:t>
        <a:bodyPr/>
        <a:lstStyle/>
        <a:p>
          <a:endParaRPr lang="en-US"/>
        </a:p>
      </dgm:t>
    </dgm:pt>
    <dgm:pt modelId="{32CBD055-A2A4-41E0-BF59-42BB6C96F27F}">
      <dgm:prSet phldrT="[Text]"/>
      <dgm:spPr>
        <a:solidFill>
          <a:srgbClr val="55DB88"/>
        </a:solidFill>
      </dgm:spPr>
      <dgm:t>
        <a:bodyPr/>
        <a:lstStyle/>
        <a:p>
          <a:r>
            <a:rPr lang="bn-IN" dirty="0" smtClean="0">
              <a:solidFill>
                <a:srgbClr val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২য় দল</a:t>
          </a:r>
          <a:endParaRPr lang="en-US" dirty="0">
            <a:solidFill>
              <a:srgbClr val="0000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3A8FDAC-4E1B-4E36-B7DD-10BB722A2A41}" type="parTrans" cxnId="{D01BCD9A-0946-4CA7-B13A-24E33A226056}">
      <dgm:prSet/>
      <dgm:spPr/>
      <dgm:t>
        <a:bodyPr/>
        <a:lstStyle/>
        <a:p>
          <a:endParaRPr lang="en-US"/>
        </a:p>
      </dgm:t>
    </dgm:pt>
    <dgm:pt modelId="{F9303308-9008-4349-A615-C5F7BA377BFC}" type="sibTrans" cxnId="{D01BCD9A-0946-4CA7-B13A-24E33A226056}">
      <dgm:prSet/>
      <dgm:spPr/>
      <dgm:t>
        <a:bodyPr/>
        <a:lstStyle/>
        <a:p>
          <a:endParaRPr lang="en-US"/>
        </a:p>
      </dgm:t>
    </dgm:pt>
    <dgm:pt modelId="{6B34A00B-FBE8-462F-8054-AA902206E31E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IN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রেটিনার কাজ কী ?  </a:t>
          </a:r>
          <a:endParaRPr lang="en-US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F993BCC-168B-4801-84E7-12EA2E6ABD3E}" type="parTrans" cxnId="{18B87B2D-7D55-4E20-BBBF-498BD2657599}">
      <dgm:prSet/>
      <dgm:spPr/>
      <dgm:t>
        <a:bodyPr/>
        <a:lstStyle/>
        <a:p>
          <a:endParaRPr lang="en-US"/>
        </a:p>
      </dgm:t>
    </dgm:pt>
    <dgm:pt modelId="{CFE5ED40-32E4-468F-BD6B-2E4B0E5DDED2}" type="sibTrans" cxnId="{18B87B2D-7D55-4E20-BBBF-498BD2657599}">
      <dgm:prSet/>
      <dgm:spPr/>
      <dgm:t>
        <a:bodyPr/>
        <a:lstStyle/>
        <a:p>
          <a:endParaRPr lang="en-US"/>
        </a:p>
      </dgm:t>
    </dgm:pt>
    <dgm:pt modelId="{3AB02E2A-A9D6-4BFE-938C-7C451B9850B6}">
      <dgm:prSet custT="1"/>
      <dgm:spPr>
        <a:solidFill>
          <a:srgbClr val="7763CD"/>
        </a:solidFill>
      </dgm:spPr>
      <dgm:t>
        <a:bodyPr/>
        <a:lstStyle/>
        <a:p>
          <a:r>
            <a:rPr lang="bn-IN" sz="2800" dirty="0" smtClean="0">
              <a:solidFill>
                <a:srgbClr val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৩য় দল</a:t>
          </a:r>
          <a:endParaRPr lang="en-US" sz="2800" dirty="0">
            <a:solidFill>
              <a:srgbClr val="0000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F6AA3-378C-4E0F-9FC2-0D377361CF8E}" type="parTrans" cxnId="{5AF1D601-A653-4773-87EF-59467AFC6BCD}">
      <dgm:prSet/>
      <dgm:spPr/>
      <dgm:t>
        <a:bodyPr/>
        <a:lstStyle/>
        <a:p>
          <a:endParaRPr lang="en-US"/>
        </a:p>
      </dgm:t>
    </dgm:pt>
    <dgm:pt modelId="{304B9C83-4CBC-46F4-AB97-B04B3EEDEBB6}" type="sibTrans" cxnId="{5AF1D601-A653-4773-87EF-59467AFC6BCD}">
      <dgm:prSet/>
      <dgm:spPr/>
      <dgm:t>
        <a:bodyPr/>
        <a:lstStyle/>
        <a:p>
          <a:endParaRPr lang="en-US"/>
        </a:p>
      </dgm:t>
    </dgm:pt>
    <dgm:pt modelId="{7D12C283-A01E-42AF-9E12-88313C0261F6}">
      <dgm:prSet/>
      <dgm:spPr>
        <a:solidFill>
          <a:srgbClr val="F34BDF">
            <a:alpha val="90000"/>
          </a:srgbClr>
        </a:solidFill>
      </dgm:spPr>
      <dgm:t>
        <a:bodyPr/>
        <a:lstStyle/>
        <a:p>
          <a:r>
            <a:rPr lang="bn-IN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চক্ষু লেন্সের কাজ কী  ? </a:t>
          </a:r>
          <a:endParaRPr lang="en-US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BAC9CEB-C317-4965-9BA5-89FCAAEB1EC8}" type="parTrans" cxnId="{8702FEDB-DC13-464B-972D-D7DF43CC47AB}">
      <dgm:prSet/>
      <dgm:spPr/>
      <dgm:t>
        <a:bodyPr/>
        <a:lstStyle/>
        <a:p>
          <a:endParaRPr lang="en-US"/>
        </a:p>
      </dgm:t>
    </dgm:pt>
    <dgm:pt modelId="{91D1C6C4-67C1-4A39-909F-16AF608E6FDA}" type="sibTrans" cxnId="{8702FEDB-DC13-464B-972D-D7DF43CC47AB}">
      <dgm:prSet/>
      <dgm:spPr/>
      <dgm:t>
        <a:bodyPr/>
        <a:lstStyle/>
        <a:p>
          <a:endParaRPr lang="en-US"/>
        </a:p>
      </dgm:t>
    </dgm:pt>
    <dgm:pt modelId="{D11364D7-23E6-476F-966F-6200FD14EA2E}" type="pres">
      <dgm:prSet presAssocID="{D04FF265-B021-4E40-8D34-B3747CA32F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628541-616B-4B10-BAE4-32D4F7619E9D}" type="pres">
      <dgm:prSet presAssocID="{AA8CBEC0-A0B8-4570-B985-29139986140E}" presName="composite" presStyleCnt="0"/>
      <dgm:spPr/>
    </dgm:pt>
    <dgm:pt modelId="{D8B0AB48-C4E0-4A1F-ACEB-F40E19C25FB0}" type="pres">
      <dgm:prSet presAssocID="{AA8CBEC0-A0B8-4570-B985-29139986140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15744-057B-43F2-A78C-D3021BFB1DBA}" type="pres">
      <dgm:prSet presAssocID="{AA8CBEC0-A0B8-4570-B985-29139986140E}" presName="descendantText" presStyleLbl="alignAcc1" presStyleIdx="0" presStyleCnt="3" custLinFactNeighborX="-707" custLinFactNeighborY="-6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0C3EB-DF48-43FD-88D7-DACCE62EC56B}" type="pres">
      <dgm:prSet presAssocID="{B93FCB00-A43E-4C36-8D03-32DA6805CAB5}" presName="sp" presStyleCnt="0"/>
      <dgm:spPr/>
    </dgm:pt>
    <dgm:pt modelId="{0402C35A-EC40-4C96-A5F7-9AEC9B8AD599}" type="pres">
      <dgm:prSet presAssocID="{32CBD055-A2A4-41E0-BF59-42BB6C96F27F}" presName="composite" presStyleCnt="0"/>
      <dgm:spPr/>
    </dgm:pt>
    <dgm:pt modelId="{E17F9209-4DB8-4D7C-949B-1FBE4F22DCFF}" type="pres">
      <dgm:prSet presAssocID="{32CBD055-A2A4-41E0-BF59-42BB6C96F2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D1D03-0F42-482F-ABEB-038BE4D88BF4}" type="pres">
      <dgm:prSet presAssocID="{32CBD055-A2A4-41E0-BF59-42BB6C96F2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A10F0-A90D-42F6-9E10-CA8D9AC1F0FD}" type="pres">
      <dgm:prSet presAssocID="{F9303308-9008-4349-A615-C5F7BA377BFC}" presName="sp" presStyleCnt="0"/>
      <dgm:spPr/>
    </dgm:pt>
    <dgm:pt modelId="{7B42F203-9E3D-4A2C-85F2-34AB1D1A4F1F}" type="pres">
      <dgm:prSet presAssocID="{3AB02E2A-A9D6-4BFE-938C-7C451B9850B6}" presName="composite" presStyleCnt="0"/>
      <dgm:spPr/>
    </dgm:pt>
    <dgm:pt modelId="{16C26581-745D-4CA8-9DE5-E2306B6A0951}" type="pres">
      <dgm:prSet presAssocID="{3AB02E2A-A9D6-4BFE-938C-7C451B9850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CBF56-7F69-470C-97B0-31E231E1FE8F}" type="pres">
      <dgm:prSet presAssocID="{3AB02E2A-A9D6-4BFE-938C-7C451B9850B6}" presName="descendantText" presStyleLbl="alignAcc1" presStyleIdx="2" presStyleCnt="3" custLinFactNeighborX="117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B87B2D-7D55-4E20-BBBF-498BD2657599}" srcId="{32CBD055-A2A4-41E0-BF59-42BB6C96F27F}" destId="{6B34A00B-FBE8-462F-8054-AA902206E31E}" srcOrd="0" destOrd="0" parTransId="{0F993BCC-168B-4801-84E7-12EA2E6ABD3E}" sibTransId="{CFE5ED40-32E4-468F-BD6B-2E4B0E5DDED2}"/>
    <dgm:cxn modelId="{AFB917B0-D7BA-4984-A044-5F58A518B7B2}" type="presOf" srcId="{3AB02E2A-A9D6-4BFE-938C-7C451B9850B6}" destId="{16C26581-745D-4CA8-9DE5-E2306B6A0951}" srcOrd="0" destOrd="0" presId="urn:microsoft.com/office/officeart/2005/8/layout/chevron2"/>
    <dgm:cxn modelId="{5AF1D601-A653-4773-87EF-59467AFC6BCD}" srcId="{D04FF265-B021-4E40-8D34-B3747CA32FE2}" destId="{3AB02E2A-A9D6-4BFE-938C-7C451B9850B6}" srcOrd="2" destOrd="0" parTransId="{699F6AA3-378C-4E0F-9FC2-0D377361CF8E}" sibTransId="{304B9C83-4CBC-46F4-AB97-B04B3EEDEBB6}"/>
    <dgm:cxn modelId="{F559C970-F3EA-480A-9BD9-B933577F1C2A}" type="presOf" srcId="{D04FF265-B021-4E40-8D34-B3747CA32FE2}" destId="{D11364D7-23E6-476F-966F-6200FD14EA2E}" srcOrd="0" destOrd="0" presId="urn:microsoft.com/office/officeart/2005/8/layout/chevron2"/>
    <dgm:cxn modelId="{8702FEDB-DC13-464B-972D-D7DF43CC47AB}" srcId="{3AB02E2A-A9D6-4BFE-938C-7C451B9850B6}" destId="{7D12C283-A01E-42AF-9E12-88313C0261F6}" srcOrd="0" destOrd="0" parTransId="{CBAC9CEB-C317-4965-9BA5-89FCAAEB1EC8}" sibTransId="{91D1C6C4-67C1-4A39-909F-16AF608E6FDA}"/>
    <dgm:cxn modelId="{AE8D8096-437D-498C-93C4-DC2B2B2CC274}" type="presOf" srcId="{60DDFD80-2856-4BAA-AE31-9E3887B479E2}" destId="{B9915744-057B-43F2-A78C-D3021BFB1DBA}" srcOrd="0" destOrd="0" presId="urn:microsoft.com/office/officeart/2005/8/layout/chevron2"/>
    <dgm:cxn modelId="{FFD91C98-C671-435A-B204-F6BF17F935D2}" type="presOf" srcId="{AA8CBEC0-A0B8-4570-B985-29139986140E}" destId="{D8B0AB48-C4E0-4A1F-ACEB-F40E19C25FB0}" srcOrd="0" destOrd="0" presId="urn:microsoft.com/office/officeart/2005/8/layout/chevron2"/>
    <dgm:cxn modelId="{C6B714B9-9A1F-42AE-9099-6C13178956F0}" srcId="{AA8CBEC0-A0B8-4570-B985-29139986140E}" destId="{60DDFD80-2856-4BAA-AE31-9E3887B479E2}" srcOrd="0" destOrd="0" parTransId="{F161B0CA-7030-441E-A752-7A5FE17BBC10}" sibTransId="{523AF84E-9099-42AE-A0DA-8FD456D7420E}"/>
    <dgm:cxn modelId="{7B28B632-2D6A-4E68-B7D1-99922B41E176}" type="presOf" srcId="{32CBD055-A2A4-41E0-BF59-42BB6C96F27F}" destId="{E17F9209-4DB8-4D7C-949B-1FBE4F22DCFF}" srcOrd="0" destOrd="0" presId="urn:microsoft.com/office/officeart/2005/8/layout/chevron2"/>
    <dgm:cxn modelId="{D01BCD9A-0946-4CA7-B13A-24E33A226056}" srcId="{D04FF265-B021-4E40-8D34-B3747CA32FE2}" destId="{32CBD055-A2A4-41E0-BF59-42BB6C96F27F}" srcOrd="1" destOrd="0" parTransId="{73A8FDAC-4E1B-4E36-B7DD-10BB722A2A41}" sibTransId="{F9303308-9008-4349-A615-C5F7BA377BFC}"/>
    <dgm:cxn modelId="{9832FE64-1D18-42E3-8BC7-8488DA43ED2D}" type="presOf" srcId="{7D12C283-A01E-42AF-9E12-88313C0261F6}" destId="{D3CCBF56-7F69-470C-97B0-31E231E1FE8F}" srcOrd="0" destOrd="0" presId="urn:microsoft.com/office/officeart/2005/8/layout/chevron2"/>
    <dgm:cxn modelId="{8645B14B-57BA-4E4A-BD7E-530E9D6D6536}" type="presOf" srcId="{6B34A00B-FBE8-462F-8054-AA902206E31E}" destId="{72AD1D03-0F42-482F-ABEB-038BE4D88BF4}" srcOrd="0" destOrd="0" presId="urn:microsoft.com/office/officeart/2005/8/layout/chevron2"/>
    <dgm:cxn modelId="{325B58E6-3B97-4C82-A02C-F22A9E3AD216}" srcId="{D04FF265-B021-4E40-8D34-B3747CA32FE2}" destId="{AA8CBEC0-A0B8-4570-B985-29139986140E}" srcOrd="0" destOrd="0" parTransId="{6E1EE0BF-C924-4EC9-8343-54E479D8994F}" sibTransId="{B93FCB00-A43E-4C36-8D03-32DA6805CAB5}"/>
    <dgm:cxn modelId="{DC12B485-A28C-46AD-94E9-F9042437FEF4}" type="presParOf" srcId="{D11364D7-23E6-476F-966F-6200FD14EA2E}" destId="{63628541-616B-4B10-BAE4-32D4F7619E9D}" srcOrd="0" destOrd="0" presId="urn:microsoft.com/office/officeart/2005/8/layout/chevron2"/>
    <dgm:cxn modelId="{8E1362CD-5373-47A5-9CEB-6C6FB4BEE0D7}" type="presParOf" srcId="{63628541-616B-4B10-BAE4-32D4F7619E9D}" destId="{D8B0AB48-C4E0-4A1F-ACEB-F40E19C25FB0}" srcOrd="0" destOrd="0" presId="urn:microsoft.com/office/officeart/2005/8/layout/chevron2"/>
    <dgm:cxn modelId="{74B9A146-9BC2-4DE8-AFC6-8D80F1BE2C60}" type="presParOf" srcId="{63628541-616B-4B10-BAE4-32D4F7619E9D}" destId="{B9915744-057B-43F2-A78C-D3021BFB1DBA}" srcOrd="1" destOrd="0" presId="urn:microsoft.com/office/officeart/2005/8/layout/chevron2"/>
    <dgm:cxn modelId="{215DC8AF-E59E-4F3E-8450-59B53AC1B4A4}" type="presParOf" srcId="{D11364D7-23E6-476F-966F-6200FD14EA2E}" destId="{C590C3EB-DF48-43FD-88D7-DACCE62EC56B}" srcOrd="1" destOrd="0" presId="urn:microsoft.com/office/officeart/2005/8/layout/chevron2"/>
    <dgm:cxn modelId="{D27A1A9C-2B06-4008-8242-4BFDB688BDA7}" type="presParOf" srcId="{D11364D7-23E6-476F-966F-6200FD14EA2E}" destId="{0402C35A-EC40-4C96-A5F7-9AEC9B8AD599}" srcOrd="2" destOrd="0" presId="urn:microsoft.com/office/officeart/2005/8/layout/chevron2"/>
    <dgm:cxn modelId="{5DFAD51F-193E-4208-97AF-58395617B6A7}" type="presParOf" srcId="{0402C35A-EC40-4C96-A5F7-9AEC9B8AD599}" destId="{E17F9209-4DB8-4D7C-949B-1FBE4F22DCFF}" srcOrd="0" destOrd="0" presId="urn:microsoft.com/office/officeart/2005/8/layout/chevron2"/>
    <dgm:cxn modelId="{09F62C0E-3AF6-4727-BC94-A10EE31D54C8}" type="presParOf" srcId="{0402C35A-EC40-4C96-A5F7-9AEC9B8AD599}" destId="{72AD1D03-0F42-482F-ABEB-038BE4D88BF4}" srcOrd="1" destOrd="0" presId="urn:microsoft.com/office/officeart/2005/8/layout/chevron2"/>
    <dgm:cxn modelId="{BDC4CA8A-B4C5-47C5-8E36-87FB804F9269}" type="presParOf" srcId="{D11364D7-23E6-476F-966F-6200FD14EA2E}" destId="{4AFA10F0-A90D-42F6-9E10-CA8D9AC1F0FD}" srcOrd="3" destOrd="0" presId="urn:microsoft.com/office/officeart/2005/8/layout/chevron2"/>
    <dgm:cxn modelId="{A2669513-8E30-4267-8FDA-F281A8E2F460}" type="presParOf" srcId="{D11364D7-23E6-476F-966F-6200FD14EA2E}" destId="{7B42F203-9E3D-4A2C-85F2-34AB1D1A4F1F}" srcOrd="4" destOrd="0" presId="urn:microsoft.com/office/officeart/2005/8/layout/chevron2"/>
    <dgm:cxn modelId="{5278E163-7D86-4A76-9E73-D22FFFB9EB6F}" type="presParOf" srcId="{7B42F203-9E3D-4A2C-85F2-34AB1D1A4F1F}" destId="{16C26581-745D-4CA8-9DE5-E2306B6A0951}" srcOrd="0" destOrd="0" presId="urn:microsoft.com/office/officeart/2005/8/layout/chevron2"/>
    <dgm:cxn modelId="{DFF58813-620D-4724-804E-15AA9B075646}" type="presParOf" srcId="{7B42F203-9E3D-4A2C-85F2-34AB1D1A4F1F}" destId="{D3CCBF56-7F69-470C-97B0-31E231E1FE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AA9EF-F695-4ACB-8082-B8F32574282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5DEE2-C4BA-4243-890D-66A37348E36B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7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sz="57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F41A1D-F737-4D32-862A-7D063AFB4AE8}" type="parTrans" cxnId="{32C7D5D4-6AD0-4C0E-BE5C-0014E9305D0B}">
      <dgm:prSet/>
      <dgm:spPr/>
      <dgm:t>
        <a:bodyPr/>
        <a:lstStyle/>
        <a:p>
          <a:endParaRPr lang="en-US"/>
        </a:p>
      </dgm:t>
    </dgm:pt>
    <dgm:pt modelId="{EC7B81FE-8E9E-4916-9D6F-0598C07C958E}" type="sibTrans" cxnId="{32C7D5D4-6AD0-4C0E-BE5C-0014E9305D0B}">
      <dgm:prSet/>
      <dgm:spPr/>
      <dgm:t>
        <a:bodyPr/>
        <a:lstStyle/>
        <a:p>
          <a:endParaRPr lang="en-US"/>
        </a:p>
      </dgm:t>
    </dgm:pt>
    <dgm:pt modelId="{817B8694-25C9-444B-B1F4-FA67CD03706C}">
      <dgm:prSet phldrT="[Text]"/>
      <dgm:spPr>
        <a:solidFill>
          <a:srgbClr val="00FF00"/>
        </a:solidFill>
      </dgm:spPr>
      <dgm:t>
        <a:bodyPr/>
        <a:lstStyle/>
        <a:p>
          <a:r>
            <a:rPr lang="bn-IN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আইরিস কী ? 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F23F5-403A-46B3-87BA-DE901929202A}" type="parTrans" cxnId="{DC5FD948-BFDD-47CF-902E-A62F0C23DA29}">
      <dgm:prSet/>
      <dgm:spPr/>
      <dgm:t>
        <a:bodyPr/>
        <a:lstStyle/>
        <a:p>
          <a:endParaRPr lang="en-US"/>
        </a:p>
      </dgm:t>
    </dgm:pt>
    <dgm:pt modelId="{91FFDFFC-B17A-4FC8-B203-B6BF7CEFFA24}" type="sibTrans" cxnId="{DC5FD948-BFDD-47CF-902E-A62F0C23DA29}">
      <dgm:prSet/>
      <dgm:spPr/>
      <dgm:t>
        <a:bodyPr/>
        <a:lstStyle/>
        <a:p>
          <a:endParaRPr lang="en-US"/>
        </a:p>
      </dgm:t>
    </dgm:pt>
    <dgm:pt modelId="{693C04B0-8D3F-4080-A06A-FC5BFAC494B4}">
      <dgm:prSet phldrT="[Text]"/>
      <dgm:spPr>
        <a:solidFill>
          <a:srgbClr val="FF66FF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অ্যাকুয়াস হিউমার কী ?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5AAC3E-8100-49BE-BBF1-9EFA7A3A76AC}" type="parTrans" cxnId="{93AC8836-5BB9-4ADA-86F8-4E66E87FAFDB}">
      <dgm:prSet/>
      <dgm:spPr/>
      <dgm:t>
        <a:bodyPr/>
        <a:lstStyle/>
        <a:p>
          <a:endParaRPr lang="en-US"/>
        </a:p>
      </dgm:t>
    </dgm:pt>
    <dgm:pt modelId="{86E83B14-7EFB-47A3-8E45-EADF0044F2BE}" type="sibTrans" cxnId="{93AC8836-5BB9-4ADA-86F8-4E66E87FAFDB}">
      <dgm:prSet/>
      <dgm:spPr/>
      <dgm:t>
        <a:bodyPr/>
        <a:lstStyle/>
        <a:p>
          <a:endParaRPr lang="en-US"/>
        </a:p>
      </dgm:t>
    </dgm:pt>
    <dgm:pt modelId="{03CB9871-4F2E-4450-8152-DB4E6EE7DA7F}">
      <dgm:prSet phldrT="[Text]" custT="1"/>
      <dgm:spPr>
        <a:solidFill>
          <a:srgbClr val="ACF6FE"/>
        </a:solidFill>
      </dgm:spPr>
      <dgm:t>
        <a:bodyPr/>
        <a:lstStyle/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 চোখের আকৃতি ঠিক রাখে ?</a:t>
          </a:r>
        </a:p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34C22-08A1-455C-836D-B3FAB68D4389}" type="parTrans" cxnId="{2FD074DF-492D-4690-AE02-655322B01235}">
      <dgm:prSet/>
      <dgm:spPr/>
      <dgm:t>
        <a:bodyPr/>
        <a:lstStyle/>
        <a:p>
          <a:endParaRPr lang="en-US"/>
        </a:p>
      </dgm:t>
    </dgm:pt>
    <dgm:pt modelId="{7A830098-0FDF-437A-A53E-5EC5CF4E7F3A}" type="sibTrans" cxnId="{2FD074DF-492D-4690-AE02-655322B01235}">
      <dgm:prSet/>
      <dgm:spPr/>
      <dgm:t>
        <a:bodyPr/>
        <a:lstStyle/>
        <a:p>
          <a:endParaRPr lang="en-US"/>
        </a:p>
      </dgm:t>
    </dgm:pt>
    <dgm:pt modelId="{0632D6F0-E940-4427-9DAF-B7230B3A8011}" type="pres">
      <dgm:prSet presAssocID="{9E9AA9EF-F695-4ACB-8082-B8F3257428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B99F6-143A-47F8-9F55-21B28DD767A2}" type="pres">
      <dgm:prSet presAssocID="{EAE5DEE2-C4BA-4243-890D-66A37348E36B}" presName="root1" presStyleCnt="0"/>
      <dgm:spPr/>
    </dgm:pt>
    <dgm:pt modelId="{C69066F8-3DDE-4E5F-8E10-48DF9AD32F3E}" type="pres">
      <dgm:prSet presAssocID="{EAE5DEE2-C4BA-4243-890D-66A37348E3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99C2CA-375D-4D24-800F-8BA51F6C090D}" type="pres">
      <dgm:prSet presAssocID="{EAE5DEE2-C4BA-4243-890D-66A37348E36B}" presName="level2hierChild" presStyleCnt="0"/>
      <dgm:spPr/>
    </dgm:pt>
    <dgm:pt modelId="{6BC29179-E127-4B11-B67E-CEDCAD54015C}" type="pres">
      <dgm:prSet presAssocID="{F3FF23F5-403A-46B3-87BA-DE901929202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CDFA60A-A1A1-4C7B-B033-78BE8964825B}" type="pres">
      <dgm:prSet presAssocID="{F3FF23F5-403A-46B3-87BA-DE901929202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B0E976C-7B7B-4F34-AE21-8CD70564FD08}" type="pres">
      <dgm:prSet presAssocID="{817B8694-25C9-444B-B1F4-FA67CD03706C}" presName="root2" presStyleCnt="0"/>
      <dgm:spPr/>
    </dgm:pt>
    <dgm:pt modelId="{22990B2D-2D41-482E-AC4D-502DE63353F9}" type="pres">
      <dgm:prSet presAssocID="{817B8694-25C9-444B-B1F4-FA67CD03706C}" presName="LevelTwoTextNode" presStyleLbl="node2" presStyleIdx="0" presStyleCnt="3" custScaleX="191100" custScaleY="103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EDF54-9696-4C15-BEDF-05952C7AA6B3}" type="pres">
      <dgm:prSet presAssocID="{817B8694-25C9-444B-B1F4-FA67CD03706C}" presName="level3hierChild" presStyleCnt="0"/>
      <dgm:spPr/>
    </dgm:pt>
    <dgm:pt modelId="{B1A203C0-54F4-4906-949F-8BA2C1B0EC50}" type="pres">
      <dgm:prSet presAssocID="{D05AAC3E-8100-49BE-BBF1-9EFA7A3A76A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E212C0A-3E71-46CA-9544-980BB286170E}" type="pres">
      <dgm:prSet presAssocID="{D05AAC3E-8100-49BE-BBF1-9EFA7A3A76A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E5287A6-2719-412F-A978-3D25DA3896BA}" type="pres">
      <dgm:prSet presAssocID="{693C04B0-8D3F-4080-A06A-FC5BFAC494B4}" presName="root2" presStyleCnt="0"/>
      <dgm:spPr/>
    </dgm:pt>
    <dgm:pt modelId="{B54BF8C1-2F31-4936-8234-2A5F76D09E04}" type="pres">
      <dgm:prSet presAssocID="{693C04B0-8D3F-4080-A06A-FC5BFAC494B4}" presName="LevelTwoTextNode" presStyleLbl="node2" presStyleIdx="1" presStyleCnt="3" custScaleX="193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0D619-0093-4EC4-A2B3-7198998957A0}" type="pres">
      <dgm:prSet presAssocID="{693C04B0-8D3F-4080-A06A-FC5BFAC494B4}" presName="level3hierChild" presStyleCnt="0"/>
      <dgm:spPr/>
    </dgm:pt>
    <dgm:pt modelId="{85D93C0C-E177-412E-BA1D-5744F43A8DB0}" type="pres">
      <dgm:prSet presAssocID="{13F34C22-08A1-455C-836D-B3FAB68D438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4B54AF0-70BA-4554-B9DE-222A98F8E83E}" type="pres">
      <dgm:prSet presAssocID="{13F34C22-08A1-455C-836D-B3FAB68D438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F4B36AD-90E3-4D3E-AA9D-79854A4BA61F}" type="pres">
      <dgm:prSet presAssocID="{03CB9871-4F2E-4450-8152-DB4E6EE7DA7F}" presName="root2" presStyleCnt="0"/>
      <dgm:spPr/>
    </dgm:pt>
    <dgm:pt modelId="{5F95E912-0EFD-48F9-B3F9-CA7BD120D551}" type="pres">
      <dgm:prSet presAssocID="{03CB9871-4F2E-4450-8152-DB4E6EE7DA7F}" presName="LevelTwoTextNode" presStyleLbl="node2" presStyleIdx="2" presStyleCnt="3" custScaleX="191935" custScaleY="173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55939-A15D-41F6-A773-969FA29D221E}" type="pres">
      <dgm:prSet presAssocID="{03CB9871-4F2E-4450-8152-DB4E6EE7DA7F}" presName="level3hierChild" presStyleCnt="0"/>
      <dgm:spPr/>
    </dgm:pt>
  </dgm:ptLst>
  <dgm:cxnLst>
    <dgm:cxn modelId="{044F6DF4-57F6-4AE3-A80D-510F5C758F10}" type="presOf" srcId="{EAE5DEE2-C4BA-4243-890D-66A37348E36B}" destId="{C69066F8-3DDE-4E5F-8E10-48DF9AD32F3E}" srcOrd="0" destOrd="0" presId="urn:microsoft.com/office/officeart/2008/layout/HorizontalMultiLevelHierarchy"/>
    <dgm:cxn modelId="{32C7D5D4-6AD0-4C0E-BE5C-0014E9305D0B}" srcId="{9E9AA9EF-F695-4ACB-8082-B8F32574282F}" destId="{EAE5DEE2-C4BA-4243-890D-66A37348E36B}" srcOrd="0" destOrd="0" parTransId="{66F41A1D-F737-4D32-862A-7D063AFB4AE8}" sibTransId="{EC7B81FE-8E9E-4916-9D6F-0598C07C958E}"/>
    <dgm:cxn modelId="{5183D1A6-1177-49FE-B4B6-342F82B62D80}" type="presOf" srcId="{817B8694-25C9-444B-B1F4-FA67CD03706C}" destId="{22990B2D-2D41-482E-AC4D-502DE63353F9}" srcOrd="0" destOrd="0" presId="urn:microsoft.com/office/officeart/2008/layout/HorizontalMultiLevelHierarchy"/>
    <dgm:cxn modelId="{384CC958-8DA3-4035-B0A8-2810AC470DA1}" type="presOf" srcId="{03CB9871-4F2E-4450-8152-DB4E6EE7DA7F}" destId="{5F95E912-0EFD-48F9-B3F9-CA7BD120D551}" srcOrd="0" destOrd="0" presId="urn:microsoft.com/office/officeart/2008/layout/HorizontalMultiLevelHierarchy"/>
    <dgm:cxn modelId="{2FD074DF-492D-4690-AE02-655322B01235}" srcId="{EAE5DEE2-C4BA-4243-890D-66A37348E36B}" destId="{03CB9871-4F2E-4450-8152-DB4E6EE7DA7F}" srcOrd="2" destOrd="0" parTransId="{13F34C22-08A1-455C-836D-B3FAB68D4389}" sibTransId="{7A830098-0FDF-437A-A53E-5EC5CF4E7F3A}"/>
    <dgm:cxn modelId="{DC5FD948-BFDD-47CF-902E-A62F0C23DA29}" srcId="{EAE5DEE2-C4BA-4243-890D-66A37348E36B}" destId="{817B8694-25C9-444B-B1F4-FA67CD03706C}" srcOrd="0" destOrd="0" parTransId="{F3FF23F5-403A-46B3-87BA-DE901929202A}" sibTransId="{91FFDFFC-B17A-4FC8-B203-B6BF7CEFFA24}"/>
    <dgm:cxn modelId="{93AC8836-5BB9-4ADA-86F8-4E66E87FAFDB}" srcId="{EAE5DEE2-C4BA-4243-890D-66A37348E36B}" destId="{693C04B0-8D3F-4080-A06A-FC5BFAC494B4}" srcOrd="1" destOrd="0" parTransId="{D05AAC3E-8100-49BE-BBF1-9EFA7A3A76AC}" sibTransId="{86E83B14-7EFB-47A3-8E45-EADF0044F2BE}"/>
    <dgm:cxn modelId="{A7DD72BF-BE70-4C3B-A5A8-F713CEBB04A1}" type="presOf" srcId="{13F34C22-08A1-455C-836D-B3FAB68D4389}" destId="{85D93C0C-E177-412E-BA1D-5744F43A8DB0}" srcOrd="0" destOrd="0" presId="urn:microsoft.com/office/officeart/2008/layout/HorizontalMultiLevelHierarchy"/>
    <dgm:cxn modelId="{B07C4C3C-8A94-49FE-AF84-8CBC26DADCA6}" type="presOf" srcId="{9E9AA9EF-F695-4ACB-8082-B8F32574282F}" destId="{0632D6F0-E940-4427-9DAF-B7230B3A8011}" srcOrd="0" destOrd="0" presId="urn:microsoft.com/office/officeart/2008/layout/HorizontalMultiLevelHierarchy"/>
    <dgm:cxn modelId="{E8B11464-FA52-41EB-AB8B-7E95470B00D0}" type="presOf" srcId="{D05AAC3E-8100-49BE-BBF1-9EFA7A3A76AC}" destId="{B1A203C0-54F4-4906-949F-8BA2C1B0EC50}" srcOrd="0" destOrd="0" presId="urn:microsoft.com/office/officeart/2008/layout/HorizontalMultiLevelHierarchy"/>
    <dgm:cxn modelId="{72C2842F-E43F-4D36-8D60-24079A376853}" type="presOf" srcId="{D05AAC3E-8100-49BE-BBF1-9EFA7A3A76AC}" destId="{6E212C0A-3E71-46CA-9544-980BB286170E}" srcOrd="1" destOrd="0" presId="urn:microsoft.com/office/officeart/2008/layout/HorizontalMultiLevelHierarchy"/>
    <dgm:cxn modelId="{5DC383AF-7287-4BC0-B7B5-3B685123CC50}" type="presOf" srcId="{F3FF23F5-403A-46B3-87BA-DE901929202A}" destId="{6BC29179-E127-4B11-B67E-CEDCAD54015C}" srcOrd="0" destOrd="0" presId="urn:microsoft.com/office/officeart/2008/layout/HorizontalMultiLevelHierarchy"/>
    <dgm:cxn modelId="{53E7E467-7B0A-4D4C-9AD7-069E9CA74140}" type="presOf" srcId="{693C04B0-8D3F-4080-A06A-FC5BFAC494B4}" destId="{B54BF8C1-2F31-4936-8234-2A5F76D09E04}" srcOrd="0" destOrd="0" presId="urn:microsoft.com/office/officeart/2008/layout/HorizontalMultiLevelHierarchy"/>
    <dgm:cxn modelId="{72C5BDC3-486E-4A20-BE22-3C71C50BBE1E}" type="presOf" srcId="{F3FF23F5-403A-46B3-87BA-DE901929202A}" destId="{FCDFA60A-A1A1-4C7B-B033-78BE8964825B}" srcOrd="1" destOrd="0" presId="urn:microsoft.com/office/officeart/2008/layout/HorizontalMultiLevelHierarchy"/>
    <dgm:cxn modelId="{6D4D65CA-6771-469B-B70B-7668EB361A01}" type="presOf" srcId="{13F34C22-08A1-455C-836D-B3FAB68D4389}" destId="{54B54AF0-70BA-4554-B9DE-222A98F8E83E}" srcOrd="1" destOrd="0" presId="urn:microsoft.com/office/officeart/2008/layout/HorizontalMultiLevelHierarchy"/>
    <dgm:cxn modelId="{A19D1DA4-8787-43E3-B3EC-6A15ACC01C84}" type="presParOf" srcId="{0632D6F0-E940-4427-9DAF-B7230B3A8011}" destId="{C32B99F6-143A-47F8-9F55-21B28DD767A2}" srcOrd="0" destOrd="0" presId="urn:microsoft.com/office/officeart/2008/layout/HorizontalMultiLevelHierarchy"/>
    <dgm:cxn modelId="{DA91991E-BC6C-4A48-8613-61693FC5F278}" type="presParOf" srcId="{C32B99F6-143A-47F8-9F55-21B28DD767A2}" destId="{C69066F8-3DDE-4E5F-8E10-48DF9AD32F3E}" srcOrd="0" destOrd="0" presId="urn:microsoft.com/office/officeart/2008/layout/HorizontalMultiLevelHierarchy"/>
    <dgm:cxn modelId="{481A020C-14BA-4AFF-BE5E-B3D4C8BB3502}" type="presParOf" srcId="{C32B99F6-143A-47F8-9F55-21B28DD767A2}" destId="{A399C2CA-375D-4D24-800F-8BA51F6C090D}" srcOrd="1" destOrd="0" presId="urn:microsoft.com/office/officeart/2008/layout/HorizontalMultiLevelHierarchy"/>
    <dgm:cxn modelId="{5DEBFFC7-F7A8-4CF4-A464-B20FFA432F85}" type="presParOf" srcId="{A399C2CA-375D-4D24-800F-8BA51F6C090D}" destId="{6BC29179-E127-4B11-B67E-CEDCAD54015C}" srcOrd="0" destOrd="0" presId="urn:microsoft.com/office/officeart/2008/layout/HorizontalMultiLevelHierarchy"/>
    <dgm:cxn modelId="{EE9219CF-011C-4549-BBD5-610546FB89B6}" type="presParOf" srcId="{6BC29179-E127-4B11-B67E-CEDCAD54015C}" destId="{FCDFA60A-A1A1-4C7B-B033-78BE8964825B}" srcOrd="0" destOrd="0" presId="urn:microsoft.com/office/officeart/2008/layout/HorizontalMultiLevelHierarchy"/>
    <dgm:cxn modelId="{EC983E47-80EC-4037-865E-79FB4D8C697B}" type="presParOf" srcId="{A399C2CA-375D-4D24-800F-8BA51F6C090D}" destId="{AB0E976C-7B7B-4F34-AE21-8CD70564FD08}" srcOrd="1" destOrd="0" presId="urn:microsoft.com/office/officeart/2008/layout/HorizontalMultiLevelHierarchy"/>
    <dgm:cxn modelId="{2CD81108-A7EA-4D87-9702-53B4D51FFA5D}" type="presParOf" srcId="{AB0E976C-7B7B-4F34-AE21-8CD70564FD08}" destId="{22990B2D-2D41-482E-AC4D-502DE63353F9}" srcOrd="0" destOrd="0" presId="urn:microsoft.com/office/officeart/2008/layout/HorizontalMultiLevelHierarchy"/>
    <dgm:cxn modelId="{CF431753-1467-4008-9A59-98C7A4A3A7FB}" type="presParOf" srcId="{AB0E976C-7B7B-4F34-AE21-8CD70564FD08}" destId="{A07EDF54-9696-4C15-BEDF-05952C7AA6B3}" srcOrd="1" destOrd="0" presId="urn:microsoft.com/office/officeart/2008/layout/HorizontalMultiLevelHierarchy"/>
    <dgm:cxn modelId="{4BC5B68B-6B25-4CE0-A0C7-727CC1559662}" type="presParOf" srcId="{A399C2CA-375D-4D24-800F-8BA51F6C090D}" destId="{B1A203C0-54F4-4906-949F-8BA2C1B0EC50}" srcOrd="2" destOrd="0" presId="urn:microsoft.com/office/officeart/2008/layout/HorizontalMultiLevelHierarchy"/>
    <dgm:cxn modelId="{C67B345E-8C13-4589-A77D-F1B68F583925}" type="presParOf" srcId="{B1A203C0-54F4-4906-949F-8BA2C1B0EC50}" destId="{6E212C0A-3E71-46CA-9544-980BB286170E}" srcOrd="0" destOrd="0" presId="urn:microsoft.com/office/officeart/2008/layout/HorizontalMultiLevelHierarchy"/>
    <dgm:cxn modelId="{D060091B-6BEB-4ACF-9E34-58A2A999FD52}" type="presParOf" srcId="{A399C2CA-375D-4D24-800F-8BA51F6C090D}" destId="{5E5287A6-2719-412F-A978-3D25DA3896BA}" srcOrd="3" destOrd="0" presId="urn:microsoft.com/office/officeart/2008/layout/HorizontalMultiLevelHierarchy"/>
    <dgm:cxn modelId="{E8A979D4-6405-4DAC-B975-354239A767D3}" type="presParOf" srcId="{5E5287A6-2719-412F-A978-3D25DA3896BA}" destId="{B54BF8C1-2F31-4936-8234-2A5F76D09E04}" srcOrd="0" destOrd="0" presId="urn:microsoft.com/office/officeart/2008/layout/HorizontalMultiLevelHierarchy"/>
    <dgm:cxn modelId="{8DA0CEA2-7D26-4307-836F-04DACC86D70C}" type="presParOf" srcId="{5E5287A6-2719-412F-A978-3D25DA3896BA}" destId="{EBA0D619-0093-4EC4-A2B3-7198998957A0}" srcOrd="1" destOrd="0" presId="urn:microsoft.com/office/officeart/2008/layout/HorizontalMultiLevelHierarchy"/>
    <dgm:cxn modelId="{98BC70B2-D63A-4145-8E72-3F8672887946}" type="presParOf" srcId="{A399C2CA-375D-4D24-800F-8BA51F6C090D}" destId="{85D93C0C-E177-412E-BA1D-5744F43A8DB0}" srcOrd="4" destOrd="0" presId="urn:microsoft.com/office/officeart/2008/layout/HorizontalMultiLevelHierarchy"/>
    <dgm:cxn modelId="{EE488CA5-8DAC-4612-BDB9-D26D960186CE}" type="presParOf" srcId="{85D93C0C-E177-412E-BA1D-5744F43A8DB0}" destId="{54B54AF0-70BA-4554-B9DE-222A98F8E83E}" srcOrd="0" destOrd="0" presId="urn:microsoft.com/office/officeart/2008/layout/HorizontalMultiLevelHierarchy"/>
    <dgm:cxn modelId="{DCB80AD0-ABA8-4C7E-8350-C3693D64ED1B}" type="presParOf" srcId="{A399C2CA-375D-4D24-800F-8BA51F6C090D}" destId="{EF4B36AD-90E3-4D3E-AA9D-79854A4BA61F}" srcOrd="5" destOrd="0" presId="urn:microsoft.com/office/officeart/2008/layout/HorizontalMultiLevelHierarchy"/>
    <dgm:cxn modelId="{5B3BA5CF-3C74-4C31-BC35-F91453BC1067}" type="presParOf" srcId="{EF4B36AD-90E3-4D3E-AA9D-79854A4BA61F}" destId="{5F95E912-0EFD-48F9-B3F9-CA7BD120D551}" srcOrd="0" destOrd="0" presId="urn:microsoft.com/office/officeart/2008/layout/HorizontalMultiLevelHierarchy"/>
    <dgm:cxn modelId="{13ED87E6-7C5D-4397-8DD7-A1F5518348A2}" type="presParOf" srcId="{EF4B36AD-90E3-4D3E-AA9D-79854A4BA61F}" destId="{0F355939-A15D-41F6-A773-969FA29D22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C5A0C-B0AD-47A4-A4A8-0CE61184B798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A929-CD66-4CF5-8CF6-8EF3D153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A929-CD66-4CF5-8CF6-8EF3D1538F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0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493520" y="6443543"/>
            <a:ext cx="620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0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3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45C0-F3C4-4E6B-94B8-716AECA47F7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3709-0A37-4BD8-9999-F03EB074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8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12" y="2743200"/>
            <a:ext cx="4177705" cy="3724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3041051">
            <a:off x="285647" y="4898931"/>
            <a:ext cx="1752600" cy="15684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57700" y="1861457"/>
            <a:ext cx="4065815" cy="9841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48" y="1714500"/>
            <a:ext cx="2859509" cy="10287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759" y="154062"/>
            <a:ext cx="8497983" cy="1189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 err="1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err="1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600" dirty="0" err="1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ল্টি</a:t>
            </a:r>
            <a:r>
              <a:rPr lang="en-US" sz="6600" dirty="0" err="1" smtClean="0">
                <a:solidFill>
                  <a:srgbClr val="2206C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6600" dirty="0" err="1" smtClean="0"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66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6600" dirty="0" err="1" smtClean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endParaRPr lang="en-US" sz="4400" dirty="0">
              <a:solidFill>
                <a:srgbClr val="00B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-3.7037E-6 L -0.06892 -0.17453 C -0.06892 -0.25301 0.05643 -0.34907 0.15851 -0.34907 L 0.38629 -0.3490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p"/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1" y="1193363"/>
            <a:ext cx="3875965" cy="25092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0" t="7300" r="16749" b="6156"/>
          <a:stretch/>
        </p:blipFill>
        <p:spPr>
          <a:xfrm>
            <a:off x="5718412" y="1175140"/>
            <a:ext cx="2634018" cy="266164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5" name="Straight Arrow Connector 4"/>
          <p:cNvCxnSpPr/>
          <p:nvPr/>
        </p:nvCxnSpPr>
        <p:spPr>
          <a:xfrm flipV="1">
            <a:off x="3562065" y="2169994"/>
            <a:ext cx="2647666" cy="46402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036" y="436728"/>
            <a:ext cx="262037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শ্বেতমন্ডল (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Sclera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158" y="3875965"/>
            <a:ext cx="982633" cy="1364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4447" y="3944203"/>
            <a:ext cx="1433015" cy="1910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40" y="4408227"/>
            <a:ext cx="7724633" cy="7972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শ্বেতমন্ডলঃ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এটি শক্ত, সাদা, অসচ্ছ তন্তু দিয়ে তৈরী অক্ষগোলকের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বাইরের আবরণ।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387" y="5431809"/>
            <a:ext cx="7642747" cy="8382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চোখের আকৃতি ঠিক রাখে এবং বাইরের নানা প্রকার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অনিষ্ট হতে চোখকে রক্ষা করে।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04014" y="3302760"/>
            <a:ext cx="1746911" cy="178262"/>
            <a:chOff x="4380933" y="818867"/>
            <a:chExt cx="1746911" cy="178262"/>
          </a:xfrm>
        </p:grpSpPr>
        <p:sp>
          <p:nvSpPr>
            <p:cNvPr id="12" name="TextBox 11"/>
            <p:cNvSpPr txBox="1"/>
            <p:nvPr/>
          </p:nvSpPr>
          <p:spPr>
            <a:xfrm>
              <a:off x="4380933" y="818867"/>
              <a:ext cx="900752" cy="17826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শ্বেতমন্ডল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295331" y="887104"/>
              <a:ext cx="832513" cy="136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12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277" y="1002223"/>
            <a:ext cx="3048000" cy="3160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71" y="1392073"/>
            <a:ext cx="3021271" cy="2205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2415654" y="2415653"/>
            <a:ext cx="2756847" cy="284525"/>
            <a:chOff x="2456598" y="2497540"/>
            <a:chExt cx="2756847" cy="28452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653886" y="2674961"/>
              <a:ext cx="55955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456598" y="2647666"/>
              <a:ext cx="1175983" cy="22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71250" y="2497540"/>
              <a:ext cx="1009934" cy="28452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কর্নিয়া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70043" y="2210937"/>
            <a:ext cx="1282890" cy="300251"/>
            <a:chOff x="3480178" y="4544704"/>
            <a:chExt cx="1241947" cy="245660"/>
          </a:xfrm>
        </p:grpSpPr>
        <p:sp>
          <p:nvSpPr>
            <p:cNvPr id="23" name="TextBox 22"/>
            <p:cNvSpPr txBox="1"/>
            <p:nvPr/>
          </p:nvSpPr>
          <p:spPr>
            <a:xfrm>
              <a:off x="3862316" y="4544704"/>
              <a:ext cx="859809" cy="2456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শ্বেতমন্ডল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3480178" y="4694830"/>
              <a:ext cx="341195" cy="62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392078" y="3794077"/>
            <a:ext cx="1023575" cy="2593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95832" y="3971498"/>
            <a:ext cx="1419367" cy="2729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7797" y="586854"/>
            <a:ext cx="3098042" cy="423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কর্নিয়া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Cornea ):-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205" y="4694830"/>
            <a:ext cx="8202305" cy="4003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কর্নিয়াঃ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শ্বেতমন্ডলের সামনের অংশ। শ্বেতমন্ডলের এ অংশটি স্বচ্ছ এবং বাইরের দিকে কিছুটা উত্তল।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58" y="5349922"/>
            <a:ext cx="7902053" cy="4276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আইরিস, মণি বা তারারন্ধ্র ও চক্ষুলেন্সকে সুরক্ষা দেওয়াই এর প্রধান কাজ।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3" y="1693815"/>
            <a:ext cx="3274286" cy="2632526"/>
          </a:xfrm>
          <a:prstGeom prst="rect">
            <a:avLst/>
          </a:prstGeom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56" t="9316" r="18563" b="9485"/>
          <a:stretch/>
        </p:blipFill>
        <p:spPr>
          <a:xfrm>
            <a:off x="5390866" y="1707811"/>
            <a:ext cx="2879678" cy="2673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5" name="Straight Arrow Connector 4"/>
          <p:cNvCxnSpPr/>
          <p:nvPr/>
        </p:nvCxnSpPr>
        <p:spPr>
          <a:xfrm flipV="1">
            <a:off x="2975212" y="2756848"/>
            <a:ext cx="2729552" cy="8188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0627" y="682387"/>
            <a:ext cx="2743200" cy="423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কৃষ্ণমন্ডল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choroid ):-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570" y="5172501"/>
            <a:ext cx="7519917" cy="3524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কৃষ্ণমন্ডলঃ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শ্বেতমন্ডলের ভিতরের গায়ে কালো রঙের একটি আস্তরণ থাকে। একেই কৃষ্ণমন্ডল বলে।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922" y="5813946"/>
            <a:ext cx="7560859" cy="338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কৃষ্ণমন্ডলের কারণে চোখের ভিতরে অভ্যন্তরীণ  প্রতিফলন হয় না।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5265" y="4476465"/>
            <a:ext cx="1419367" cy="2729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2330" y="4558352"/>
            <a:ext cx="1023575" cy="1910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35521" y="3739487"/>
            <a:ext cx="1555847" cy="191911"/>
            <a:chOff x="6346208" y="736979"/>
            <a:chExt cx="1555847" cy="191911"/>
          </a:xfrm>
        </p:grpSpPr>
        <p:sp>
          <p:nvSpPr>
            <p:cNvPr id="16" name="TextBox 15"/>
            <p:cNvSpPr txBox="1"/>
            <p:nvPr/>
          </p:nvSpPr>
          <p:spPr>
            <a:xfrm>
              <a:off x="6346208" y="736979"/>
              <a:ext cx="928048" cy="19191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কৃষ্ণমন্ডল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74257" y="818866"/>
              <a:ext cx="62779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49172" y="2129052"/>
            <a:ext cx="1433013" cy="178262"/>
            <a:chOff x="4380933" y="818867"/>
            <a:chExt cx="1433013" cy="178262"/>
          </a:xfrm>
        </p:grpSpPr>
        <p:sp>
          <p:nvSpPr>
            <p:cNvPr id="15" name="TextBox 14"/>
            <p:cNvSpPr txBox="1"/>
            <p:nvPr/>
          </p:nvSpPr>
          <p:spPr>
            <a:xfrm>
              <a:off x="4380933" y="818867"/>
              <a:ext cx="900752" cy="17826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শ্বেতমন্ডল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295331" y="900752"/>
              <a:ext cx="518615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29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7" y="1825540"/>
            <a:ext cx="3513445" cy="23162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641445" y="818866"/>
            <a:ext cx="286603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আইরিস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Iris ):-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739" y="4271749"/>
            <a:ext cx="1023575" cy="163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0550" y="4421875"/>
            <a:ext cx="1419367" cy="204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319" y="5759355"/>
            <a:ext cx="7478973" cy="3251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আইরিস চক্ষু লেন্সের উপর আপতিত আলোর পরিমান নিয়ন্ত্রণ করে।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6" t="3324" r="5689" b="4374"/>
          <a:stretch/>
        </p:blipFill>
        <p:spPr>
          <a:xfrm>
            <a:off x="5268035" y="1710042"/>
            <a:ext cx="3043451" cy="26981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06722" y="2852382"/>
            <a:ext cx="3016155" cy="232854"/>
            <a:chOff x="2606722" y="2852382"/>
            <a:chExt cx="3016155" cy="232854"/>
          </a:xfrm>
        </p:grpSpPr>
        <p:sp>
          <p:nvSpPr>
            <p:cNvPr id="11" name="TextBox 10"/>
            <p:cNvSpPr txBox="1"/>
            <p:nvPr/>
          </p:nvSpPr>
          <p:spPr>
            <a:xfrm>
              <a:off x="4121625" y="2852382"/>
              <a:ext cx="941695" cy="23285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আইরিস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090614" y="2961564"/>
              <a:ext cx="532263" cy="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606722" y="2961564"/>
              <a:ext cx="1503530" cy="159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91319" y="4790364"/>
            <a:ext cx="7779223" cy="6771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আইরিসঃ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কর্নিয়ার ঠিক পিছনে অবস্থিত একটি অস্বচ্ছ পদার্থকে আইরিস বলে। আইরিসের রং বিভিন্ন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লোকের বিভিন্ন রকমের হয়। সাধারণত এর রং কালো, হালকা নীল বা গাঢ় বাদামী হয়।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4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44" y="1618395"/>
            <a:ext cx="3207225" cy="21381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34BDF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66" r="3165" b="8992"/>
          <a:stretch/>
        </p:blipFill>
        <p:spPr>
          <a:xfrm>
            <a:off x="5295333" y="1581478"/>
            <a:ext cx="2975210" cy="230813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rgbClr val="F34BDF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/>
          <p:cNvSpPr txBox="1"/>
          <p:nvPr/>
        </p:nvSpPr>
        <p:spPr>
          <a:xfrm>
            <a:off x="1473966" y="3930555"/>
            <a:ext cx="1023575" cy="163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2436" y="4012442"/>
            <a:ext cx="1419367" cy="204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24586" y="2674961"/>
            <a:ext cx="3616656" cy="259306"/>
            <a:chOff x="2238234" y="2674961"/>
            <a:chExt cx="3616656" cy="259306"/>
          </a:xfrm>
        </p:grpSpPr>
        <p:sp>
          <p:nvSpPr>
            <p:cNvPr id="2" name="TextBox 1"/>
            <p:cNvSpPr txBox="1"/>
            <p:nvPr/>
          </p:nvSpPr>
          <p:spPr>
            <a:xfrm>
              <a:off x="3944204" y="2674961"/>
              <a:ext cx="1282889" cy="25930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 বা তারারন্ধ্র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295331" y="2811439"/>
              <a:ext cx="559559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2238234" y="2784143"/>
              <a:ext cx="1665028" cy="272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41444" y="777922"/>
            <a:ext cx="343923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 বা তারারন্ধ্র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Pupil ):-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376" y="4667534"/>
            <a:ext cx="8052179" cy="3251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 বা তারারন্ধ্রঃ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আইরিসের মাঝখানে একটি ছোট ছিদ্র থাকে। একে চোখের মণি বা তারারন্ধ্র বলে।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080" y="5349922"/>
            <a:ext cx="8079475" cy="243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কাজঃ-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 বা তারারন্ধ্রের মধ্য দিয়ে আলো চোখের ভিতরে প্রবেশ করে।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59" y="1714019"/>
            <a:ext cx="2965530" cy="267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5578" y="389965"/>
            <a:ext cx="4585447" cy="974449"/>
          </a:xfrm>
          <a:prstGeom prst="rect">
            <a:avLst/>
          </a:prstGeom>
          <a:solidFill>
            <a:srgbClr val="FBFBB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018006" y="4554847"/>
            <a:ext cx="7361719" cy="1316925"/>
          </a:xfrm>
          <a:prstGeom prst="horizontalScroll">
            <a:avLst/>
          </a:prstGeom>
          <a:solidFill>
            <a:srgbClr val="B2FEA8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শ্বেতমন্ডল ও কৃষ্ণমন্ডল বলতে কী বোঝ ?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10" r="3391" b="9879"/>
          <a:stretch/>
        </p:blipFill>
        <p:spPr>
          <a:xfrm>
            <a:off x="482489" y="1562766"/>
            <a:ext cx="3604684" cy="2845468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54" y="1583147"/>
            <a:ext cx="3579408" cy="27432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rgbClr val="7030A0">
                <a:alpha val="40000"/>
              </a:srgb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18615" y="655099"/>
            <a:ext cx="2565779" cy="4094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চক্ষুলেন্স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Eye Lens ):-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8047" y="3343709"/>
            <a:ext cx="859809" cy="1038072"/>
            <a:chOff x="955343" y="2934269"/>
            <a:chExt cx="859809" cy="1038072"/>
          </a:xfrm>
        </p:grpSpPr>
        <p:sp>
          <p:nvSpPr>
            <p:cNvPr id="4" name="TextBox 3"/>
            <p:cNvSpPr txBox="1"/>
            <p:nvPr/>
          </p:nvSpPr>
          <p:spPr>
            <a:xfrm>
              <a:off x="955343" y="3753135"/>
              <a:ext cx="859809" cy="21920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চক্ষুলেন্স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351129" y="2934269"/>
              <a:ext cx="259307" cy="7779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0377" y="2961570"/>
            <a:ext cx="900751" cy="191070"/>
            <a:chOff x="477673" y="2606722"/>
            <a:chExt cx="900751" cy="191070"/>
          </a:xfrm>
        </p:grpSpPr>
        <p:sp>
          <p:nvSpPr>
            <p:cNvPr id="15" name="TextBox 14"/>
            <p:cNvSpPr txBox="1"/>
            <p:nvPr/>
          </p:nvSpPr>
          <p:spPr>
            <a:xfrm>
              <a:off x="477673" y="2606722"/>
              <a:ext cx="559558" cy="19107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050878" y="2702257"/>
              <a:ext cx="327546" cy="136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35271" y="2825093"/>
            <a:ext cx="1091821" cy="204716"/>
            <a:chOff x="4148919" y="2483894"/>
            <a:chExt cx="1105468" cy="204716"/>
          </a:xfrm>
        </p:grpSpPr>
        <p:sp>
          <p:nvSpPr>
            <p:cNvPr id="23" name="TextBox 22"/>
            <p:cNvSpPr txBox="1"/>
            <p:nvPr/>
          </p:nvSpPr>
          <p:spPr>
            <a:xfrm>
              <a:off x="4148919" y="2483894"/>
              <a:ext cx="764275" cy="20471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প্রতিবিম্ব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885898" y="2599900"/>
              <a:ext cx="368489" cy="6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357349" y="3766789"/>
            <a:ext cx="2142699" cy="204716"/>
            <a:chOff x="3357349" y="3411941"/>
            <a:chExt cx="2142699" cy="204716"/>
          </a:xfrm>
        </p:grpSpPr>
        <p:sp>
          <p:nvSpPr>
            <p:cNvPr id="34" name="TextBox 33"/>
            <p:cNvSpPr txBox="1"/>
            <p:nvPr/>
          </p:nvSpPr>
          <p:spPr>
            <a:xfrm>
              <a:off x="4271749" y="3411941"/>
              <a:ext cx="668741" cy="20471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রেটিনা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967785" y="3507475"/>
              <a:ext cx="532263" cy="136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357349" y="3523397"/>
              <a:ext cx="793844" cy="113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011238" y="3398299"/>
            <a:ext cx="723330" cy="709685"/>
            <a:chOff x="8011238" y="3016155"/>
            <a:chExt cx="723330" cy="709685"/>
          </a:xfrm>
        </p:grpSpPr>
        <p:sp>
          <p:nvSpPr>
            <p:cNvPr id="47" name="TextBox 46"/>
            <p:cNvSpPr txBox="1"/>
            <p:nvPr/>
          </p:nvSpPr>
          <p:spPr>
            <a:xfrm>
              <a:off x="8011238" y="3480180"/>
              <a:ext cx="723330" cy="2456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লক্ষবস্তু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8516203" y="3016155"/>
              <a:ext cx="27296" cy="3957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68490" y="5036029"/>
            <a:ext cx="8420668" cy="6158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চক্ষুলেন্সঃ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মণির পিছনে অবস্থিত এটি চোখের সবচেয়ে গুরুত্বপূর্ণ অংশ । এটি স্বচ্ছ জৈব পদার্থের তৈরী।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লেন্সটি অক্ষিগোলকের সাথে সিলিয়ারি মাংশপেশি ও সাসপেন্সরি লিগামেন্ট দ্বারা আটকানো থাকে।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7672" y="5936780"/>
            <a:ext cx="8175009" cy="2772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চক্ষুলেন্স চোখের রেটিনার উপর লক্ষবস্তুর উল্টা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প্রতিবিম্ব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করে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0310" y="4599296"/>
            <a:ext cx="1419367" cy="204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5140" y="4558353"/>
            <a:ext cx="1105469" cy="219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লেন্সের ক্রিয়া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4" grpId="0"/>
      <p:bldP spid="2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00" t="9832" r="13833" b="3949"/>
          <a:stretch/>
        </p:blipFill>
        <p:spPr>
          <a:xfrm>
            <a:off x="2947916" y="1091816"/>
            <a:ext cx="3575713" cy="3122789"/>
          </a:xfrm>
          <a:prstGeom prst="rect">
            <a:avLst/>
          </a:prstGeom>
          <a:ln>
            <a:noFill/>
          </a:ln>
          <a:effectLst>
            <a:glow rad="228600">
              <a:srgbClr val="F34BDF"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6" name="Group 5"/>
          <p:cNvGrpSpPr/>
          <p:nvPr/>
        </p:nvGrpSpPr>
        <p:grpSpPr>
          <a:xfrm>
            <a:off x="1419366" y="2497534"/>
            <a:ext cx="2333767" cy="272957"/>
            <a:chOff x="914400" y="2715903"/>
            <a:chExt cx="2333767" cy="272957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2715903"/>
              <a:ext cx="914400" cy="2729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চক্ষুলেন্স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37982" y="2825087"/>
              <a:ext cx="1310185" cy="136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73254" y="2470241"/>
            <a:ext cx="1992574" cy="246502"/>
            <a:chOff x="5622877" y="2483893"/>
            <a:chExt cx="1992574" cy="246502"/>
          </a:xfrm>
        </p:grpSpPr>
        <p:sp>
          <p:nvSpPr>
            <p:cNvPr id="7" name="TextBox 6"/>
            <p:cNvSpPr txBox="1"/>
            <p:nvPr/>
          </p:nvSpPr>
          <p:spPr>
            <a:xfrm>
              <a:off x="6960359" y="2483893"/>
              <a:ext cx="655092" cy="24650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রেটিনা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5622877" y="2647665"/>
              <a:ext cx="1282889" cy="136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00752" y="327541"/>
            <a:ext cx="2306472" cy="4913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Retina ):-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55" y="4626591"/>
            <a:ext cx="7942996" cy="10156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রেটিনাঃ-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চক্ষুলেন্সের পিছনে অবস্থিত অক্ষিগোলকের ভিতরের পৃষ্টের গোলাপী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রঙের ঈষদচ্ছ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আলোক  সংবেদন আবরণকে রেটিনা বলে। এটি রড ও কোন নামে কতকগুলো স্নায়ুতন্তু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দ্বারা তৈরী। এই তন্তুগুলো চক্ষু স্নায়ুর সাথে সংযুক্ত থাকে।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78219" y="3152627"/>
            <a:ext cx="1801506" cy="260150"/>
            <a:chOff x="6632811" y="3521122"/>
            <a:chExt cx="1801506" cy="260150"/>
          </a:xfrm>
        </p:grpSpPr>
        <p:sp>
          <p:nvSpPr>
            <p:cNvPr id="4" name="TextBox 3"/>
            <p:cNvSpPr txBox="1"/>
            <p:nvPr/>
          </p:nvSpPr>
          <p:spPr>
            <a:xfrm>
              <a:off x="7438030" y="3521122"/>
              <a:ext cx="996287" cy="26015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চক্ষু স্নায়ু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632811" y="3630306"/>
              <a:ext cx="723332" cy="208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59557" y="5882187"/>
            <a:ext cx="7792871" cy="5475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কাজঃ-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রেটিনার উপর আলো পড়লে তা ঐ স্নায়ু তন্তুতে এক প্রকার উত্তেজনার 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সৃষ্টি করে ফলে মস্তিষ্কে  দর্শনের অনুভূতি জাগে।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30556" y="4299040"/>
            <a:ext cx="1419367" cy="204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2" y="1056817"/>
            <a:ext cx="3897008" cy="3378706"/>
          </a:xfrm>
          <a:prstGeom prst="rect">
            <a:avLst/>
          </a:prstGeom>
          <a:ln>
            <a:noFill/>
          </a:ln>
          <a:effectLst>
            <a:glow rad="228600">
              <a:srgbClr val="F34BDF"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TextBox 2"/>
          <p:cNvSpPr txBox="1"/>
          <p:nvPr/>
        </p:nvSpPr>
        <p:spPr>
          <a:xfrm>
            <a:off x="777922" y="354842"/>
            <a:ext cx="307074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অ্যাকুয়াস হিউমার ও ভিট্টিয়াস হিউমারঃ-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82890" y="2142699"/>
            <a:ext cx="1787856" cy="219205"/>
            <a:chOff x="1282890" y="2142699"/>
            <a:chExt cx="1787856" cy="219205"/>
          </a:xfrm>
        </p:grpSpPr>
        <p:sp>
          <p:nvSpPr>
            <p:cNvPr id="4" name="TextBox 3"/>
            <p:cNvSpPr txBox="1"/>
            <p:nvPr/>
          </p:nvSpPr>
          <p:spPr>
            <a:xfrm>
              <a:off x="1282890" y="2142699"/>
              <a:ext cx="750627" cy="21920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কর্নিয়া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060812" y="2265528"/>
              <a:ext cx="1009934" cy="136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28049" y="3002507"/>
            <a:ext cx="2729551" cy="177421"/>
            <a:chOff x="928049" y="3002507"/>
            <a:chExt cx="2729551" cy="177421"/>
          </a:xfrm>
        </p:grpSpPr>
        <p:sp>
          <p:nvSpPr>
            <p:cNvPr id="5" name="TextBox 4"/>
            <p:cNvSpPr txBox="1"/>
            <p:nvPr/>
          </p:nvSpPr>
          <p:spPr>
            <a:xfrm>
              <a:off x="928049" y="3002507"/>
              <a:ext cx="1091820" cy="1774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চক্ষু লেন্স 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090382" y="3057098"/>
              <a:ext cx="1567218" cy="295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9130" y="2565779"/>
            <a:ext cx="2527109" cy="303368"/>
            <a:chOff x="589130" y="2565779"/>
            <a:chExt cx="2527109" cy="303368"/>
          </a:xfrm>
        </p:grpSpPr>
        <p:sp>
          <p:nvSpPr>
            <p:cNvPr id="6" name="TextBox 5"/>
            <p:cNvSpPr txBox="1"/>
            <p:nvPr/>
          </p:nvSpPr>
          <p:spPr>
            <a:xfrm>
              <a:off x="589130" y="2565779"/>
              <a:ext cx="1444387" cy="3033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অ্যাকুয়াস হিউমার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088107" y="2693158"/>
              <a:ext cx="1028132" cy="90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970061" y="2347415"/>
            <a:ext cx="3641676" cy="246502"/>
            <a:chOff x="4970061" y="2347415"/>
            <a:chExt cx="3641676" cy="246502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4970061" y="2417931"/>
              <a:ext cx="2072184" cy="52314"/>
            </a:xfrm>
            <a:prstGeom prst="straightConnector1">
              <a:avLst/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110484" y="2347415"/>
              <a:ext cx="1501253" cy="24650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ভিট্টিয়াস হিউমার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98545" y="2770495"/>
            <a:ext cx="4203509" cy="245660"/>
            <a:chOff x="3698545" y="2770495"/>
            <a:chExt cx="4203509" cy="245660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3698545" y="2797792"/>
              <a:ext cx="3316404" cy="40943"/>
            </a:xfrm>
            <a:prstGeom prst="straightConnector1">
              <a:avLst/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85464" y="2770495"/>
              <a:ext cx="816590" cy="2456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চক্ষু লেন্স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00303" y="1897039"/>
            <a:ext cx="2019865" cy="204716"/>
            <a:chOff x="5800303" y="1897039"/>
            <a:chExt cx="2019865" cy="204716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5800303" y="2010772"/>
              <a:ext cx="1255590" cy="22744"/>
            </a:xfrm>
            <a:prstGeom prst="straightConnector1">
              <a:avLst/>
            </a:prstGeom>
            <a:ln w="571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155977" y="1897039"/>
              <a:ext cx="664191" cy="20471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রেটিনা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71498" y="4572000"/>
            <a:ext cx="1419367" cy="204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8489" y="5090616"/>
            <a:ext cx="8434317" cy="618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অ্যাকুয়াস হিউমারঃ</a:t>
            </a:r>
            <a:r>
              <a:rPr lang="bn-IN" sz="2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কর্নিয়া ও চক্ষু লেন্সের মধ্যবর্তী স্থান যে স্বচ্ছ লবণাক্ত জলীয় পদার্থে পূর্ণ থাকে 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তাকে অ্যাকুয়াস হিউমার বলে।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489" y="5815380"/>
            <a:ext cx="8434317" cy="6204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ভিট্টিয়াস হিউমারঃ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 ও চক্ষু লেন্সের  মধ্যবর্তী স্থান যে জেলি জাতীয় পদার্থ দ্বারা পূর্ণ থাকে </a:t>
            </a:r>
          </a:p>
          <a:p>
            <a:r>
              <a:rPr lang="bn-IN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তাকে ভিট্টিয়াস হিউমার বলে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743199" y="286603"/>
            <a:ext cx="4067034" cy="1460311"/>
          </a:xfrm>
          <a:prstGeom prst="cloudCallout">
            <a:avLst>
              <a:gd name="adj1" fmla="val -25327"/>
              <a:gd name="adj2" fmla="val 8279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b="1" dirty="0">
              <a:solidFill>
                <a:srgbClr val="000000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7238172"/>
              </p:ext>
            </p:extLst>
          </p:nvPr>
        </p:nvGraphicFramePr>
        <p:xfrm>
          <a:off x="1116843" y="2517635"/>
          <a:ext cx="6705600" cy="351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64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0AB48-C4E0-4A1F-ACEB-F40E19C2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0AB48-C4E0-4A1F-ACEB-F40E19C25FB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0AB48-C4E0-4A1F-ACEB-F40E19C2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8B0AB48-C4E0-4A1F-ACEB-F40E19C25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15744-057B-43F2-A78C-D3021BFB1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15744-057B-43F2-A78C-D3021BFB1DB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15744-057B-43F2-A78C-D3021BFB1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B9915744-057B-43F2-A78C-D3021BFB1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F9209-4DB8-4D7C-949B-1FBE4F22D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F9209-4DB8-4D7C-949B-1FBE4F22DCF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F9209-4DB8-4D7C-949B-1FBE4F22D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E17F9209-4DB8-4D7C-949B-1FBE4F22D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AD1D03-0F42-482F-ABEB-038BE4D88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AD1D03-0F42-482F-ABEB-038BE4D88BF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AD1D03-0F42-482F-ABEB-038BE4D88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72AD1D03-0F42-482F-ABEB-038BE4D88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26581-745D-4CA8-9DE5-E2306B6A0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26581-745D-4CA8-9DE5-E2306B6A095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26581-745D-4CA8-9DE5-E2306B6A0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16C26581-745D-4CA8-9DE5-E2306B6A0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CBF56-7F69-470C-97B0-31E231E1F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CBF56-7F69-470C-97B0-31E231E1FE8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CBF56-7F69-470C-97B0-31E231E1F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D3CCBF56-7F69-470C-97B0-31E231E1F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7499" y="350788"/>
            <a:ext cx="8300426" cy="1185863"/>
            <a:chOff x="320550" y="560917"/>
            <a:chExt cx="8371265" cy="1324177"/>
          </a:xfrm>
          <a:solidFill>
            <a:srgbClr val="DAFBFA"/>
          </a:solidFill>
          <a:effectLst/>
        </p:grpSpPr>
        <p:sp>
          <p:nvSpPr>
            <p:cNvPr id="3" name="Down Ribbon 2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9157" y="980629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 flipV="1">
            <a:off x="4436829" y="1909807"/>
            <a:ext cx="71309" cy="439184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05466" y="2835488"/>
            <a:ext cx="0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207770" y="2835488"/>
            <a:ext cx="30075" cy="2950405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17499" y="1808115"/>
            <a:ext cx="3585560" cy="4586288"/>
            <a:chOff x="417499" y="1808115"/>
            <a:chExt cx="3585560" cy="4586288"/>
          </a:xfrm>
        </p:grpSpPr>
        <p:sp>
          <p:nvSpPr>
            <p:cNvPr id="9" name="TextBox 8"/>
            <p:cNvSpPr txBox="1"/>
            <p:nvPr/>
          </p:nvSpPr>
          <p:spPr>
            <a:xfrm>
              <a:off x="417499" y="1808115"/>
              <a:ext cx="3585560" cy="4586288"/>
            </a:xfrm>
            <a:prstGeom prst="rect">
              <a:avLst/>
            </a:prstGeom>
            <a:solidFill>
              <a:srgbClr val="FFC9F0"/>
            </a:solidFill>
            <a:ln w="38100">
              <a:solidFill>
                <a:srgbClr val="FF00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9925" y="4157027"/>
              <a:ext cx="2995662" cy="66193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মোহাদ আব্দুল মজিদ মিঞা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3792" y="4818965"/>
              <a:ext cx="1996993" cy="335559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434" y="5222711"/>
              <a:ext cx="3001521" cy="388511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434" y="5720514"/>
              <a:ext cx="3001521" cy="276414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434" y="6051018"/>
              <a:ext cx="3001521" cy="265737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1736" y="1991695"/>
              <a:ext cx="1282441" cy="3437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solidFill>
                    <a:schemeClr val="tx2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r>
                <a:rPr lang="bn-IN" sz="1636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36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9614" y="2478308"/>
              <a:ext cx="1559664" cy="1624073"/>
            </a:xfrm>
            <a:prstGeom prst="ellipse">
              <a:avLst/>
            </a:prstGeom>
            <a:ln w="63500" cap="rnd">
              <a:solidFill>
                <a:srgbClr val="00FF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4988896" y="1870015"/>
            <a:ext cx="3729029" cy="4494868"/>
            <a:chOff x="4988896" y="1870015"/>
            <a:chExt cx="3729029" cy="4494868"/>
          </a:xfrm>
        </p:grpSpPr>
        <p:sp>
          <p:nvSpPr>
            <p:cNvPr id="18" name="TextBox 17"/>
            <p:cNvSpPr txBox="1"/>
            <p:nvPr/>
          </p:nvSpPr>
          <p:spPr>
            <a:xfrm>
              <a:off x="4988896" y="1870015"/>
              <a:ext cx="3729029" cy="4494868"/>
            </a:xfrm>
            <a:prstGeom prst="rect">
              <a:avLst/>
            </a:prstGeom>
            <a:solidFill>
              <a:srgbClr val="FFC9F0"/>
            </a:solidFill>
            <a:ln w="38100">
              <a:solidFill>
                <a:srgbClr val="FF00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2989" y="4257287"/>
              <a:ext cx="3208393" cy="427632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–নবম-দশম 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6121" y="4797163"/>
              <a:ext cx="3163122" cy="480193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    –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পদার্থবিজ্ঞান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1721" y="5402808"/>
              <a:ext cx="3203370" cy="387139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 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4879" y="2074459"/>
              <a:ext cx="1287167" cy="2808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endParaRPr lang="en-US" sz="1636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14" y="2442949"/>
              <a:ext cx="1424230" cy="1630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8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7599750"/>
              </p:ext>
            </p:extLst>
          </p:nvPr>
        </p:nvGraphicFramePr>
        <p:xfrm>
          <a:off x="1019032" y="1009934"/>
          <a:ext cx="6923964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6721" y="4421874"/>
            <a:ext cx="914400" cy="273797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লেন্স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9612" y="4408226"/>
            <a:ext cx="1037230" cy="30109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রেটিনা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332" y="4408229"/>
            <a:ext cx="1009934" cy="31474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তারারন্ধ্র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5518" y="4421873"/>
            <a:ext cx="1119116" cy="3147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শ্বেতমন্ডল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0142" y="627797"/>
            <a:ext cx="6312503" cy="2004513"/>
            <a:chOff x="879867" y="447808"/>
            <a:chExt cx="6312503" cy="1392927"/>
          </a:xfrm>
        </p:grpSpPr>
        <p:sp>
          <p:nvSpPr>
            <p:cNvPr id="3" name="Rectangular Callout 2"/>
            <p:cNvSpPr/>
            <p:nvPr/>
          </p:nvSpPr>
          <p:spPr>
            <a:xfrm>
              <a:off x="3668313" y="447808"/>
              <a:ext cx="3524057" cy="1379279"/>
            </a:xfrm>
            <a:prstGeom prst="wedgeRectCallout">
              <a:avLst>
                <a:gd name="adj1" fmla="val -46705"/>
                <a:gd name="adj2" fmla="val 107175"/>
              </a:avLst>
            </a:prstGeom>
            <a:solidFill>
              <a:srgbClr val="00FF00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867" y="447808"/>
              <a:ext cx="3375300" cy="1392927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Horizontal Scroll 4"/>
          <p:cNvSpPr/>
          <p:nvPr/>
        </p:nvSpPr>
        <p:spPr>
          <a:xfrm>
            <a:off x="677778" y="3780429"/>
            <a:ext cx="7783833" cy="1973169"/>
          </a:xfrm>
          <a:prstGeom prst="horizontalScroll">
            <a:avLst/>
          </a:prstGeom>
          <a:solidFill>
            <a:srgbClr val="CFF9FD"/>
          </a:solidFill>
          <a:ln w="28575">
            <a:solidFill>
              <a:srgbClr val="FC2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চোখের চিত্র এঁকে এর প্রধান অংশগুলো চিহ্নিত কর ? 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4124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0" y="923027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solidFill>
                  <a:srgbClr val="00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812" y="1762945"/>
            <a:ext cx="4899546" cy="3375436"/>
          </a:xfrm>
          <a:prstGeom prst="rect">
            <a:avLst/>
          </a:prstGeom>
          <a:ln>
            <a:noFill/>
          </a:ln>
          <a:effectLst>
            <a:glow rad="228600">
              <a:srgbClr val="2206CA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00501" y="805218"/>
            <a:ext cx="7847462" cy="464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বলতো নিচের ছবিটি কিসের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406" y="5554640"/>
            <a:ext cx="2169993" cy="5876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ছবি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187" y="1514261"/>
            <a:ext cx="4544705" cy="3620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72" y="736978"/>
            <a:ext cx="8202303" cy="533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তোমরা কি বলতে পারবে নিচের ছবির গঠনটি কিসের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348" y="5418162"/>
            <a:ext cx="2579427" cy="5876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22000" r="5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5FFB7D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 - </a:t>
            </a:r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গঠন 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6867655"/>
              </p:ext>
            </p:extLst>
          </p:nvPr>
        </p:nvGraphicFramePr>
        <p:xfrm>
          <a:off x="1114565" y="2543412"/>
          <a:ext cx="68011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loud Callout 3"/>
          <p:cNvSpPr/>
          <p:nvPr/>
        </p:nvSpPr>
        <p:spPr>
          <a:xfrm>
            <a:off x="2440185" y="291724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160060" y="1760146"/>
            <a:ext cx="6741994" cy="655508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rgbClr val="ACF6FE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A556630A-09E7-481F-BC77-E71E54EFA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46A45868-918B-4867-90C1-73F7DC7FC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57124D5B-45C1-47C2-93C3-381142760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376A6B36-1221-4C57-811B-DCB133D9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5AB62F58-5E96-48E9-817A-CABF30E1E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BD46D1E4-5481-441D-B58B-2F4C706B6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F4DB7A0A-1FF2-42ED-8849-F51A6F50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981" y="895034"/>
            <a:ext cx="4488100" cy="5418161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3952224" y="5896943"/>
            <a:ext cx="2006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ব্যবচ্ছেদ 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829393" y="3249273"/>
            <a:ext cx="4749421" cy="523220"/>
            <a:chOff x="3889612" y="3794078"/>
            <a:chExt cx="4749421" cy="52322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3889612" y="4039737"/>
              <a:ext cx="3630304" cy="4094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465325" y="3794078"/>
              <a:ext cx="1173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চক্ষু লেন্স </a:t>
              </a:r>
              <a:endPara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831901" y="4245560"/>
            <a:ext cx="1719617" cy="461665"/>
            <a:chOff x="6892120" y="4790365"/>
            <a:chExt cx="1719617" cy="46166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892120" y="4995081"/>
              <a:ext cx="805217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7629099" y="4790365"/>
              <a:ext cx="982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চক্ষু স্নায়ু </a:t>
              </a:r>
              <a:endPara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298802" y="1011040"/>
            <a:ext cx="3088943" cy="461665"/>
            <a:chOff x="5359021" y="1555845"/>
            <a:chExt cx="3088943" cy="461665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359021" y="1801504"/>
              <a:ext cx="2010770" cy="3639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287905" y="1555845"/>
              <a:ext cx="1160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শ্বেতমন্ডল 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849261" y="1693428"/>
            <a:ext cx="2265528" cy="461665"/>
            <a:chOff x="5661542" y="2019868"/>
            <a:chExt cx="2404284" cy="461665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661542" y="2249607"/>
              <a:ext cx="1667306" cy="227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233313" y="2019868"/>
              <a:ext cx="832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রেটিনা</a:t>
              </a:r>
              <a:endPara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63326" y="2444055"/>
            <a:ext cx="2119955" cy="461665"/>
            <a:chOff x="6355306" y="2715905"/>
            <a:chExt cx="2119955" cy="46166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6355306" y="2934269"/>
              <a:ext cx="1041779" cy="3639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301553" y="2715905"/>
              <a:ext cx="1173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কৃষ্ণমন্ডল</a:t>
              </a:r>
              <a:r>
                <a:rPr lang="bn-IN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68085" y="3058204"/>
            <a:ext cx="1831069" cy="461665"/>
            <a:chOff x="1228304" y="3603009"/>
            <a:chExt cx="1831069" cy="46166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924334" y="3848669"/>
              <a:ext cx="1135039" cy="1592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28304" y="3603009"/>
              <a:ext cx="79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কর্নিয়া</a:t>
              </a:r>
              <a:r>
                <a:rPr lang="bn-IN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045255" y="2703362"/>
            <a:ext cx="2402000" cy="461665"/>
            <a:chOff x="1105474" y="3248167"/>
            <a:chExt cx="2402000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965278" y="3480179"/>
              <a:ext cx="1542196" cy="2729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105474" y="3248167"/>
              <a:ext cx="982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আইরিস</a:t>
              </a:r>
              <a:r>
                <a:rPr lang="bn-IN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04057" y="3426693"/>
            <a:ext cx="2811438" cy="461665"/>
            <a:chOff x="518616" y="3985146"/>
            <a:chExt cx="2811438" cy="461665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705970" y="4217158"/>
              <a:ext cx="1624084" cy="1364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18616" y="3985146"/>
              <a:ext cx="129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চোখের মণি </a:t>
              </a:r>
              <a:endPara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59307" y="4230801"/>
            <a:ext cx="2988860" cy="461665"/>
            <a:chOff x="0" y="4490112"/>
            <a:chExt cx="2988860" cy="461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733266" y="4694831"/>
              <a:ext cx="1255594" cy="1364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0" y="4490112"/>
              <a:ext cx="1869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অ্যাকুয়াস হিউমার </a:t>
              </a:r>
              <a:endPara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0251" y="4708474"/>
            <a:ext cx="4094328" cy="461665"/>
            <a:chOff x="300251" y="4940490"/>
            <a:chExt cx="4094328" cy="461665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1978927" y="5145206"/>
              <a:ext cx="2415652" cy="2729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00251" y="4940490"/>
              <a:ext cx="1869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ভিট্টিয়াস হিউমার </a:t>
              </a:r>
              <a:endPara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3" y="313899"/>
            <a:ext cx="3167352" cy="2088107"/>
          </a:xfrm>
          <a:prstGeom prst="rect">
            <a:avLst/>
          </a:prstGeom>
          <a:ln w="76200">
            <a:solidFill>
              <a:srgbClr val="F34BDF"/>
            </a:solidFill>
          </a:ln>
          <a:effectLst>
            <a:softEdge rad="112500"/>
          </a:effectLst>
        </p:spPr>
      </p:pic>
      <p:sp>
        <p:nvSpPr>
          <p:cNvPr id="103" name="TextBox 102"/>
          <p:cNvSpPr txBox="1"/>
          <p:nvPr/>
        </p:nvSpPr>
        <p:spPr>
          <a:xfrm>
            <a:off x="252483" y="2351721"/>
            <a:ext cx="98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58" y="327198"/>
            <a:ext cx="1593276" cy="14430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Horizontal Scroll 2"/>
          <p:cNvSpPr/>
          <p:nvPr/>
        </p:nvSpPr>
        <p:spPr>
          <a:xfrm>
            <a:off x="1064525" y="4576556"/>
            <a:ext cx="7274257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প্রধান অংশগুলোর নাম লিখ । 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2" b="10975"/>
          <a:stretch/>
        </p:blipFill>
        <p:spPr>
          <a:xfrm>
            <a:off x="2852381" y="2262771"/>
            <a:ext cx="3780431" cy="2305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6-Point Star 3"/>
          <p:cNvSpPr/>
          <p:nvPr/>
        </p:nvSpPr>
        <p:spPr>
          <a:xfrm>
            <a:off x="2657887" y="272956"/>
            <a:ext cx="4056805" cy="1869743"/>
          </a:xfrm>
          <a:prstGeom prst="star6">
            <a:avLst/>
          </a:prstGeom>
          <a:solidFill>
            <a:srgbClr val="FF00FF"/>
          </a:solidFill>
          <a:ln>
            <a:solidFill>
              <a:srgbClr val="0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2800" dirty="0">
              <a:ln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59" y="1367545"/>
            <a:ext cx="3389834" cy="2552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6854" y="559558"/>
            <a:ext cx="4708477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শিক্ষার্থীবৃন্দ, নিচের ছবিটি লক্ষ কর । </a:t>
            </a:r>
            <a:endParaRPr lang="en-US" sz="28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3273" y="3998794"/>
            <a:ext cx="1037223" cy="2593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6082" y="4026091"/>
            <a:ext cx="1897040" cy="245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অক্ষিগোলক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432" y="4640239"/>
            <a:ext cx="844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অক্ষিগোলকঃ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কোটরের মধ্যে অবস্থিত গোলাকার অংশটিই হচ্ছে</a:t>
            </a:r>
          </a:p>
          <a:p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অক্ষিগোলক। এর সামন ও পিছনের অংশ খানিকটা  চ্যাপ্টা।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785" y="5622878"/>
            <a:ext cx="844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u="sng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2">
                    <a:lumMod val="1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কোটরের নিদিষ্ট সীমার মধ্যে চোখকে ঘুরতে সাহায্য করে।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002" y="1736688"/>
            <a:ext cx="2197291" cy="2197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562066" y="2879678"/>
            <a:ext cx="2415654" cy="2729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1563 0.01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615</Words>
  <Application>Microsoft Office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358</cp:revision>
  <dcterms:created xsi:type="dcterms:W3CDTF">2017-05-17T11:28:17Z</dcterms:created>
  <dcterms:modified xsi:type="dcterms:W3CDTF">2019-12-04T10:25:50Z</dcterms:modified>
</cp:coreProperties>
</file>