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4" r:id="rId2"/>
    <p:sldId id="268" r:id="rId3"/>
    <p:sldId id="280" r:id="rId4"/>
    <p:sldId id="279" r:id="rId5"/>
    <p:sldId id="276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5" r:id="rId20"/>
    <p:sldId id="294" r:id="rId21"/>
    <p:sldId id="296" r:id="rId22"/>
    <p:sldId id="297" r:id="rId23"/>
    <p:sldId id="299" r:id="rId24"/>
    <p:sldId id="29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FF"/>
    <a:srgbClr val="F010C5"/>
    <a:srgbClr val="00FFFF"/>
    <a:srgbClr val="36FA36"/>
    <a:srgbClr val="EDFD55"/>
    <a:srgbClr val="FFCC00"/>
    <a:srgbClr val="3333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74953" autoAdjust="0"/>
  </p:normalViewPr>
  <p:slideViewPr>
    <p:cSldViewPr snapToGrid="0">
      <p:cViewPr varScale="1">
        <p:scale>
          <a:sx n="66" d="100"/>
          <a:sy n="66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image" Target="../media/image29.jpe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image" Target="../media/image39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image" Target="../media/image29.jpe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image" Target="../media/image3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34EF7-9615-4E40-974A-EC3EA70568A7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03803DD7-4506-40DA-B95C-368EC155B8DE}">
      <dgm:prSet phldrT="[Text]" custT="1"/>
      <dgm:spPr>
        <a:solidFill>
          <a:srgbClr val="66FF33">
            <a:alpha val="89804"/>
          </a:srgbClr>
        </a:solidFill>
        <a:ln w="28575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pPr algn="l"/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 জীবের প্রধান প্রধান বৈশিষ্ট্য ব্যাখ্যা করতে পারবে , </a:t>
          </a:r>
          <a:r>
            <a:rPr lang="bn-I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E50AE2-10A7-4F38-9F19-69292B9D51B1}" type="parTrans" cxnId="{48F05361-B834-4ED3-B753-1816E56C95C1}">
      <dgm:prSet/>
      <dgm:spPr/>
      <dgm:t>
        <a:bodyPr/>
        <a:lstStyle/>
        <a:p>
          <a:endParaRPr lang="en-US"/>
        </a:p>
      </dgm:t>
    </dgm:pt>
    <dgm:pt modelId="{1B7D9BE8-CE46-47D1-8128-32B65F70B813}" type="sibTrans" cxnId="{48F05361-B834-4ED3-B753-1816E56C95C1}">
      <dgm:prSet/>
      <dgm:spPr/>
      <dgm:t>
        <a:bodyPr/>
        <a:lstStyle/>
        <a:p>
          <a:endParaRPr lang="en-US"/>
        </a:p>
      </dgm:t>
    </dgm:pt>
    <dgm:pt modelId="{8AC03E79-71C3-4BD6-A607-E1514B9DEC39}">
      <dgm:prSet phldrT="[Text]" custT="1"/>
      <dgm:spPr>
        <a:solidFill>
          <a:srgbClr val="FF7C80">
            <a:alpha val="89804"/>
          </a:srgbClr>
        </a:solidFill>
        <a:ln w="28575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pPr algn="l"/>
          <a:r>
            <a: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  বৈশিষ্ট্যের আলোকে জীবজগতের শ্রেণিকরণ করতে পারবে । </a:t>
          </a:r>
          <a:r>
            <a:rPr lang="bn-IN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687FFB-CD53-4342-B769-407392E069FD}" type="parTrans" cxnId="{67EA7445-C019-487A-BD0C-2A5BC193F876}">
      <dgm:prSet/>
      <dgm:spPr/>
      <dgm:t>
        <a:bodyPr/>
        <a:lstStyle/>
        <a:p>
          <a:endParaRPr lang="en-US"/>
        </a:p>
      </dgm:t>
    </dgm:pt>
    <dgm:pt modelId="{F3B165C1-CAE5-4E31-8091-F90198F003DC}" type="sibTrans" cxnId="{67EA7445-C019-487A-BD0C-2A5BC193F876}">
      <dgm:prSet/>
      <dgm:spPr/>
      <dgm:t>
        <a:bodyPr/>
        <a:lstStyle/>
        <a:p>
          <a:endParaRPr lang="en-US"/>
        </a:p>
      </dgm:t>
    </dgm:pt>
    <dgm:pt modelId="{7135D99E-CE3F-4096-94DC-C54D53BC9628}">
      <dgm:prSet custT="1"/>
      <dgm:spPr>
        <a:solidFill>
          <a:srgbClr val="00FFFF">
            <a:alpha val="89804"/>
          </a:srgbClr>
        </a:solidFill>
        <a:ln w="19050">
          <a:noFill/>
        </a:ln>
        <a:effectLst>
          <a:glow rad="635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pPr algn="l"/>
          <a:r>
            <a:rPr lang="bn-I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 জীবজগৎ কী তা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bn-I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পারবে , </a:t>
          </a:r>
          <a:r>
            <a:rPr lang="bn-I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bn-IN" sz="1800" b="1" dirty="0" smtClean="0"/>
        </a:p>
      </dgm:t>
    </dgm:pt>
    <dgm:pt modelId="{7B06FD42-C36E-451E-BC3E-2B37219BCAED}" type="parTrans" cxnId="{BCA38A2C-BE22-4016-B486-16A04C297AEB}">
      <dgm:prSet/>
      <dgm:spPr/>
      <dgm:t>
        <a:bodyPr/>
        <a:lstStyle/>
        <a:p>
          <a:endParaRPr lang="en-US"/>
        </a:p>
      </dgm:t>
    </dgm:pt>
    <dgm:pt modelId="{DA27830A-3EED-4C5B-9E86-37380ECC8598}" type="sibTrans" cxnId="{BCA38A2C-BE22-4016-B486-16A04C297AEB}">
      <dgm:prSet/>
      <dgm:spPr/>
      <dgm:t>
        <a:bodyPr/>
        <a:lstStyle/>
        <a:p>
          <a:endParaRPr lang="en-US"/>
        </a:p>
      </dgm:t>
    </dgm:pt>
    <dgm:pt modelId="{CE0D6F59-B8F4-4BDE-B3C5-D9F7F34F9C85}" type="pres">
      <dgm:prSet presAssocID="{40834EF7-9615-4E40-974A-EC3EA70568A7}" presName="compositeShape" presStyleCnt="0">
        <dgm:presLayoutVars>
          <dgm:dir/>
          <dgm:resizeHandles/>
        </dgm:presLayoutVars>
      </dgm:prSet>
      <dgm:spPr/>
    </dgm:pt>
    <dgm:pt modelId="{5E744B5E-D542-4FB9-8846-CA8A106657FC}" type="pres">
      <dgm:prSet presAssocID="{40834EF7-9615-4E40-974A-EC3EA70568A7}" presName="pyramid" presStyleLbl="node1" presStyleIdx="0" presStyleCnt="1" custLinFactNeighborX="-37969" custLinFactNeighborY="-4570"/>
      <dgm:spPr>
        <a:solidFill>
          <a:srgbClr val="F935DD"/>
        </a:solidFill>
        <a:ln w="28575">
          <a:solidFill>
            <a:srgbClr val="7AFD73"/>
          </a:solidFill>
        </a:ln>
        <a:effectLst>
          <a:glow rad="228600">
            <a:schemeClr val="accent6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A8ED474-B39E-4203-82FF-F6419AB223EA}" type="pres">
      <dgm:prSet presAssocID="{40834EF7-9615-4E40-974A-EC3EA70568A7}" presName="theList" presStyleCnt="0"/>
      <dgm:spPr/>
    </dgm:pt>
    <dgm:pt modelId="{0647180E-9B92-4DA6-9F98-299F9BBB759F}" type="pres">
      <dgm:prSet presAssocID="{7135D99E-CE3F-4096-94DC-C54D53BC9628}" presName="aNode" presStyleLbl="fgAcc1" presStyleIdx="0" presStyleCnt="3" custScaleX="240375" custLinFactNeighborX="30296" custLinFactNeighborY="-5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FC42F-112B-4042-AC8D-E944F5AD6EE4}" type="pres">
      <dgm:prSet presAssocID="{7135D99E-CE3F-4096-94DC-C54D53BC9628}" presName="aSpace" presStyleCnt="0"/>
      <dgm:spPr/>
    </dgm:pt>
    <dgm:pt modelId="{9AF37447-6B1F-4311-8048-2190542203E9}" type="pres">
      <dgm:prSet presAssocID="{03803DD7-4506-40DA-B95C-368EC155B8DE}" presName="aNode" presStyleLbl="fgAcc1" presStyleIdx="1" presStyleCnt="3" custScaleX="239830" custLinFactNeighborX="31381" custLinFactNeighborY="89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694FA-455E-414D-A855-DEFCDFD5A53D}" type="pres">
      <dgm:prSet presAssocID="{03803DD7-4506-40DA-B95C-368EC155B8DE}" presName="aSpace" presStyleCnt="0"/>
      <dgm:spPr/>
    </dgm:pt>
    <dgm:pt modelId="{5D0DBD41-505E-4031-8730-E13B2B097573}" type="pres">
      <dgm:prSet presAssocID="{8AC03E79-71C3-4BD6-A607-E1514B9DEC39}" presName="aNode" presStyleLbl="fgAcc1" presStyleIdx="2" presStyleCnt="3" custScaleX="243680" custLinFactY="8846" custLinFactNeighborX="310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5549A-C24D-45AF-9323-CC150F0815A2}" type="pres">
      <dgm:prSet presAssocID="{8AC03E79-71C3-4BD6-A607-E1514B9DEC39}" presName="aSpace" presStyleCnt="0"/>
      <dgm:spPr/>
    </dgm:pt>
  </dgm:ptLst>
  <dgm:cxnLst>
    <dgm:cxn modelId="{4BDB3DCB-EEA9-4173-A393-B746BC70FA3F}" type="presOf" srcId="{03803DD7-4506-40DA-B95C-368EC155B8DE}" destId="{9AF37447-6B1F-4311-8048-2190542203E9}" srcOrd="0" destOrd="0" presId="urn:microsoft.com/office/officeart/2005/8/layout/pyramid2"/>
    <dgm:cxn modelId="{DA85E21F-98EF-4893-94BD-C7DC001ECEC3}" type="presOf" srcId="{40834EF7-9615-4E40-974A-EC3EA70568A7}" destId="{CE0D6F59-B8F4-4BDE-B3C5-D9F7F34F9C85}" srcOrd="0" destOrd="0" presId="urn:microsoft.com/office/officeart/2005/8/layout/pyramid2"/>
    <dgm:cxn modelId="{67EA7445-C019-487A-BD0C-2A5BC193F876}" srcId="{40834EF7-9615-4E40-974A-EC3EA70568A7}" destId="{8AC03E79-71C3-4BD6-A607-E1514B9DEC39}" srcOrd="2" destOrd="0" parTransId="{DB687FFB-CD53-4342-B769-407392E069FD}" sibTransId="{F3B165C1-CAE5-4E31-8091-F90198F003DC}"/>
    <dgm:cxn modelId="{3A64441A-D297-43DF-88EF-7EA9B6E204A4}" type="presOf" srcId="{8AC03E79-71C3-4BD6-A607-E1514B9DEC39}" destId="{5D0DBD41-505E-4031-8730-E13B2B097573}" srcOrd="0" destOrd="0" presId="urn:microsoft.com/office/officeart/2005/8/layout/pyramid2"/>
    <dgm:cxn modelId="{48F05361-B834-4ED3-B753-1816E56C95C1}" srcId="{40834EF7-9615-4E40-974A-EC3EA70568A7}" destId="{03803DD7-4506-40DA-B95C-368EC155B8DE}" srcOrd="1" destOrd="0" parTransId="{45E50AE2-10A7-4F38-9F19-69292B9D51B1}" sibTransId="{1B7D9BE8-CE46-47D1-8128-32B65F70B813}"/>
    <dgm:cxn modelId="{534D2979-9A79-4654-AC0D-6DB41231815F}" type="presOf" srcId="{7135D99E-CE3F-4096-94DC-C54D53BC9628}" destId="{0647180E-9B92-4DA6-9F98-299F9BBB759F}" srcOrd="0" destOrd="0" presId="urn:microsoft.com/office/officeart/2005/8/layout/pyramid2"/>
    <dgm:cxn modelId="{BCA38A2C-BE22-4016-B486-16A04C297AEB}" srcId="{40834EF7-9615-4E40-974A-EC3EA70568A7}" destId="{7135D99E-CE3F-4096-94DC-C54D53BC9628}" srcOrd="0" destOrd="0" parTransId="{7B06FD42-C36E-451E-BC3E-2B37219BCAED}" sibTransId="{DA27830A-3EED-4C5B-9E86-37380ECC8598}"/>
    <dgm:cxn modelId="{BFE77806-FA4C-47B1-AC5B-69D9F3F61F03}" type="presParOf" srcId="{CE0D6F59-B8F4-4BDE-B3C5-D9F7F34F9C85}" destId="{5E744B5E-D542-4FB9-8846-CA8A106657FC}" srcOrd="0" destOrd="0" presId="urn:microsoft.com/office/officeart/2005/8/layout/pyramid2"/>
    <dgm:cxn modelId="{0D71C35A-35AF-4EBD-9FAA-35F2A94E4CDB}" type="presParOf" srcId="{CE0D6F59-B8F4-4BDE-B3C5-D9F7F34F9C85}" destId="{BA8ED474-B39E-4203-82FF-F6419AB223EA}" srcOrd="1" destOrd="0" presId="urn:microsoft.com/office/officeart/2005/8/layout/pyramid2"/>
    <dgm:cxn modelId="{BA0625BF-4FC3-4956-841D-C9D270A8F90C}" type="presParOf" srcId="{BA8ED474-B39E-4203-82FF-F6419AB223EA}" destId="{0647180E-9B92-4DA6-9F98-299F9BBB759F}" srcOrd="0" destOrd="0" presId="urn:microsoft.com/office/officeart/2005/8/layout/pyramid2"/>
    <dgm:cxn modelId="{4C79A7D9-3897-4DD8-9F16-05437992E9F0}" type="presParOf" srcId="{BA8ED474-B39E-4203-82FF-F6419AB223EA}" destId="{EA8FC42F-112B-4042-AC8D-E944F5AD6EE4}" srcOrd="1" destOrd="0" presId="urn:microsoft.com/office/officeart/2005/8/layout/pyramid2"/>
    <dgm:cxn modelId="{23D8185E-D14C-449B-9B14-E855B8592AA4}" type="presParOf" srcId="{BA8ED474-B39E-4203-82FF-F6419AB223EA}" destId="{9AF37447-6B1F-4311-8048-2190542203E9}" srcOrd="2" destOrd="0" presId="urn:microsoft.com/office/officeart/2005/8/layout/pyramid2"/>
    <dgm:cxn modelId="{24318BD7-10E6-46CC-A230-F42FD84499F6}" type="presParOf" srcId="{BA8ED474-B39E-4203-82FF-F6419AB223EA}" destId="{302694FA-455E-414D-A855-DEFCDFD5A53D}" srcOrd="3" destOrd="0" presId="urn:microsoft.com/office/officeart/2005/8/layout/pyramid2"/>
    <dgm:cxn modelId="{A8694C7C-D2F3-4569-865B-66CF12B8D317}" type="presParOf" srcId="{BA8ED474-B39E-4203-82FF-F6419AB223EA}" destId="{5D0DBD41-505E-4031-8730-E13B2B097573}" srcOrd="4" destOrd="0" presId="urn:microsoft.com/office/officeart/2005/8/layout/pyramid2"/>
    <dgm:cxn modelId="{0ABDB120-E6C7-4DCE-825B-95DA53976EE7}" type="presParOf" srcId="{BA8ED474-B39E-4203-82FF-F6419AB223EA}" destId="{DC15549A-C24D-45AF-9323-CC150F0815A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0D5437-9954-4485-A59B-3BBBEED5FF40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A155A14D-A39B-48DB-84D8-436A0BAEC3ED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রাজ্য-১ </a:t>
          </a:r>
          <a:endParaRPr lang="en-US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মনেরা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BBA70D-6BAC-4FFE-911E-60961A58A40C}" type="parTrans" cxnId="{F6F98397-57F4-48F9-A748-3B6907F1A6F4}">
      <dgm:prSet/>
      <dgm:spPr/>
      <dgm:t>
        <a:bodyPr/>
        <a:lstStyle/>
        <a:p>
          <a:endParaRPr lang="en-US"/>
        </a:p>
      </dgm:t>
    </dgm:pt>
    <dgm:pt modelId="{28A9E1E7-41B1-4D34-B551-10009C29B879}" type="sibTrans" cxnId="{F6F98397-57F4-48F9-A748-3B6907F1A6F4}">
      <dgm:prSet/>
      <dgm:spPr/>
      <dgm:t>
        <a:bodyPr/>
        <a:lstStyle/>
        <a:p>
          <a:endParaRPr lang="en-US"/>
        </a:p>
      </dgm:t>
    </dgm:pt>
    <dgm:pt modelId="{7498570D-FA4C-47C4-989D-EBE9B4B56C1B}">
      <dgm:prSet phldrT="[Text]"/>
      <dgm:spPr>
        <a:solidFill>
          <a:srgbClr val="00FFFF"/>
        </a:solidFill>
      </dgm:spPr>
      <dgm:t>
        <a:bodyPr/>
        <a:lstStyle/>
        <a:p>
          <a:endParaRPr lang="bn-IN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রাজ্য-২ </a:t>
          </a:r>
        </a:p>
        <a:p>
          <a:endParaRPr lang="bn-IN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প্রোটিস্টা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F47CD8-657D-404C-85B0-97C2EE372594}" type="parTrans" cxnId="{FA296E64-692D-421F-8029-4E21EFE4B504}">
      <dgm:prSet/>
      <dgm:spPr/>
      <dgm:t>
        <a:bodyPr/>
        <a:lstStyle/>
        <a:p>
          <a:endParaRPr lang="en-US"/>
        </a:p>
      </dgm:t>
    </dgm:pt>
    <dgm:pt modelId="{46688813-C886-4EAE-93F1-5CAF1AEFBD16}" type="sibTrans" cxnId="{FA296E64-692D-421F-8029-4E21EFE4B504}">
      <dgm:prSet/>
      <dgm:spPr/>
      <dgm:t>
        <a:bodyPr/>
        <a:lstStyle/>
        <a:p>
          <a:endParaRPr lang="en-US"/>
        </a:p>
      </dgm:t>
    </dgm:pt>
    <dgm:pt modelId="{A0833548-823B-42FE-A4E1-02728C0A4C80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bn-IN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রাজ্য-৩ </a:t>
          </a:r>
        </a:p>
        <a:p>
          <a:endParaRPr lang="bn-IN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ফানজাই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FDEC67-ABEB-4E2E-B5BD-61F28E76E94A}" type="parTrans" cxnId="{6C65FEF9-27C5-44CA-BFEC-1C38FD5D6507}">
      <dgm:prSet/>
      <dgm:spPr/>
      <dgm:t>
        <a:bodyPr/>
        <a:lstStyle/>
        <a:p>
          <a:endParaRPr lang="en-US"/>
        </a:p>
      </dgm:t>
    </dgm:pt>
    <dgm:pt modelId="{1853391A-BB80-4715-AF83-D58C0468AFE6}" type="sibTrans" cxnId="{6C65FEF9-27C5-44CA-BFEC-1C38FD5D6507}">
      <dgm:prSet/>
      <dgm:spPr/>
      <dgm:t>
        <a:bodyPr/>
        <a:lstStyle/>
        <a:p>
          <a:endParaRPr lang="en-US"/>
        </a:p>
      </dgm:t>
    </dgm:pt>
    <dgm:pt modelId="{0A6BC25E-DFE4-4613-B3B4-800110873884}">
      <dgm:prSet/>
      <dgm:spPr>
        <a:solidFill>
          <a:srgbClr val="36FA36"/>
        </a:solidFill>
      </dgm:spPr>
      <dgm:t>
        <a:bodyPr/>
        <a:lstStyle/>
        <a:p>
          <a:endParaRPr lang="bn-IN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রাজ্য-৪ </a:t>
          </a:r>
        </a:p>
        <a:p>
          <a:endParaRPr lang="bn-IN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প্লান্টি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366E60-A4C8-4E0B-AE49-CBEE5582C78C}" type="parTrans" cxnId="{88FF91AC-50ED-474D-8C2A-B37D9936FCEE}">
      <dgm:prSet/>
      <dgm:spPr/>
      <dgm:t>
        <a:bodyPr/>
        <a:lstStyle/>
        <a:p>
          <a:endParaRPr lang="en-US"/>
        </a:p>
      </dgm:t>
    </dgm:pt>
    <dgm:pt modelId="{210E5069-6D96-4D83-8427-965123D879DD}" type="sibTrans" cxnId="{88FF91AC-50ED-474D-8C2A-B37D9936FCEE}">
      <dgm:prSet/>
      <dgm:spPr/>
      <dgm:t>
        <a:bodyPr/>
        <a:lstStyle/>
        <a:p>
          <a:endParaRPr lang="en-US"/>
        </a:p>
      </dgm:t>
    </dgm:pt>
    <dgm:pt modelId="{0E051978-0B10-4271-AFBA-D5B57F4B6584}">
      <dgm:prSet/>
      <dgm:spPr>
        <a:solidFill>
          <a:srgbClr val="FF00FF"/>
        </a:solidFill>
      </dgm:spPr>
      <dgm:t>
        <a:bodyPr/>
        <a:lstStyle/>
        <a:p>
          <a:endParaRPr lang="bn-IN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রাজ্য-৫ </a:t>
          </a:r>
        </a:p>
        <a:p>
          <a:endParaRPr lang="bn-IN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এ্যানিমেলিয়া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BF13DD-8990-4707-BECC-42016E042D00}" type="parTrans" cxnId="{A2A9946F-9A5E-4345-A875-E8E645147DB6}">
      <dgm:prSet/>
      <dgm:spPr/>
      <dgm:t>
        <a:bodyPr/>
        <a:lstStyle/>
        <a:p>
          <a:endParaRPr lang="en-US"/>
        </a:p>
      </dgm:t>
    </dgm:pt>
    <dgm:pt modelId="{7ED7FD09-CEB9-4E8A-93CF-BAD0E58A7238}" type="sibTrans" cxnId="{A2A9946F-9A5E-4345-A875-E8E645147DB6}">
      <dgm:prSet/>
      <dgm:spPr/>
      <dgm:t>
        <a:bodyPr/>
        <a:lstStyle/>
        <a:p>
          <a:endParaRPr lang="en-US"/>
        </a:p>
      </dgm:t>
    </dgm:pt>
    <dgm:pt modelId="{9F0D95FE-9D92-410E-A646-47A3B9B2F6E2}" type="pres">
      <dgm:prSet presAssocID="{4F0D5437-9954-4485-A59B-3BBBEED5FF40}" presName="Name0" presStyleCnt="0">
        <dgm:presLayoutVars>
          <dgm:dir/>
          <dgm:resizeHandles val="exact"/>
        </dgm:presLayoutVars>
      </dgm:prSet>
      <dgm:spPr/>
    </dgm:pt>
    <dgm:pt modelId="{74663D54-CC13-4CEE-97B3-1F5018E53C6B}" type="pres">
      <dgm:prSet presAssocID="{4F0D5437-9954-4485-A59B-3BBBEED5FF40}" presName="bkgdShp" presStyleLbl="alignAccFollowNode1" presStyleIdx="0" presStyleCnt="1"/>
      <dgm:spPr>
        <a:solidFill>
          <a:srgbClr val="00B0F0">
            <a:alpha val="89804"/>
          </a:srgbClr>
        </a:solidFill>
      </dgm:spPr>
    </dgm:pt>
    <dgm:pt modelId="{EB503A79-0B0D-4D5C-A6A2-E237F9085522}" type="pres">
      <dgm:prSet presAssocID="{4F0D5437-9954-4485-A59B-3BBBEED5FF40}" presName="linComp" presStyleCnt="0"/>
      <dgm:spPr/>
    </dgm:pt>
    <dgm:pt modelId="{0C7CE728-5C34-4C3E-93E3-EE145348043B}" type="pres">
      <dgm:prSet presAssocID="{A155A14D-A39B-48DB-84D8-436A0BAEC3ED}" presName="compNode" presStyleCnt="0"/>
      <dgm:spPr/>
    </dgm:pt>
    <dgm:pt modelId="{1A2DEEA0-6935-44BD-8405-B41D7F8E8850}" type="pres">
      <dgm:prSet presAssocID="{A155A14D-A39B-48DB-84D8-436A0BAEC3E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804C9-0853-44D7-9C01-E1492AD0134A}" type="pres">
      <dgm:prSet presAssocID="{A155A14D-A39B-48DB-84D8-436A0BAEC3ED}" presName="invisiNode" presStyleLbl="node1" presStyleIdx="0" presStyleCnt="5"/>
      <dgm:spPr/>
    </dgm:pt>
    <dgm:pt modelId="{A9DA5E03-EF7C-4A25-8AC1-408C664EB1B1}" type="pres">
      <dgm:prSet presAssocID="{A155A14D-A39B-48DB-84D8-436A0BAEC3ED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6F1D45EE-7DBF-417E-857C-7320ACFEFAA0}" type="pres">
      <dgm:prSet presAssocID="{28A9E1E7-41B1-4D34-B551-10009C29B87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791BA1B-CE64-4AEA-B126-A606E76D8BF4}" type="pres">
      <dgm:prSet presAssocID="{7498570D-FA4C-47C4-989D-EBE9B4B56C1B}" presName="compNode" presStyleCnt="0"/>
      <dgm:spPr/>
    </dgm:pt>
    <dgm:pt modelId="{1FD9CB6B-D243-4AD0-8EBC-B83D95EB9741}" type="pres">
      <dgm:prSet presAssocID="{7498570D-FA4C-47C4-989D-EBE9B4B56C1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FF2CB-5673-4E8D-B6E8-1A8F0DD3A5EB}" type="pres">
      <dgm:prSet presAssocID="{7498570D-FA4C-47C4-989D-EBE9B4B56C1B}" presName="invisiNode" presStyleLbl="node1" presStyleIdx="1" presStyleCnt="5"/>
      <dgm:spPr/>
    </dgm:pt>
    <dgm:pt modelId="{D912C3FC-CC71-4435-BC73-D477D6B8BA69}" type="pres">
      <dgm:prSet presAssocID="{7498570D-FA4C-47C4-989D-EBE9B4B56C1B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E8725AE4-A486-493C-8C1F-2139DABADAE8}" type="pres">
      <dgm:prSet presAssocID="{46688813-C886-4EAE-93F1-5CAF1AEFBD1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CCF54F5-745A-4E2B-8E98-3BF929BFEDD5}" type="pres">
      <dgm:prSet presAssocID="{A0833548-823B-42FE-A4E1-02728C0A4C80}" presName="compNode" presStyleCnt="0"/>
      <dgm:spPr/>
    </dgm:pt>
    <dgm:pt modelId="{9DDAC684-EB89-4C93-89EE-AE8E79B747AE}" type="pres">
      <dgm:prSet presAssocID="{A0833548-823B-42FE-A4E1-02728C0A4C8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41FF6-7DE4-4E2C-BE5B-CAA5DDAC97E2}" type="pres">
      <dgm:prSet presAssocID="{A0833548-823B-42FE-A4E1-02728C0A4C80}" presName="invisiNode" presStyleLbl="node1" presStyleIdx="2" presStyleCnt="5"/>
      <dgm:spPr/>
    </dgm:pt>
    <dgm:pt modelId="{6940DF14-EBA1-4D3F-9026-85FFADC2BFA1}" type="pres">
      <dgm:prSet presAssocID="{A0833548-823B-42FE-A4E1-02728C0A4C80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496C6E22-EB9E-47A5-AD0E-AEDB25513E57}" type="pres">
      <dgm:prSet presAssocID="{1853391A-BB80-4715-AF83-D58C0468AFE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0192A2E-685B-4A95-9FD6-C7980DD79788}" type="pres">
      <dgm:prSet presAssocID="{0A6BC25E-DFE4-4613-B3B4-800110873884}" presName="compNode" presStyleCnt="0"/>
      <dgm:spPr/>
    </dgm:pt>
    <dgm:pt modelId="{A74C63CB-4749-4184-BD59-27FF2B1325B8}" type="pres">
      <dgm:prSet presAssocID="{0A6BC25E-DFE4-4613-B3B4-80011087388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ABC30-0CE6-4D0B-AF5A-F6507D167CFF}" type="pres">
      <dgm:prSet presAssocID="{0A6BC25E-DFE4-4613-B3B4-800110873884}" presName="invisiNode" presStyleLbl="node1" presStyleIdx="3" presStyleCnt="5"/>
      <dgm:spPr/>
    </dgm:pt>
    <dgm:pt modelId="{ED07B15F-5B99-448B-82C7-01F1C6C6FF29}" type="pres">
      <dgm:prSet presAssocID="{0A6BC25E-DFE4-4613-B3B4-800110873884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05C1C4D9-70B8-4473-8DE2-A5DEAF4BA1C7}" type="pres">
      <dgm:prSet presAssocID="{210E5069-6D96-4D83-8427-965123D879D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3F25689-065B-4A5E-A80E-9396AE9614BF}" type="pres">
      <dgm:prSet presAssocID="{0E051978-0B10-4271-AFBA-D5B57F4B6584}" presName="compNode" presStyleCnt="0"/>
      <dgm:spPr/>
    </dgm:pt>
    <dgm:pt modelId="{E30E65F8-FAB1-4320-BE15-AA142F4405A7}" type="pres">
      <dgm:prSet presAssocID="{0E051978-0B10-4271-AFBA-D5B57F4B658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668E6-AA89-4B94-86A4-9160D299B77A}" type="pres">
      <dgm:prSet presAssocID="{0E051978-0B10-4271-AFBA-D5B57F4B6584}" presName="invisiNode" presStyleLbl="node1" presStyleIdx="4" presStyleCnt="5"/>
      <dgm:spPr/>
    </dgm:pt>
    <dgm:pt modelId="{C80ADCC2-CF90-4C09-B662-C1F55F715F85}" type="pres">
      <dgm:prSet presAssocID="{0E051978-0B10-4271-AFBA-D5B57F4B6584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</dgm:ptLst>
  <dgm:cxnLst>
    <dgm:cxn modelId="{1865F99F-83A4-4ED3-AF67-A4BC9EAF8D1A}" type="presOf" srcId="{46688813-C886-4EAE-93F1-5CAF1AEFBD16}" destId="{E8725AE4-A486-493C-8C1F-2139DABADAE8}" srcOrd="0" destOrd="0" presId="urn:microsoft.com/office/officeart/2005/8/layout/pList2"/>
    <dgm:cxn modelId="{4752F685-DF3B-4C36-AFE9-BFE8392FFA7F}" type="presOf" srcId="{0E051978-0B10-4271-AFBA-D5B57F4B6584}" destId="{E30E65F8-FAB1-4320-BE15-AA142F4405A7}" srcOrd="0" destOrd="0" presId="urn:microsoft.com/office/officeart/2005/8/layout/pList2"/>
    <dgm:cxn modelId="{85428178-8F78-4356-80ED-1B5E0125FD98}" type="presOf" srcId="{7498570D-FA4C-47C4-989D-EBE9B4B56C1B}" destId="{1FD9CB6B-D243-4AD0-8EBC-B83D95EB9741}" srcOrd="0" destOrd="0" presId="urn:microsoft.com/office/officeart/2005/8/layout/pList2"/>
    <dgm:cxn modelId="{6C65FEF9-27C5-44CA-BFEC-1C38FD5D6507}" srcId="{4F0D5437-9954-4485-A59B-3BBBEED5FF40}" destId="{A0833548-823B-42FE-A4E1-02728C0A4C80}" srcOrd="2" destOrd="0" parTransId="{5EFDEC67-ABEB-4E2E-B5BD-61F28E76E94A}" sibTransId="{1853391A-BB80-4715-AF83-D58C0468AFE6}"/>
    <dgm:cxn modelId="{A2A9946F-9A5E-4345-A875-E8E645147DB6}" srcId="{4F0D5437-9954-4485-A59B-3BBBEED5FF40}" destId="{0E051978-0B10-4271-AFBA-D5B57F4B6584}" srcOrd="4" destOrd="0" parTransId="{29BF13DD-8990-4707-BECC-42016E042D00}" sibTransId="{7ED7FD09-CEB9-4E8A-93CF-BAD0E58A7238}"/>
    <dgm:cxn modelId="{E40A5B5B-6178-4D59-B6C2-52F513D460C9}" type="presOf" srcId="{4F0D5437-9954-4485-A59B-3BBBEED5FF40}" destId="{9F0D95FE-9D92-410E-A646-47A3B9B2F6E2}" srcOrd="0" destOrd="0" presId="urn:microsoft.com/office/officeart/2005/8/layout/pList2"/>
    <dgm:cxn modelId="{4F22F236-D881-46B4-AB10-0ACEC172FFFC}" type="presOf" srcId="{A0833548-823B-42FE-A4E1-02728C0A4C80}" destId="{9DDAC684-EB89-4C93-89EE-AE8E79B747AE}" srcOrd="0" destOrd="0" presId="urn:microsoft.com/office/officeart/2005/8/layout/pList2"/>
    <dgm:cxn modelId="{FA296E64-692D-421F-8029-4E21EFE4B504}" srcId="{4F0D5437-9954-4485-A59B-3BBBEED5FF40}" destId="{7498570D-FA4C-47C4-989D-EBE9B4B56C1B}" srcOrd="1" destOrd="0" parTransId="{2FF47CD8-657D-404C-85B0-97C2EE372594}" sibTransId="{46688813-C886-4EAE-93F1-5CAF1AEFBD16}"/>
    <dgm:cxn modelId="{7617204F-EEFC-411B-9751-227B68B0E60E}" type="presOf" srcId="{210E5069-6D96-4D83-8427-965123D879DD}" destId="{05C1C4D9-70B8-4473-8DE2-A5DEAF4BA1C7}" srcOrd="0" destOrd="0" presId="urn:microsoft.com/office/officeart/2005/8/layout/pList2"/>
    <dgm:cxn modelId="{3039A1F5-347A-42FB-93CE-8EA3EA5C0CBF}" type="presOf" srcId="{28A9E1E7-41B1-4D34-B551-10009C29B879}" destId="{6F1D45EE-7DBF-417E-857C-7320ACFEFAA0}" srcOrd="0" destOrd="0" presId="urn:microsoft.com/office/officeart/2005/8/layout/pList2"/>
    <dgm:cxn modelId="{88FF91AC-50ED-474D-8C2A-B37D9936FCEE}" srcId="{4F0D5437-9954-4485-A59B-3BBBEED5FF40}" destId="{0A6BC25E-DFE4-4613-B3B4-800110873884}" srcOrd="3" destOrd="0" parTransId="{2D366E60-A4C8-4E0B-AE49-CBEE5582C78C}" sibTransId="{210E5069-6D96-4D83-8427-965123D879DD}"/>
    <dgm:cxn modelId="{F6352892-579F-45EF-A7DE-6DD887038634}" type="presOf" srcId="{0A6BC25E-DFE4-4613-B3B4-800110873884}" destId="{A74C63CB-4749-4184-BD59-27FF2B1325B8}" srcOrd="0" destOrd="0" presId="urn:microsoft.com/office/officeart/2005/8/layout/pList2"/>
    <dgm:cxn modelId="{26540D1D-B562-43B5-85C6-10A7C1FFC422}" type="presOf" srcId="{1853391A-BB80-4715-AF83-D58C0468AFE6}" destId="{496C6E22-EB9E-47A5-AD0E-AEDB25513E57}" srcOrd="0" destOrd="0" presId="urn:microsoft.com/office/officeart/2005/8/layout/pList2"/>
    <dgm:cxn modelId="{F6F98397-57F4-48F9-A748-3B6907F1A6F4}" srcId="{4F0D5437-9954-4485-A59B-3BBBEED5FF40}" destId="{A155A14D-A39B-48DB-84D8-436A0BAEC3ED}" srcOrd="0" destOrd="0" parTransId="{B4BBA70D-6BAC-4FFE-911E-60961A58A40C}" sibTransId="{28A9E1E7-41B1-4D34-B551-10009C29B879}"/>
    <dgm:cxn modelId="{4C4A713E-6A18-4BAC-A08A-91D93CA69258}" type="presOf" srcId="{A155A14D-A39B-48DB-84D8-436A0BAEC3ED}" destId="{1A2DEEA0-6935-44BD-8405-B41D7F8E8850}" srcOrd="0" destOrd="0" presId="urn:microsoft.com/office/officeart/2005/8/layout/pList2"/>
    <dgm:cxn modelId="{55425809-682B-4E7F-8444-333FB577893C}" type="presParOf" srcId="{9F0D95FE-9D92-410E-A646-47A3B9B2F6E2}" destId="{74663D54-CC13-4CEE-97B3-1F5018E53C6B}" srcOrd="0" destOrd="0" presId="urn:microsoft.com/office/officeart/2005/8/layout/pList2"/>
    <dgm:cxn modelId="{6D971CC7-CB9B-4E97-BA92-6496E8EC0C3B}" type="presParOf" srcId="{9F0D95FE-9D92-410E-A646-47A3B9B2F6E2}" destId="{EB503A79-0B0D-4D5C-A6A2-E237F9085522}" srcOrd="1" destOrd="0" presId="urn:microsoft.com/office/officeart/2005/8/layout/pList2"/>
    <dgm:cxn modelId="{CEB21DB0-81BE-4E93-928F-ADF5141A324D}" type="presParOf" srcId="{EB503A79-0B0D-4D5C-A6A2-E237F9085522}" destId="{0C7CE728-5C34-4C3E-93E3-EE145348043B}" srcOrd="0" destOrd="0" presId="urn:microsoft.com/office/officeart/2005/8/layout/pList2"/>
    <dgm:cxn modelId="{EB450059-C820-447A-811C-5A64E23AC1C1}" type="presParOf" srcId="{0C7CE728-5C34-4C3E-93E3-EE145348043B}" destId="{1A2DEEA0-6935-44BD-8405-B41D7F8E8850}" srcOrd="0" destOrd="0" presId="urn:microsoft.com/office/officeart/2005/8/layout/pList2"/>
    <dgm:cxn modelId="{F4CAF4A1-4720-4C0F-AB73-6F7147646F95}" type="presParOf" srcId="{0C7CE728-5C34-4C3E-93E3-EE145348043B}" destId="{328804C9-0853-44D7-9C01-E1492AD0134A}" srcOrd="1" destOrd="0" presId="urn:microsoft.com/office/officeart/2005/8/layout/pList2"/>
    <dgm:cxn modelId="{1463AAB0-9791-437E-B9C4-51FFD1A5A29E}" type="presParOf" srcId="{0C7CE728-5C34-4C3E-93E3-EE145348043B}" destId="{A9DA5E03-EF7C-4A25-8AC1-408C664EB1B1}" srcOrd="2" destOrd="0" presId="urn:microsoft.com/office/officeart/2005/8/layout/pList2"/>
    <dgm:cxn modelId="{A80AD009-7ECE-4BFA-A2D8-F4AC8BB8FD5B}" type="presParOf" srcId="{EB503A79-0B0D-4D5C-A6A2-E237F9085522}" destId="{6F1D45EE-7DBF-417E-857C-7320ACFEFAA0}" srcOrd="1" destOrd="0" presId="urn:microsoft.com/office/officeart/2005/8/layout/pList2"/>
    <dgm:cxn modelId="{39D282E2-B64C-45B7-8127-33E88A6D0758}" type="presParOf" srcId="{EB503A79-0B0D-4D5C-A6A2-E237F9085522}" destId="{9791BA1B-CE64-4AEA-B126-A606E76D8BF4}" srcOrd="2" destOrd="0" presId="urn:microsoft.com/office/officeart/2005/8/layout/pList2"/>
    <dgm:cxn modelId="{24D73451-6012-4B8A-8D77-D0CDD0958A9F}" type="presParOf" srcId="{9791BA1B-CE64-4AEA-B126-A606E76D8BF4}" destId="{1FD9CB6B-D243-4AD0-8EBC-B83D95EB9741}" srcOrd="0" destOrd="0" presId="urn:microsoft.com/office/officeart/2005/8/layout/pList2"/>
    <dgm:cxn modelId="{85E67E1E-1D8E-4065-A27F-2307FA2DCA62}" type="presParOf" srcId="{9791BA1B-CE64-4AEA-B126-A606E76D8BF4}" destId="{3AFFF2CB-5673-4E8D-B6E8-1A8F0DD3A5EB}" srcOrd="1" destOrd="0" presId="urn:microsoft.com/office/officeart/2005/8/layout/pList2"/>
    <dgm:cxn modelId="{C9932EDB-9E8D-4423-8396-AE4F2B348F6E}" type="presParOf" srcId="{9791BA1B-CE64-4AEA-B126-A606E76D8BF4}" destId="{D912C3FC-CC71-4435-BC73-D477D6B8BA69}" srcOrd="2" destOrd="0" presId="urn:microsoft.com/office/officeart/2005/8/layout/pList2"/>
    <dgm:cxn modelId="{6DAB467F-0299-4990-8B3F-6C1BF062EBA5}" type="presParOf" srcId="{EB503A79-0B0D-4D5C-A6A2-E237F9085522}" destId="{E8725AE4-A486-493C-8C1F-2139DABADAE8}" srcOrd="3" destOrd="0" presId="urn:microsoft.com/office/officeart/2005/8/layout/pList2"/>
    <dgm:cxn modelId="{190F2C61-3887-4002-94D8-3566B941A51D}" type="presParOf" srcId="{EB503A79-0B0D-4D5C-A6A2-E237F9085522}" destId="{9CCF54F5-745A-4E2B-8E98-3BF929BFEDD5}" srcOrd="4" destOrd="0" presId="urn:microsoft.com/office/officeart/2005/8/layout/pList2"/>
    <dgm:cxn modelId="{42DD5A4D-AB46-47E9-BFCD-FCBA525DA3FD}" type="presParOf" srcId="{9CCF54F5-745A-4E2B-8E98-3BF929BFEDD5}" destId="{9DDAC684-EB89-4C93-89EE-AE8E79B747AE}" srcOrd="0" destOrd="0" presId="urn:microsoft.com/office/officeart/2005/8/layout/pList2"/>
    <dgm:cxn modelId="{E662A4D2-6B9B-4923-9DDD-ED8E836D6039}" type="presParOf" srcId="{9CCF54F5-745A-4E2B-8E98-3BF929BFEDD5}" destId="{70841FF6-7DE4-4E2C-BE5B-CAA5DDAC97E2}" srcOrd="1" destOrd="0" presId="urn:microsoft.com/office/officeart/2005/8/layout/pList2"/>
    <dgm:cxn modelId="{2877372E-345D-45BC-B971-B41D53AB829E}" type="presParOf" srcId="{9CCF54F5-745A-4E2B-8E98-3BF929BFEDD5}" destId="{6940DF14-EBA1-4D3F-9026-85FFADC2BFA1}" srcOrd="2" destOrd="0" presId="urn:microsoft.com/office/officeart/2005/8/layout/pList2"/>
    <dgm:cxn modelId="{D159146F-BD45-47C3-B215-638E3C4AAA77}" type="presParOf" srcId="{EB503A79-0B0D-4D5C-A6A2-E237F9085522}" destId="{496C6E22-EB9E-47A5-AD0E-AEDB25513E57}" srcOrd="5" destOrd="0" presId="urn:microsoft.com/office/officeart/2005/8/layout/pList2"/>
    <dgm:cxn modelId="{F41AE9F8-97C0-45AC-85B7-6E42D50DD68D}" type="presParOf" srcId="{EB503A79-0B0D-4D5C-A6A2-E237F9085522}" destId="{20192A2E-685B-4A95-9FD6-C7980DD79788}" srcOrd="6" destOrd="0" presId="urn:microsoft.com/office/officeart/2005/8/layout/pList2"/>
    <dgm:cxn modelId="{1A88B020-D318-4E26-A98F-DABA31C8F7D3}" type="presParOf" srcId="{20192A2E-685B-4A95-9FD6-C7980DD79788}" destId="{A74C63CB-4749-4184-BD59-27FF2B1325B8}" srcOrd="0" destOrd="0" presId="urn:microsoft.com/office/officeart/2005/8/layout/pList2"/>
    <dgm:cxn modelId="{DA185591-7853-4CD0-A547-781A5EBCA3E7}" type="presParOf" srcId="{20192A2E-685B-4A95-9FD6-C7980DD79788}" destId="{6C8ABC30-0CE6-4D0B-AF5A-F6507D167CFF}" srcOrd="1" destOrd="0" presId="urn:microsoft.com/office/officeart/2005/8/layout/pList2"/>
    <dgm:cxn modelId="{66137BFC-1A4F-4965-BF41-E37606890B41}" type="presParOf" srcId="{20192A2E-685B-4A95-9FD6-C7980DD79788}" destId="{ED07B15F-5B99-448B-82C7-01F1C6C6FF29}" srcOrd="2" destOrd="0" presId="urn:microsoft.com/office/officeart/2005/8/layout/pList2"/>
    <dgm:cxn modelId="{B478589D-2464-4FFC-846F-4CE1A153CFA1}" type="presParOf" srcId="{EB503A79-0B0D-4D5C-A6A2-E237F9085522}" destId="{05C1C4D9-70B8-4473-8DE2-A5DEAF4BA1C7}" srcOrd="7" destOrd="0" presId="urn:microsoft.com/office/officeart/2005/8/layout/pList2"/>
    <dgm:cxn modelId="{5184A46B-BF7C-4F9E-B25D-B761EF449FA9}" type="presParOf" srcId="{EB503A79-0B0D-4D5C-A6A2-E237F9085522}" destId="{A3F25689-065B-4A5E-A80E-9396AE9614BF}" srcOrd="8" destOrd="0" presId="urn:microsoft.com/office/officeart/2005/8/layout/pList2"/>
    <dgm:cxn modelId="{917695CE-1412-46EB-B60C-ECF802620AA6}" type="presParOf" srcId="{A3F25689-065B-4A5E-A80E-9396AE9614BF}" destId="{E30E65F8-FAB1-4320-BE15-AA142F4405A7}" srcOrd="0" destOrd="0" presId="urn:microsoft.com/office/officeart/2005/8/layout/pList2"/>
    <dgm:cxn modelId="{9FBAA5DE-48CF-4357-B3B8-AAA337613A1B}" type="presParOf" srcId="{A3F25689-065B-4A5E-A80E-9396AE9614BF}" destId="{3BB668E6-AA89-4B94-86A4-9160D299B77A}" srcOrd="1" destOrd="0" presId="urn:microsoft.com/office/officeart/2005/8/layout/pList2"/>
    <dgm:cxn modelId="{47BA7873-7615-4AC2-8CC2-6AA554562DE4}" type="presParOf" srcId="{A3F25689-065B-4A5E-A80E-9396AE9614BF}" destId="{C80ADCC2-CF90-4C09-B662-C1F55F715F8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D9365D-01F9-40BC-8742-D9122D019DCD}" type="doc">
      <dgm:prSet loTypeId="urn:microsoft.com/office/officeart/2008/layout/PictureAccentList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DBC228-251C-4CAA-BEBF-900425BD9C5C}">
      <dgm:prSet phldrT="[Text]"/>
      <dgm:spPr>
        <a:solidFill>
          <a:srgbClr val="92D050"/>
        </a:solidFill>
        <a:ln w="28575">
          <a:solidFill>
            <a:srgbClr val="FF33CC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গত</a:t>
          </a:r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কাজ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582525-A02E-44BE-A4BF-B4AC13C0561D}" type="parTrans" cxnId="{DF12D417-64BC-432F-AEE2-1C9401799172}">
      <dgm:prSet/>
      <dgm:spPr/>
      <dgm:t>
        <a:bodyPr/>
        <a:lstStyle/>
        <a:p>
          <a:endParaRPr lang="en-US"/>
        </a:p>
      </dgm:t>
    </dgm:pt>
    <dgm:pt modelId="{9B7618D3-56C8-46C3-AC2E-079D51F392CB}" type="sibTrans" cxnId="{DF12D417-64BC-432F-AEE2-1C9401799172}">
      <dgm:prSet/>
      <dgm:spPr/>
      <dgm:t>
        <a:bodyPr/>
        <a:lstStyle/>
        <a:p>
          <a:endParaRPr lang="en-US"/>
        </a:p>
      </dgm:t>
    </dgm:pt>
    <dgm:pt modelId="{28B13BA7-7825-44FE-B9F0-2EB44177BE5A}">
      <dgm:prSet phldrT="[Text]" custT="1"/>
      <dgm:spPr>
        <a:solidFill>
          <a:srgbClr val="FECEF4"/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পাঁচটি এ্যানিমেলিয়া রাজ্যের জীবের নাম লিখ । 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46E221-F7E8-436E-9A54-50239F20CE83}" type="parTrans" cxnId="{1E878A96-1ED5-4E84-AE50-301FB73A51E8}">
      <dgm:prSet/>
      <dgm:spPr/>
      <dgm:t>
        <a:bodyPr/>
        <a:lstStyle/>
        <a:p>
          <a:endParaRPr lang="en-US"/>
        </a:p>
      </dgm:t>
    </dgm:pt>
    <dgm:pt modelId="{9FF92F47-7F71-4CA1-9197-EBBF1DD7D716}" type="sibTrans" cxnId="{1E878A96-1ED5-4E84-AE50-301FB73A51E8}">
      <dgm:prSet/>
      <dgm:spPr/>
      <dgm:t>
        <a:bodyPr/>
        <a:lstStyle/>
        <a:p>
          <a:endParaRPr lang="en-US"/>
        </a:p>
      </dgm:t>
    </dgm:pt>
    <dgm:pt modelId="{508396F3-2677-444C-BC58-10CB1E36215B}">
      <dgm:prSet phldrT="[Text]" custT="1"/>
      <dgm:spPr>
        <a:solidFill>
          <a:srgbClr val="00FFFF"/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bn-IN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পাঁচটি প্লান্টি রাজ্যের জীবের নাম লিখ ।  </a:t>
          </a:r>
          <a:endParaRPr lang="en-US" sz="3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A1DE4B-3CDD-4191-B2FD-11B9E7A1BAD1}" type="parTrans" cxnId="{F1671484-D1BC-4E51-8846-D49883AD45CF}">
      <dgm:prSet/>
      <dgm:spPr/>
      <dgm:t>
        <a:bodyPr/>
        <a:lstStyle/>
        <a:p>
          <a:endParaRPr lang="en-US"/>
        </a:p>
      </dgm:t>
    </dgm:pt>
    <dgm:pt modelId="{D213DFD0-CA71-4028-8C52-22206315AD34}" type="sibTrans" cxnId="{F1671484-D1BC-4E51-8846-D49883AD45CF}">
      <dgm:prSet/>
      <dgm:spPr/>
      <dgm:t>
        <a:bodyPr/>
        <a:lstStyle/>
        <a:p>
          <a:endParaRPr lang="en-US"/>
        </a:p>
      </dgm:t>
    </dgm:pt>
    <dgm:pt modelId="{56DDAC03-0EDE-435C-80FC-02F1B12D9D64}">
      <dgm:prSet custT="1"/>
      <dgm:spPr>
        <a:solidFill>
          <a:srgbClr val="FFFF99"/>
        </a:solidFill>
        <a:ln w="28575">
          <a:solidFill>
            <a:srgbClr val="7030A0"/>
          </a:solidFill>
        </a:ln>
      </dgm:spPr>
      <dgm:t>
        <a:bodyPr/>
        <a:lstStyle/>
        <a:p>
          <a:r>
            <a:rPr lang="bn-IN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পাঁচটি ফানজাই রাজ্যের জীবের নাম লিখ । </a:t>
          </a:r>
          <a:endParaRPr lang="en-US" sz="3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5CFC36-DDD7-478D-B00C-5B61EB9145BF}" type="parTrans" cxnId="{936B8736-415D-4EDC-BE6F-787098889012}">
      <dgm:prSet/>
      <dgm:spPr/>
      <dgm:t>
        <a:bodyPr/>
        <a:lstStyle/>
        <a:p>
          <a:endParaRPr lang="en-US"/>
        </a:p>
      </dgm:t>
    </dgm:pt>
    <dgm:pt modelId="{B9A20BAA-AD96-4082-9A46-0336531DE641}" type="sibTrans" cxnId="{936B8736-415D-4EDC-BE6F-787098889012}">
      <dgm:prSet/>
      <dgm:spPr/>
      <dgm:t>
        <a:bodyPr/>
        <a:lstStyle/>
        <a:p>
          <a:endParaRPr lang="en-US"/>
        </a:p>
      </dgm:t>
    </dgm:pt>
    <dgm:pt modelId="{17BFDBB4-EB20-40C6-83E5-74B9D5A28891}" type="pres">
      <dgm:prSet presAssocID="{1CD9365D-01F9-40BC-8742-D9122D019DC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0F48AB0-8636-4AA5-9756-22DA6B851A4E}" type="pres">
      <dgm:prSet presAssocID="{58DBC228-251C-4CAA-BEBF-900425BD9C5C}" presName="root" presStyleCnt="0">
        <dgm:presLayoutVars>
          <dgm:chMax/>
          <dgm:chPref val="4"/>
        </dgm:presLayoutVars>
      </dgm:prSet>
      <dgm:spPr/>
    </dgm:pt>
    <dgm:pt modelId="{1D7383E1-E607-499D-9ECD-4CC66B124FEA}" type="pres">
      <dgm:prSet presAssocID="{58DBC228-251C-4CAA-BEBF-900425BD9C5C}" presName="rootComposite" presStyleCnt="0">
        <dgm:presLayoutVars/>
      </dgm:prSet>
      <dgm:spPr/>
    </dgm:pt>
    <dgm:pt modelId="{CB9D8632-10C6-4962-8F9F-2000468DDFCC}" type="pres">
      <dgm:prSet presAssocID="{58DBC228-251C-4CAA-BEBF-900425BD9C5C}" presName="rootText" presStyleLbl="node0" presStyleIdx="0" presStyleCnt="1" custScaleX="102901" custLinFactNeighborX="1414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A0590A88-A171-443F-B164-A881ABBB3FC7}" type="pres">
      <dgm:prSet presAssocID="{58DBC228-251C-4CAA-BEBF-900425BD9C5C}" presName="childShape" presStyleCnt="0">
        <dgm:presLayoutVars>
          <dgm:chMax val="0"/>
          <dgm:chPref val="0"/>
        </dgm:presLayoutVars>
      </dgm:prSet>
      <dgm:spPr/>
    </dgm:pt>
    <dgm:pt modelId="{7CEE4D0C-F830-461B-9499-BDDF53B7687A}" type="pres">
      <dgm:prSet presAssocID="{28B13BA7-7825-44FE-B9F0-2EB44177BE5A}" presName="childComposite" presStyleCnt="0">
        <dgm:presLayoutVars>
          <dgm:chMax val="0"/>
          <dgm:chPref val="0"/>
        </dgm:presLayoutVars>
      </dgm:prSet>
      <dgm:spPr/>
    </dgm:pt>
    <dgm:pt modelId="{65B1A43E-3B22-4F86-A74D-35497298A77B}" type="pres">
      <dgm:prSet presAssocID="{28B13BA7-7825-44FE-B9F0-2EB44177BE5A}" presName="Image" presStyleLbl="node1" presStyleIdx="0" presStyleCnt="3" custScaleX="1011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38100">
          <a:solidFill>
            <a:srgbClr val="FF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7DD39396-E705-450C-BCFA-54B3BE86F867}" type="pres">
      <dgm:prSet presAssocID="{28B13BA7-7825-44FE-B9F0-2EB44177BE5A}" presName="childText" presStyleLbl="lnNode1" presStyleIdx="0" presStyleCnt="3" custScaleX="102742" custLinFactNeighborX="29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4EE1D-553E-4CAC-8E2B-EE45638BA6F8}" type="pres">
      <dgm:prSet presAssocID="{508396F3-2677-444C-BC58-10CB1E36215B}" presName="childComposite" presStyleCnt="0">
        <dgm:presLayoutVars>
          <dgm:chMax val="0"/>
          <dgm:chPref val="0"/>
        </dgm:presLayoutVars>
      </dgm:prSet>
      <dgm:spPr/>
    </dgm:pt>
    <dgm:pt modelId="{5A7043FC-3CA7-429D-8660-76B822E69E33}" type="pres">
      <dgm:prSet presAssocID="{508396F3-2677-444C-BC58-10CB1E36215B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888BE7E3-7329-461C-AF56-B50B894F7291}" type="pres">
      <dgm:prSet presAssocID="{508396F3-2677-444C-BC58-10CB1E36215B}" presName="childText" presStyleLbl="lnNode1" presStyleIdx="1" presStyleCnt="3" custScaleX="102254" custLinFactNeighborX="3747" custLinFactNeighborY="12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AD390-39D6-4FA5-A008-00F5DF6B0601}" type="pres">
      <dgm:prSet presAssocID="{56DDAC03-0EDE-435C-80FC-02F1B12D9D64}" presName="childComposite" presStyleCnt="0">
        <dgm:presLayoutVars>
          <dgm:chMax val="0"/>
          <dgm:chPref val="0"/>
        </dgm:presLayoutVars>
      </dgm:prSet>
      <dgm:spPr/>
    </dgm:pt>
    <dgm:pt modelId="{5A5190F5-30DA-426A-994A-D4CB4A0245F9}" type="pres">
      <dgm:prSet presAssocID="{56DDAC03-0EDE-435C-80FC-02F1B12D9D64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96C00C3B-7584-4281-9B1A-00E91FB528D9}" type="pres">
      <dgm:prSet presAssocID="{56DDAC03-0EDE-435C-80FC-02F1B12D9D64}" presName="childText" presStyleLbl="lnNode1" presStyleIdx="2" presStyleCnt="3" custScaleX="103767" custLinFactNeighborX="41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671484-D1BC-4E51-8846-D49883AD45CF}" srcId="{58DBC228-251C-4CAA-BEBF-900425BD9C5C}" destId="{508396F3-2677-444C-BC58-10CB1E36215B}" srcOrd="1" destOrd="0" parTransId="{B5A1DE4B-3CDD-4191-B2FD-11B9E7A1BAD1}" sibTransId="{D213DFD0-CA71-4028-8C52-22206315AD34}"/>
    <dgm:cxn modelId="{936B8736-415D-4EDC-BE6F-787098889012}" srcId="{58DBC228-251C-4CAA-BEBF-900425BD9C5C}" destId="{56DDAC03-0EDE-435C-80FC-02F1B12D9D64}" srcOrd="2" destOrd="0" parTransId="{AB5CFC36-DDD7-478D-B00C-5B61EB9145BF}" sibTransId="{B9A20BAA-AD96-4082-9A46-0336531DE641}"/>
    <dgm:cxn modelId="{501DC1F5-9821-413C-B94F-7B6326A6E3FB}" type="presOf" srcId="{28B13BA7-7825-44FE-B9F0-2EB44177BE5A}" destId="{7DD39396-E705-450C-BCFA-54B3BE86F867}" srcOrd="0" destOrd="0" presId="urn:microsoft.com/office/officeart/2008/layout/PictureAccentList"/>
    <dgm:cxn modelId="{5B40AC02-5B1C-41FB-A411-FD8779D8E364}" type="presOf" srcId="{56DDAC03-0EDE-435C-80FC-02F1B12D9D64}" destId="{96C00C3B-7584-4281-9B1A-00E91FB528D9}" srcOrd="0" destOrd="0" presId="urn:microsoft.com/office/officeart/2008/layout/PictureAccentList"/>
    <dgm:cxn modelId="{44CD1130-1BB7-4FE7-B956-A797589355EB}" type="presOf" srcId="{1CD9365D-01F9-40BC-8742-D9122D019DCD}" destId="{17BFDBB4-EB20-40C6-83E5-74B9D5A28891}" srcOrd="0" destOrd="0" presId="urn:microsoft.com/office/officeart/2008/layout/PictureAccentList"/>
    <dgm:cxn modelId="{F6864EDF-423D-47C4-A451-112E01471AA3}" type="presOf" srcId="{508396F3-2677-444C-BC58-10CB1E36215B}" destId="{888BE7E3-7329-461C-AF56-B50B894F7291}" srcOrd="0" destOrd="0" presId="urn:microsoft.com/office/officeart/2008/layout/PictureAccentList"/>
    <dgm:cxn modelId="{1E878A96-1ED5-4E84-AE50-301FB73A51E8}" srcId="{58DBC228-251C-4CAA-BEBF-900425BD9C5C}" destId="{28B13BA7-7825-44FE-B9F0-2EB44177BE5A}" srcOrd="0" destOrd="0" parTransId="{9B46E221-F7E8-436E-9A54-50239F20CE83}" sibTransId="{9FF92F47-7F71-4CA1-9197-EBBF1DD7D716}"/>
    <dgm:cxn modelId="{6428D073-C714-4DB7-821D-6F02525596E3}" type="presOf" srcId="{58DBC228-251C-4CAA-BEBF-900425BD9C5C}" destId="{CB9D8632-10C6-4962-8F9F-2000468DDFCC}" srcOrd="0" destOrd="0" presId="urn:microsoft.com/office/officeart/2008/layout/PictureAccentList"/>
    <dgm:cxn modelId="{DF12D417-64BC-432F-AEE2-1C9401799172}" srcId="{1CD9365D-01F9-40BC-8742-D9122D019DCD}" destId="{58DBC228-251C-4CAA-BEBF-900425BD9C5C}" srcOrd="0" destOrd="0" parTransId="{DE582525-A02E-44BE-A4BF-B4AC13C0561D}" sibTransId="{9B7618D3-56C8-46C3-AC2E-079D51F392CB}"/>
    <dgm:cxn modelId="{BBAA8939-4346-449D-9E09-8CBD9F08D555}" type="presParOf" srcId="{17BFDBB4-EB20-40C6-83E5-74B9D5A28891}" destId="{30F48AB0-8636-4AA5-9756-22DA6B851A4E}" srcOrd="0" destOrd="0" presId="urn:microsoft.com/office/officeart/2008/layout/PictureAccentList"/>
    <dgm:cxn modelId="{D538EE11-B26E-40A1-B4B7-897F89909C15}" type="presParOf" srcId="{30F48AB0-8636-4AA5-9756-22DA6B851A4E}" destId="{1D7383E1-E607-499D-9ECD-4CC66B124FEA}" srcOrd="0" destOrd="0" presId="urn:microsoft.com/office/officeart/2008/layout/PictureAccentList"/>
    <dgm:cxn modelId="{E819F2B1-EC6B-42BB-82D6-DEA87740B26D}" type="presParOf" srcId="{1D7383E1-E607-499D-9ECD-4CC66B124FEA}" destId="{CB9D8632-10C6-4962-8F9F-2000468DDFCC}" srcOrd="0" destOrd="0" presId="urn:microsoft.com/office/officeart/2008/layout/PictureAccentList"/>
    <dgm:cxn modelId="{727137C7-F83F-4DB8-9425-5FB7B6E99E01}" type="presParOf" srcId="{30F48AB0-8636-4AA5-9756-22DA6B851A4E}" destId="{A0590A88-A171-443F-B164-A881ABBB3FC7}" srcOrd="1" destOrd="0" presId="urn:microsoft.com/office/officeart/2008/layout/PictureAccentList"/>
    <dgm:cxn modelId="{007E9205-7D71-4897-AA9A-B0930663A33F}" type="presParOf" srcId="{A0590A88-A171-443F-B164-A881ABBB3FC7}" destId="{7CEE4D0C-F830-461B-9499-BDDF53B7687A}" srcOrd="0" destOrd="0" presId="urn:microsoft.com/office/officeart/2008/layout/PictureAccentList"/>
    <dgm:cxn modelId="{78417C26-3BFD-4817-AE51-FB82F0346007}" type="presParOf" srcId="{7CEE4D0C-F830-461B-9499-BDDF53B7687A}" destId="{65B1A43E-3B22-4F86-A74D-35497298A77B}" srcOrd="0" destOrd="0" presId="urn:microsoft.com/office/officeart/2008/layout/PictureAccentList"/>
    <dgm:cxn modelId="{CA66AE93-E96B-4D23-92D0-E0CC85501065}" type="presParOf" srcId="{7CEE4D0C-F830-461B-9499-BDDF53B7687A}" destId="{7DD39396-E705-450C-BCFA-54B3BE86F867}" srcOrd="1" destOrd="0" presId="urn:microsoft.com/office/officeart/2008/layout/PictureAccentList"/>
    <dgm:cxn modelId="{F9DB6D72-6B5F-4213-8569-5FFB86F433CF}" type="presParOf" srcId="{A0590A88-A171-443F-B164-A881ABBB3FC7}" destId="{2444EE1D-553E-4CAC-8E2B-EE45638BA6F8}" srcOrd="1" destOrd="0" presId="urn:microsoft.com/office/officeart/2008/layout/PictureAccentList"/>
    <dgm:cxn modelId="{0A946F5F-07E2-4490-A217-3411E8311C11}" type="presParOf" srcId="{2444EE1D-553E-4CAC-8E2B-EE45638BA6F8}" destId="{5A7043FC-3CA7-429D-8660-76B822E69E33}" srcOrd="0" destOrd="0" presId="urn:microsoft.com/office/officeart/2008/layout/PictureAccentList"/>
    <dgm:cxn modelId="{0D2BA761-1810-4F82-8204-CCBADCC13AA6}" type="presParOf" srcId="{2444EE1D-553E-4CAC-8E2B-EE45638BA6F8}" destId="{888BE7E3-7329-461C-AF56-B50B894F7291}" srcOrd="1" destOrd="0" presId="urn:microsoft.com/office/officeart/2008/layout/PictureAccentList"/>
    <dgm:cxn modelId="{F00093A8-45AC-4FEE-AE22-DCB0841AF350}" type="presParOf" srcId="{A0590A88-A171-443F-B164-A881ABBB3FC7}" destId="{96EAD390-39D6-4FA5-A008-00F5DF6B0601}" srcOrd="2" destOrd="0" presId="urn:microsoft.com/office/officeart/2008/layout/PictureAccentList"/>
    <dgm:cxn modelId="{2D12224B-E7DC-4E6B-9046-7D27CC8F2F83}" type="presParOf" srcId="{96EAD390-39D6-4FA5-A008-00F5DF6B0601}" destId="{5A5190F5-30DA-426A-994A-D4CB4A0245F9}" srcOrd="0" destOrd="0" presId="urn:microsoft.com/office/officeart/2008/layout/PictureAccentList"/>
    <dgm:cxn modelId="{753666B0-B95E-48BC-ADA6-B1600329FA33}" type="presParOf" srcId="{96EAD390-39D6-4FA5-A008-00F5DF6B0601}" destId="{96C00C3B-7584-4281-9B1A-00E91FB528D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44B5E-D542-4FB9-8846-CA8A106657FC}">
      <dsp:nvSpPr>
        <dsp:cNvPr id="0" name=""/>
        <dsp:cNvSpPr/>
      </dsp:nvSpPr>
      <dsp:spPr>
        <a:xfrm>
          <a:off x="0" y="0"/>
          <a:ext cx="4064000" cy="4064000"/>
        </a:xfrm>
        <a:prstGeom prst="triangle">
          <a:avLst/>
        </a:prstGeom>
        <a:solidFill>
          <a:srgbClr val="F935DD"/>
        </a:solidFill>
        <a:ln w="28575">
          <a:solidFill>
            <a:srgbClr val="7AFD73"/>
          </a:solidFill>
        </a:ln>
        <a:effectLst>
          <a:glow rad="228600">
            <a:schemeClr val="accent6">
              <a:satMod val="175000"/>
              <a:alpha val="40000"/>
            </a:schemeClr>
          </a:glow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47180E-9B92-4DA6-9F98-299F9BBB759F}">
      <dsp:nvSpPr>
        <dsp:cNvPr id="0" name=""/>
        <dsp:cNvSpPr/>
      </dsp:nvSpPr>
      <dsp:spPr>
        <a:xfrm>
          <a:off x="1943094" y="401976"/>
          <a:ext cx="6349746" cy="962025"/>
        </a:xfrm>
        <a:prstGeom prst="roundRect">
          <a:avLst/>
        </a:prstGeom>
        <a:solidFill>
          <a:srgbClr val="00FFFF">
            <a:alpha val="89804"/>
          </a:srgbClr>
        </a:solidFill>
        <a:ln w="19050" cap="flat" cmpd="sng" algn="ctr">
          <a:noFill/>
          <a:prstDash val="solid"/>
          <a:miter lim="800000"/>
        </a:ln>
        <a:effectLst>
          <a:glow rad="63500">
            <a:schemeClr val="accent5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 জীবজগৎ কী তা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bn-IN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পারবে , </a:t>
          </a:r>
          <a:r>
            <a:rPr lang="bn-I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bn-IN" sz="1800" b="1" kern="1200" dirty="0" smtClean="0"/>
        </a:p>
      </dsp:txBody>
      <dsp:txXfrm>
        <a:off x="1990056" y="448938"/>
        <a:ext cx="6255822" cy="868101"/>
      </dsp:txXfrm>
    </dsp:sp>
    <dsp:sp modelId="{9AF37447-6B1F-4311-8048-2190542203E9}">
      <dsp:nvSpPr>
        <dsp:cNvPr id="0" name=""/>
        <dsp:cNvSpPr/>
      </dsp:nvSpPr>
      <dsp:spPr>
        <a:xfrm>
          <a:off x="1978954" y="1598695"/>
          <a:ext cx="6335349" cy="962025"/>
        </a:xfrm>
        <a:prstGeom prst="roundRect">
          <a:avLst/>
        </a:prstGeom>
        <a:solidFill>
          <a:srgbClr val="66FF33">
            <a:alpha val="89804"/>
          </a:srgbClr>
        </a:solidFill>
        <a:ln w="28575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 জীবের প্রধান প্রধান বৈশিষ্ট্য ব্যাখ্যা করতে পারবে , </a:t>
          </a:r>
          <a:r>
            <a:rPr lang="bn-IN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25916" y="1645657"/>
        <a:ext cx="6241425" cy="868101"/>
      </dsp:txXfrm>
    </dsp:sp>
    <dsp:sp modelId="{5D0DBD41-505E-4031-8730-E13B2B097573}">
      <dsp:nvSpPr>
        <dsp:cNvPr id="0" name=""/>
        <dsp:cNvSpPr/>
      </dsp:nvSpPr>
      <dsp:spPr>
        <a:xfrm>
          <a:off x="1919941" y="2778492"/>
          <a:ext cx="6437050" cy="962025"/>
        </a:xfrm>
        <a:prstGeom prst="roundRect">
          <a:avLst/>
        </a:prstGeom>
        <a:solidFill>
          <a:srgbClr val="FF7C80">
            <a:alpha val="89804"/>
          </a:srgbClr>
        </a:solidFill>
        <a:ln w="28575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  বৈশিষ্ট্যের আলোকে জীবজগতের শ্রেণিকরণ করতে পারবে । </a:t>
          </a:r>
          <a:r>
            <a:rPr lang="bn-IN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66903" y="2825454"/>
        <a:ext cx="6343126" cy="868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63D54-CC13-4CEE-97B3-1F5018E53C6B}">
      <dsp:nvSpPr>
        <dsp:cNvPr id="0" name=""/>
        <dsp:cNvSpPr/>
      </dsp:nvSpPr>
      <dsp:spPr>
        <a:xfrm>
          <a:off x="0" y="0"/>
          <a:ext cx="8487176" cy="1828800"/>
        </a:xfrm>
        <a:prstGeom prst="roundRect">
          <a:avLst>
            <a:gd name="adj" fmla="val 10000"/>
          </a:avLst>
        </a:prstGeom>
        <a:solidFill>
          <a:srgbClr val="00B0F0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A5E03-EF7C-4A25-8AC1-408C664EB1B1}">
      <dsp:nvSpPr>
        <dsp:cNvPr id="0" name=""/>
        <dsp:cNvSpPr/>
      </dsp:nvSpPr>
      <dsp:spPr>
        <a:xfrm>
          <a:off x="257342" y="243840"/>
          <a:ext cx="1476387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DEEA0-6935-44BD-8405-B41D7F8E8850}">
      <dsp:nvSpPr>
        <dsp:cNvPr id="0" name=""/>
        <dsp:cNvSpPr/>
      </dsp:nvSpPr>
      <dsp:spPr>
        <a:xfrm rot="10800000">
          <a:off x="257342" y="1828799"/>
          <a:ext cx="1476387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রাজ্য-১ </a:t>
          </a:r>
          <a:endParaRPr lang="en-US" sz="2100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মনেরা </a:t>
          </a:r>
          <a:endParaRPr lang="en-US" sz="2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02746" y="1828799"/>
        <a:ext cx="1385579" cy="2189796"/>
      </dsp:txXfrm>
    </dsp:sp>
    <dsp:sp modelId="{D912C3FC-CC71-4435-BC73-D477D6B8BA69}">
      <dsp:nvSpPr>
        <dsp:cNvPr id="0" name=""/>
        <dsp:cNvSpPr/>
      </dsp:nvSpPr>
      <dsp:spPr>
        <a:xfrm>
          <a:off x="1881368" y="243840"/>
          <a:ext cx="1476387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9CB6B-D243-4AD0-8EBC-B83D95EB9741}">
      <dsp:nvSpPr>
        <dsp:cNvPr id="0" name=""/>
        <dsp:cNvSpPr/>
      </dsp:nvSpPr>
      <dsp:spPr>
        <a:xfrm rot="10800000">
          <a:off x="1881368" y="1828799"/>
          <a:ext cx="1476387" cy="2235200"/>
        </a:xfrm>
        <a:prstGeom prst="round2SameRect">
          <a:avLst>
            <a:gd name="adj1" fmla="val 10500"/>
            <a:gd name="adj2" fmla="val 0"/>
          </a:avLst>
        </a:prstGeom>
        <a:solidFill>
          <a:srgbClr val="00F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2100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রাজ্য-২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2100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প্রোটিস্টা </a:t>
          </a:r>
          <a:endParaRPr lang="en-US" sz="2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926772" y="1828799"/>
        <a:ext cx="1385579" cy="2189796"/>
      </dsp:txXfrm>
    </dsp:sp>
    <dsp:sp modelId="{6940DF14-EBA1-4D3F-9026-85FFADC2BFA1}">
      <dsp:nvSpPr>
        <dsp:cNvPr id="0" name=""/>
        <dsp:cNvSpPr/>
      </dsp:nvSpPr>
      <dsp:spPr>
        <a:xfrm>
          <a:off x="3505394" y="243840"/>
          <a:ext cx="1476387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AC684-EB89-4C93-89EE-AE8E79B747AE}">
      <dsp:nvSpPr>
        <dsp:cNvPr id="0" name=""/>
        <dsp:cNvSpPr/>
      </dsp:nvSpPr>
      <dsp:spPr>
        <a:xfrm rot="10800000">
          <a:off x="3505394" y="1828799"/>
          <a:ext cx="1476387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2100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রাজ্য-৩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2100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ফানজাই </a:t>
          </a:r>
          <a:endParaRPr lang="en-US" sz="2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550798" y="1828799"/>
        <a:ext cx="1385579" cy="2189796"/>
      </dsp:txXfrm>
    </dsp:sp>
    <dsp:sp modelId="{ED07B15F-5B99-448B-82C7-01F1C6C6FF29}">
      <dsp:nvSpPr>
        <dsp:cNvPr id="0" name=""/>
        <dsp:cNvSpPr/>
      </dsp:nvSpPr>
      <dsp:spPr>
        <a:xfrm>
          <a:off x="5129420" y="243840"/>
          <a:ext cx="1476387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C63CB-4749-4184-BD59-27FF2B1325B8}">
      <dsp:nvSpPr>
        <dsp:cNvPr id="0" name=""/>
        <dsp:cNvSpPr/>
      </dsp:nvSpPr>
      <dsp:spPr>
        <a:xfrm rot="10800000">
          <a:off x="5129420" y="1828799"/>
          <a:ext cx="1476387" cy="2235200"/>
        </a:xfrm>
        <a:prstGeom prst="round2SameRect">
          <a:avLst>
            <a:gd name="adj1" fmla="val 10500"/>
            <a:gd name="adj2" fmla="val 0"/>
          </a:avLst>
        </a:prstGeom>
        <a:solidFill>
          <a:srgbClr val="36FA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2100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রাজ্য-৪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2100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প্লান্টি </a:t>
          </a:r>
          <a:endParaRPr lang="en-US" sz="2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5174824" y="1828799"/>
        <a:ext cx="1385579" cy="2189796"/>
      </dsp:txXfrm>
    </dsp:sp>
    <dsp:sp modelId="{C80ADCC2-CF90-4C09-B662-C1F55F715F85}">
      <dsp:nvSpPr>
        <dsp:cNvPr id="0" name=""/>
        <dsp:cNvSpPr/>
      </dsp:nvSpPr>
      <dsp:spPr>
        <a:xfrm>
          <a:off x="6753446" y="243840"/>
          <a:ext cx="1476387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E65F8-FAB1-4320-BE15-AA142F4405A7}">
      <dsp:nvSpPr>
        <dsp:cNvPr id="0" name=""/>
        <dsp:cNvSpPr/>
      </dsp:nvSpPr>
      <dsp:spPr>
        <a:xfrm rot="10800000">
          <a:off x="6753446" y="1828799"/>
          <a:ext cx="1476387" cy="2235200"/>
        </a:xfrm>
        <a:prstGeom prst="round2SameRect">
          <a:avLst>
            <a:gd name="adj1" fmla="val 10500"/>
            <a:gd name="adj2" fmla="val 0"/>
          </a:avLst>
        </a:prstGeom>
        <a:solidFill>
          <a:srgbClr val="FF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2100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রাজ্য-৫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2100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এ্যানিমেলিয়া </a:t>
          </a:r>
          <a:endParaRPr lang="en-US" sz="2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6798850" y="1828799"/>
        <a:ext cx="1385579" cy="21897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D8632-10C6-4962-8F9F-2000468DDFCC}">
      <dsp:nvSpPr>
        <dsp:cNvPr id="0" name=""/>
        <dsp:cNvSpPr/>
      </dsp:nvSpPr>
      <dsp:spPr>
        <a:xfrm>
          <a:off x="393923" y="1918"/>
          <a:ext cx="7713507" cy="1153840"/>
        </a:xfrm>
        <a:prstGeom prst="roundRect">
          <a:avLst>
            <a:gd name="adj" fmla="val 10000"/>
          </a:avLst>
        </a:prstGeom>
        <a:solidFill>
          <a:srgbClr val="92D050"/>
        </a:solidFill>
        <a:ln w="28575">
          <a:solidFill>
            <a:srgbClr val="FF33CC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r>
            <a:rPr lang="en-US" sz="6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গত</a:t>
          </a:r>
          <a:r>
            <a:rPr lang="bn-IN" sz="6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কাজ </a:t>
          </a:r>
          <a:endParaRPr lang="en-US" sz="65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7718" y="35713"/>
        <a:ext cx="7645917" cy="1086250"/>
      </dsp:txXfrm>
    </dsp:sp>
    <dsp:sp modelId="{65B1A43E-3B22-4F86-A74D-35497298A77B}">
      <dsp:nvSpPr>
        <dsp:cNvPr id="0" name=""/>
        <dsp:cNvSpPr/>
      </dsp:nvSpPr>
      <dsp:spPr>
        <a:xfrm>
          <a:off x="363311" y="1363450"/>
          <a:ext cx="1166682" cy="115384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38100">
          <a:solidFill>
            <a:srgbClr val="FF000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D39396-E705-450C-BCFA-54B3BE86F867}">
      <dsp:nvSpPr>
        <dsp:cNvPr id="0" name=""/>
        <dsp:cNvSpPr/>
      </dsp:nvSpPr>
      <dsp:spPr>
        <a:xfrm>
          <a:off x="1690473" y="1363450"/>
          <a:ext cx="6444980" cy="1153840"/>
        </a:xfrm>
        <a:prstGeom prst="roundRect">
          <a:avLst>
            <a:gd name="adj" fmla="val 16670"/>
          </a:avLst>
        </a:prstGeom>
        <a:solidFill>
          <a:srgbClr val="FECEF4"/>
        </a:solidFill>
        <a:ln w="28575">
          <a:solidFill>
            <a:srgbClr val="0070C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পাঁচটি এ্যানিমেলিয়া রাজ্যের জীবের নাম লিখ । 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46809" y="1419786"/>
        <a:ext cx="6332308" cy="1041168"/>
      </dsp:txXfrm>
    </dsp:sp>
    <dsp:sp modelId="{5A7043FC-3CA7-429D-8660-76B822E69E33}">
      <dsp:nvSpPr>
        <dsp:cNvPr id="0" name=""/>
        <dsp:cNvSpPr/>
      </dsp:nvSpPr>
      <dsp:spPr>
        <a:xfrm>
          <a:off x="385038" y="2655752"/>
          <a:ext cx="1153840" cy="115384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38100"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8BE7E3-7329-461C-AF56-B50B894F7291}">
      <dsp:nvSpPr>
        <dsp:cNvPr id="0" name=""/>
        <dsp:cNvSpPr/>
      </dsp:nvSpPr>
      <dsp:spPr>
        <a:xfrm>
          <a:off x="1772461" y="2670048"/>
          <a:ext cx="6414368" cy="1153840"/>
        </a:xfrm>
        <a:prstGeom prst="roundRect">
          <a:avLst>
            <a:gd name="adj" fmla="val 16670"/>
          </a:avLst>
        </a:prstGeom>
        <a:solidFill>
          <a:srgbClr val="00FFFF"/>
        </a:solidFill>
        <a:ln w="28575"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পাঁচটি প্লান্টি রাজ্যের জীবের নাম লিখ ।  </a:t>
          </a:r>
          <a:endParaRPr lang="en-US" sz="3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28797" y="2726384"/>
        <a:ext cx="6301696" cy="1041168"/>
      </dsp:txXfrm>
    </dsp:sp>
    <dsp:sp modelId="{5A5190F5-30DA-426A-994A-D4CB4A0245F9}">
      <dsp:nvSpPr>
        <dsp:cNvPr id="0" name=""/>
        <dsp:cNvSpPr/>
      </dsp:nvSpPr>
      <dsp:spPr>
        <a:xfrm>
          <a:off x="337583" y="3948053"/>
          <a:ext cx="1153840" cy="115384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38100"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C00C3B-7584-4281-9B1A-00E91FB528D9}">
      <dsp:nvSpPr>
        <dsp:cNvPr id="0" name=""/>
        <dsp:cNvSpPr/>
      </dsp:nvSpPr>
      <dsp:spPr>
        <a:xfrm>
          <a:off x="1702705" y="3948053"/>
          <a:ext cx="6509278" cy="1153840"/>
        </a:xfrm>
        <a:prstGeom prst="roundRect">
          <a:avLst>
            <a:gd name="adj" fmla="val 16670"/>
          </a:avLst>
        </a:prstGeom>
        <a:solidFill>
          <a:srgbClr val="FFFF99"/>
        </a:solidFill>
        <a:ln w="28575">
          <a:solidFill>
            <a:srgbClr val="7030A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পাঁচটি ফানজাই রাজ্যের জীবের নাম লিখ । </a:t>
          </a:r>
          <a:endParaRPr lang="en-US" sz="3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59041" y="4004389"/>
        <a:ext cx="6396606" cy="1041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7B29D-00E4-4A7D-80C4-698DEA98E514}" type="datetimeFigureOut">
              <a:rPr lang="en-US" smtClean="0"/>
              <a:t>6/21/2019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89AE3-BDF1-4220-805C-8DB120097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8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পাচ্ছ</a:t>
            </a:r>
            <a:r>
              <a:rPr lang="en-US" baseline="0" dirty="0" smtClean="0"/>
              <a:t>? </a:t>
            </a:r>
            <a:r>
              <a:rPr lang="bn-BD" baseline="0" dirty="0" smtClean="0"/>
              <a:t> ২ এর দুইটি  </a:t>
            </a:r>
            <a:r>
              <a:rPr lang="bn-BD" dirty="0" smtClean="0"/>
              <a:t>গুণিতক</a:t>
            </a:r>
            <a:r>
              <a:rPr lang="bn-BD" baseline="0" dirty="0" smtClean="0"/>
              <a:t>  বল । ২, ৪  । ৬ এর দুইটি  গুণনীয়ক বল ।  ২ , ৩ ।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9AE3-BDF1-4220-805C-8DB1200970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8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80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1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5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19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83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6/21/2019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28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6/21/2019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94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6/21/2019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91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60"/>
            </a:avLst>
          </a:prstGeom>
          <a:noFill/>
          <a:ln w="92075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58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6/21/2019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61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6/21/2019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4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3AF9D-FB38-4B45-A04D-70BD16EBBC87}" type="datetimeFigureOut">
              <a:rPr lang="en-US" smtClean="0"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8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g"/><Relationship Id="rId9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24" y="2543357"/>
            <a:ext cx="6053070" cy="3883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227" y="314325"/>
            <a:ext cx="4343398" cy="15573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1500" dirty="0" smtClean="0">
                <a:solidFill>
                  <a:srgbClr val="FF33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1500" dirty="0" smtClean="0">
                <a:solidFill>
                  <a:srgbClr val="00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1500" dirty="0" smtClean="0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72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44969" y="900114"/>
            <a:ext cx="3170405" cy="124301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80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889" y="425004"/>
            <a:ext cx="7149920" cy="1107996"/>
          </a:xfrm>
          <a:prstGeom prst="rect">
            <a:avLst/>
          </a:prstGeom>
          <a:solidFill>
            <a:srgbClr val="00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6600" dirty="0" smtClean="0">
                <a:ln w="0">
                  <a:solidFill>
                    <a:srgbClr val="FFFF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প্রধান প্রধান বৈশিষ্ট্য</a:t>
            </a:r>
            <a:endParaRPr lang="en-US" sz="6600" dirty="0">
              <a:ln w="0">
                <a:solidFill>
                  <a:srgbClr val="FFFF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51050" y="1887899"/>
            <a:ext cx="2317945" cy="3113473"/>
            <a:chOff x="5551050" y="1887899"/>
            <a:chExt cx="2317945" cy="31134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1050" y="1887899"/>
              <a:ext cx="2317945" cy="3113473"/>
            </a:xfrm>
            <a:prstGeom prst="rect">
              <a:avLst/>
            </a:prstGeom>
          </p:spPr>
        </p:pic>
        <p:sp>
          <p:nvSpPr>
            <p:cNvPr id="5" name="Left-Right Arrow 4"/>
            <p:cNvSpPr/>
            <p:nvPr/>
          </p:nvSpPr>
          <p:spPr>
            <a:xfrm>
              <a:off x="6272140" y="3115821"/>
              <a:ext cx="798490" cy="437882"/>
            </a:xfrm>
            <a:prstGeom prst="leftRightArrow">
              <a:avLst>
                <a:gd name="adj1" fmla="val 55882"/>
                <a:gd name="adj2" fmla="val 44117"/>
              </a:avLst>
            </a:prstGeom>
            <a:solidFill>
              <a:srgbClr val="66FFFF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জড়</a:t>
              </a:r>
              <a:r>
                <a:rPr lang="bn-IN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5"/>
          <a:stretch/>
        </p:blipFill>
        <p:spPr>
          <a:xfrm>
            <a:off x="1075440" y="1954714"/>
            <a:ext cx="3907779" cy="3181807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848936" y="5447764"/>
            <a:ext cx="714991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প্রজননঃ-  প্রতিটি জীবই বংশবৃদ্ধি করে কিন্তু জড় তা করে না।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1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889" y="425004"/>
            <a:ext cx="7149920" cy="1107996"/>
          </a:xfrm>
          <a:prstGeom prst="rect">
            <a:avLst/>
          </a:prstGeom>
          <a:solidFill>
            <a:srgbClr val="00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6600" dirty="0" smtClean="0">
                <a:ln w="0">
                  <a:solidFill>
                    <a:srgbClr val="FFFF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প্রধান প্রধান বৈশিষ্ট্য</a:t>
            </a:r>
            <a:endParaRPr lang="en-US" sz="6600" dirty="0">
              <a:ln w="0">
                <a:solidFill>
                  <a:srgbClr val="FFFF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51050" y="1887899"/>
            <a:ext cx="2317945" cy="3113473"/>
            <a:chOff x="5551050" y="1887899"/>
            <a:chExt cx="2317945" cy="31134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1050" y="1887899"/>
              <a:ext cx="2317945" cy="3113473"/>
            </a:xfrm>
            <a:prstGeom prst="rect">
              <a:avLst/>
            </a:prstGeom>
          </p:spPr>
        </p:pic>
        <p:sp>
          <p:nvSpPr>
            <p:cNvPr id="5" name="Left-Right Arrow 4"/>
            <p:cNvSpPr/>
            <p:nvPr/>
          </p:nvSpPr>
          <p:spPr>
            <a:xfrm>
              <a:off x="6272140" y="3115821"/>
              <a:ext cx="798490" cy="437882"/>
            </a:xfrm>
            <a:prstGeom prst="leftRightArrow">
              <a:avLst>
                <a:gd name="adj1" fmla="val 55882"/>
                <a:gd name="adj2" fmla="val 44117"/>
              </a:avLst>
            </a:prstGeom>
            <a:solidFill>
              <a:srgbClr val="66FFFF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জড়</a:t>
              </a:r>
              <a:r>
                <a:rPr lang="bn-IN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45" y="1980578"/>
            <a:ext cx="3865533" cy="3167586"/>
          </a:xfrm>
          <a:prstGeom prst="rect">
            <a:avLst/>
          </a:prstGeom>
          <a:ln w="57150">
            <a:solidFill>
              <a:srgbClr val="FF00FF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72546" y="5497132"/>
            <a:ext cx="714991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রেচনঃ-প্রতিটি জীবই বিশেষ প্রক্রিয়ায় বর্জ্য ত্যাগ করে কিন্তু জড় তা করে না।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4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889" y="425004"/>
            <a:ext cx="7149920" cy="1107996"/>
          </a:xfrm>
          <a:prstGeom prst="rect">
            <a:avLst/>
          </a:prstGeom>
          <a:solidFill>
            <a:srgbClr val="00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6600" dirty="0" smtClean="0">
                <a:ln w="0">
                  <a:solidFill>
                    <a:srgbClr val="FFFF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প্রধান প্রধান বৈশিষ্ট্য</a:t>
            </a:r>
            <a:endParaRPr lang="en-US" sz="6600" dirty="0">
              <a:ln w="0">
                <a:solidFill>
                  <a:srgbClr val="FFFF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51050" y="1887899"/>
            <a:ext cx="2317945" cy="3113473"/>
            <a:chOff x="5551050" y="1887899"/>
            <a:chExt cx="2317945" cy="31134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1050" y="1887899"/>
              <a:ext cx="2317945" cy="3113473"/>
            </a:xfrm>
            <a:prstGeom prst="rect">
              <a:avLst/>
            </a:prstGeom>
          </p:spPr>
        </p:pic>
        <p:sp>
          <p:nvSpPr>
            <p:cNvPr id="5" name="Left-Right Arrow 4"/>
            <p:cNvSpPr/>
            <p:nvPr/>
          </p:nvSpPr>
          <p:spPr>
            <a:xfrm>
              <a:off x="6272140" y="3115821"/>
              <a:ext cx="798490" cy="437882"/>
            </a:xfrm>
            <a:prstGeom prst="leftRightArrow">
              <a:avLst>
                <a:gd name="adj1" fmla="val 55882"/>
                <a:gd name="adj2" fmla="val 44117"/>
              </a:avLst>
            </a:prstGeom>
            <a:solidFill>
              <a:srgbClr val="66FFFF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জড়</a:t>
              </a:r>
              <a:r>
                <a:rPr lang="bn-IN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41" y="1994864"/>
            <a:ext cx="3907779" cy="3206222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36057" y="5445616"/>
            <a:ext cx="725187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অনুভূতিঃ- জীবকে আঘাত করলে ব্যাথা পায় কিন্তু জড় তা পায় না।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6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889" y="425004"/>
            <a:ext cx="7149920" cy="1107996"/>
          </a:xfrm>
          <a:prstGeom prst="rect">
            <a:avLst/>
          </a:prstGeom>
          <a:solidFill>
            <a:srgbClr val="00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6600" dirty="0" smtClean="0">
                <a:ln w="0">
                  <a:solidFill>
                    <a:srgbClr val="FFFF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প্রধান প্রধান বৈশিষ্ট্য</a:t>
            </a:r>
            <a:endParaRPr lang="en-US" sz="6600" dirty="0">
              <a:ln w="0">
                <a:solidFill>
                  <a:srgbClr val="FFFF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51050" y="1887899"/>
            <a:ext cx="2317945" cy="3113473"/>
            <a:chOff x="5551050" y="1887899"/>
            <a:chExt cx="2317945" cy="31134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1050" y="1887899"/>
              <a:ext cx="2317945" cy="3113473"/>
            </a:xfrm>
            <a:prstGeom prst="rect">
              <a:avLst/>
            </a:prstGeom>
          </p:spPr>
        </p:pic>
        <p:sp>
          <p:nvSpPr>
            <p:cNvPr id="5" name="Left-Right Arrow 4"/>
            <p:cNvSpPr/>
            <p:nvPr/>
          </p:nvSpPr>
          <p:spPr>
            <a:xfrm>
              <a:off x="6272140" y="3115821"/>
              <a:ext cx="798490" cy="437882"/>
            </a:xfrm>
            <a:prstGeom prst="leftRightArrow">
              <a:avLst>
                <a:gd name="adj1" fmla="val 55882"/>
                <a:gd name="adj2" fmla="val 44117"/>
              </a:avLst>
            </a:prstGeom>
            <a:solidFill>
              <a:srgbClr val="66FFFF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জড়</a:t>
              </a:r>
              <a:r>
                <a:rPr lang="bn-IN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26" y="1974570"/>
            <a:ext cx="4021295" cy="333152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21030" y="5471376"/>
            <a:ext cx="7201435" cy="46450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বৃদ্ধিঃ-প্রতিটি জীব জন্মের পর থেকে ধীরে ধীরে বৃদ্ধি পায় কিন্তু জড় বৃদ্ধি পায় না। 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4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friendshelpingeachotherstudyforatestconvers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89" y="281004"/>
            <a:ext cx="1585569" cy="14306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575578" y="389965"/>
            <a:ext cx="4585447" cy="9744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/>
            </a:prstTxWarp>
            <a:spAutoFit/>
            <a:sp3d extrusionH="57150">
              <a:bevelT w="38100" h="38100" prst="angle"/>
            </a:sp3d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" r="17870" b="6626"/>
          <a:stretch/>
        </p:blipFill>
        <p:spPr>
          <a:xfrm>
            <a:off x="3786476" y="1613296"/>
            <a:ext cx="2163650" cy="2842794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236371" y="4704972"/>
            <a:ext cx="6684135" cy="1316925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উদ্ভিদে জীবের কী কী বৈশিষ্ট্য আছে ? 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4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35869566"/>
              </p:ext>
            </p:extLst>
          </p:nvPr>
        </p:nvGraphicFramePr>
        <p:xfrm>
          <a:off x="347729" y="1731850"/>
          <a:ext cx="84871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7729" y="618187"/>
            <a:ext cx="8487175" cy="664888"/>
          </a:xfrm>
          <a:prstGeom prst="rect">
            <a:avLst/>
          </a:prstGeom>
          <a:solidFill>
            <a:srgbClr val="66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জীবজগতকে তাদের বৈশিষ্ট্যের ভিত্তিতে পাঁচটি রাজ্যে ভাগ করা হয়েছে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66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663D54-CC13-4CEE-97B3-1F5018E53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74663D54-CC13-4CEE-97B3-1F5018E53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74663D54-CC13-4CEE-97B3-1F5018E53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74663D54-CC13-4CEE-97B3-1F5018E53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4663D54-CC13-4CEE-97B3-1F5018E53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DA5E03-EF7C-4A25-8AC1-408C664EB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A9DA5E03-EF7C-4A25-8AC1-408C664EB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A9DA5E03-EF7C-4A25-8AC1-408C664EB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A9DA5E03-EF7C-4A25-8AC1-408C664EB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A9DA5E03-EF7C-4A25-8AC1-408C664EB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2DEEA0-6935-44BD-8405-B41D7F8E8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1A2DEEA0-6935-44BD-8405-B41D7F8E8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1A2DEEA0-6935-44BD-8405-B41D7F8E8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1A2DEEA0-6935-44BD-8405-B41D7F8E8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1A2DEEA0-6935-44BD-8405-B41D7F8E8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12C3FC-CC71-4435-BC73-D477D6B8B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D912C3FC-CC71-4435-BC73-D477D6B8B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D912C3FC-CC71-4435-BC73-D477D6B8B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D912C3FC-CC71-4435-BC73-D477D6B8B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D912C3FC-CC71-4435-BC73-D477D6B8B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D9CB6B-D243-4AD0-8EBC-B83D95EB9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1FD9CB6B-D243-4AD0-8EBC-B83D95EB9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1FD9CB6B-D243-4AD0-8EBC-B83D95EB9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1FD9CB6B-D243-4AD0-8EBC-B83D95EB9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1FD9CB6B-D243-4AD0-8EBC-B83D95EB9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40DF14-EBA1-4D3F-9026-85FFADC2B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6940DF14-EBA1-4D3F-9026-85FFADC2B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6940DF14-EBA1-4D3F-9026-85FFADC2B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6940DF14-EBA1-4D3F-9026-85FFADC2B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6940DF14-EBA1-4D3F-9026-85FFADC2B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DAC684-EB89-4C93-89EE-AE8E79B74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9DDAC684-EB89-4C93-89EE-AE8E79B74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9DDAC684-EB89-4C93-89EE-AE8E79B74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9DDAC684-EB89-4C93-89EE-AE8E79B74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9DDAC684-EB89-4C93-89EE-AE8E79B74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07B15F-5B99-448B-82C7-01F1C6C6F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ED07B15F-5B99-448B-82C7-01F1C6C6F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ED07B15F-5B99-448B-82C7-01F1C6C6F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ED07B15F-5B99-448B-82C7-01F1C6C6F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ED07B15F-5B99-448B-82C7-01F1C6C6F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4C63CB-4749-4184-BD59-27FF2B132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A74C63CB-4749-4184-BD59-27FF2B132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A74C63CB-4749-4184-BD59-27FF2B132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A74C63CB-4749-4184-BD59-27FF2B132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A74C63CB-4749-4184-BD59-27FF2B132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0ADCC2-CF90-4C09-B662-C1F55F71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C80ADCC2-CF90-4C09-B662-C1F55F71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C80ADCC2-CF90-4C09-B662-C1F55F71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C80ADCC2-CF90-4C09-B662-C1F55F71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C80ADCC2-CF90-4C09-B662-C1F55F71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0E65F8-FAB1-4320-BE15-AA142F440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E30E65F8-FAB1-4320-BE15-AA142F440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E30E65F8-FAB1-4320-BE15-AA142F440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graphicEl>
                                              <a:dgm id="{E30E65F8-FAB1-4320-BE15-AA142F440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E30E65F8-FAB1-4320-BE15-AA142F440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28" y="1400108"/>
            <a:ext cx="5263167" cy="372568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996483" y="425003"/>
            <a:ext cx="3013656" cy="707886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রাজ্য-১ ( মনেরা )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9403" y="5393011"/>
            <a:ext cx="6207617" cy="830997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জীবটি এককোষী এবং কোষে সুগঠিত নিউক্লিয়াস থকে না ।  এরা </a:t>
            </a:r>
          </a:p>
          <a:p>
            <a:pPr algn="ctr"/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খুবই ক্ষুদ্র অণুবীক্ষণ যন্ত্র ছাড়া দেখা যায় না। যেমন-রাইজোবিয়াম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81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4897" r="5694" b="4580"/>
          <a:stretch/>
        </p:blipFill>
        <p:spPr>
          <a:xfrm>
            <a:off x="1630287" y="1343998"/>
            <a:ext cx="5982158" cy="3837904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2919208" y="334850"/>
            <a:ext cx="3404317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রাজ্য-২ ( প্রোটিস্টা  )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7557" y="5483164"/>
            <a:ext cx="6207617" cy="830997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জীবটি এককোষী বা দলবদ্ধভাবে থাকতে পারে। কোষে সুগঠিত নিউক্লিয়াস থকে  ।  যেমন- অ্যামিবা,ইউগ্লেনা ইত্যাদি । 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911" y="1571223"/>
            <a:ext cx="5776442" cy="3559599"/>
          </a:xfrm>
          <a:prstGeom prst="rect">
            <a:avLst/>
          </a:prstGeom>
          <a:ln w="76200">
            <a:solidFill>
              <a:srgbClr val="F010C5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91741" y="333223"/>
            <a:ext cx="4973395" cy="707886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রাজ্য-৩ ( ফানজাই বা ছত্রাক )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670" y="5483164"/>
            <a:ext cx="8023538" cy="830997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জীবটি এককোষী বা বহুকোষী হয়। কোষে সুগঠিত নিউক্লিয়াস থাকে। দেহে   ক্লোরোফিল নেই, তাই এরা পরভোজী।  যেমন- ইস্ট,মাশরুম, পেনিসিলিয়াম ইত্যাদি । 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6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36" y="1551618"/>
            <a:ext cx="5354728" cy="372872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96483" y="425003"/>
            <a:ext cx="3013656" cy="707886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রাজ্য-৪ ( প্লান্টি )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780" y="5483164"/>
            <a:ext cx="7778839" cy="830997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জীবটি এককোষী বা বহুকোষী হতে পারে। কোষপ্রাচীর সেলুলোজ দ্বারা নির্মিত । এরা স্বভোজী ।  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 সুগঠিত নিউক্লিয়াস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 ।  যেমন-ফার্ন, আম, জাম ইত্যাদি । 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3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Ribbon 19"/>
          <p:cNvSpPr/>
          <p:nvPr/>
        </p:nvSpPr>
        <p:spPr>
          <a:xfrm>
            <a:off x="417499" y="350788"/>
            <a:ext cx="8300426" cy="1185863"/>
          </a:xfrm>
          <a:prstGeom prst="ribbon">
            <a:avLst/>
          </a:prstGeom>
          <a:solidFill>
            <a:srgbClr val="DAFBFA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33919" y="719074"/>
            <a:ext cx="3748438" cy="523694"/>
          </a:xfrm>
          <a:prstGeom prst="rect">
            <a:avLst/>
          </a:prstGeom>
          <a:solidFill>
            <a:srgbClr val="DAFBFA"/>
          </a:solidFill>
          <a:ln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3200" b="1" dirty="0" smtClean="0">
                <a:solidFill>
                  <a:srgbClr val="BE0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4436829" y="1909807"/>
            <a:ext cx="71309" cy="4391847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05466" y="2835488"/>
            <a:ext cx="0" cy="2950405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4207770" y="2835488"/>
            <a:ext cx="30075" cy="2950405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17499" y="1808115"/>
            <a:ext cx="3585560" cy="4586288"/>
            <a:chOff x="417499" y="1808115"/>
            <a:chExt cx="3585560" cy="4586288"/>
          </a:xfrm>
        </p:grpSpPr>
        <p:sp>
          <p:nvSpPr>
            <p:cNvPr id="26" name="TextBox 25"/>
            <p:cNvSpPr txBox="1"/>
            <p:nvPr/>
          </p:nvSpPr>
          <p:spPr>
            <a:xfrm>
              <a:off x="417499" y="1808115"/>
              <a:ext cx="3585560" cy="4586288"/>
            </a:xfrm>
            <a:prstGeom prst="rect">
              <a:avLst/>
            </a:prstGeom>
            <a:solidFill>
              <a:srgbClr val="FFC9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9925" y="4157027"/>
              <a:ext cx="2995662" cy="661938"/>
            </a:xfrm>
            <a:prstGeom prst="rect">
              <a:avLst/>
            </a:prstGeom>
            <a:solidFill>
              <a:srgbClr val="FFC9F0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 আব্দুল মজিদ মিঞা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93792" y="4818965"/>
              <a:ext cx="1996993" cy="335559"/>
            </a:xfrm>
            <a:prstGeom prst="rect">
              <a:avLst/>
            </a:prstGeom>
            <a:solidFill>
              <a:srgbClr val="FFC9F0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গণিত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8434" y="5222711"/>
              <a:ext cx="3001521" cy="388511"/>
            </a:xfrm>
            <a:prstGeom prst="rect">
              <a:avLst/>
            </a:prstGeom>
            <a:solidFill>
              <a:srgbClr val="FFC9F0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কামাল বাজার ফাজিল মাদরাসা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8434" y="5720514"/>
              <a:ext cx="3001521" cy="276414"/>
            </a:xfrm>
            <a:prstGeom prst="rect">
              <a:avLst/>
            </a:prstGeom>
            <a:solidFill>
              <a:srgbClr val="FFC9F0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বিশ্বনাথ , সিলেট ।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8434" y="6051018"/>
              <a:ext cx="3001521" cy="265737"/>
            </a:xfrm>
            <a:prstGeom prst="rect">
              <a:avLst/>
            </a:prstGeom>
            <a:solidFill>
              <a:srgbClr val="FFC9F0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০১৭২০-৫৬৫২৫২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31736" y="1991695"/>
              <a:ext cx="1282441" cy="3437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1636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উপস্থাপনায়</a:t>
              </a:r>
              <a:r>
                <a:rPr lang="bn-IN" sz="1636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36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614" y="2478308"/>
              <a:ext cx="1559664" cy="1624073"/>
            </a:xfrm>
            <a:prstGeom prst="ellipse">
              <a:avLst/>
            </a:prstGeom>
            <a:ln w="63500" cap="rnd">
              <a:solidFill>
                <a:srgbClr val="00FFFF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43" name="Group 42"/>
          <p:cNvGrpSpPr/>
          <p:nvPr/>
        </p:nvGrpSpPr>
        <p:grpSpPr>
          <a:xfrm>
            <a:off x="4988896" y="1870015"/>
            <a:ext cx="3729029" cy="4494868"/>
            <a:chOff x="4988896" y="1870015"/>
            <a:chExt cx="3729029" cy="4494868"/>
          </a:xfrm>
        </p:grpSpPr>
        <p:sp>
          <p:nvSpPr>
            <p:cNvPr id="35" name="TextBox 34"/>
            <p:cNvSpPr txBox="1"/>
            <p:nvPr/>
          </p:nvSpPr>
          <p:spPr>
            <a:xfrm>
              <a:off x="4988896" y="1870015"/>
              <a:ext cx="3729029" cy="4494868"/>
            </a:xfrm>
            <a:prstGeom prst="rect">
              <a:avLst/>
            </a:prstGeom>
            <a:solidFill>
              <a:srgbClr val="FFC9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42989" y="4257287"/>
              <a:ext cx="3208393" cy="427632"/>
            </a:xfrm>
            <a:prstGeom prst="rect">
              <a:avLst/>
            </a:prstGeom>
            <a:solidFill>
              <a:srgbClr val="FFC9F0"/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– </a:t>
              </a:r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ষষ্ঠ 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56121" y="4797163"/>
              <a:ext cx="3163122" cy="480193"/>
            </a:xfrm>
            <a:prstGeom prst="rect">
              <a:avLst/>
            </a:prstGeom>
            <a:solidFill>
              <a:srgbClr val="FFC9F0"/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    –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61721" y="5402808"/>
              <a:ext cx="3203370" cy="387139"/>
            </a:xfrm>
            <a:prstGeom prst="rect">
              <a:avLst/>
            </a:prstGeom>
            <a:solidFill>
              <a:srgbClr val="FFC9F0"/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–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 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11847" y="2074459"/>
              <a:ext cx="1287167" cy="2808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1636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 </a:t>
              </a:r>
              <a:endParaRPr lang="en-US" sz="1636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138" y="2578880"/>
              <a:ext cx="1085123" cy="1234823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4114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5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25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25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t="4605" r="33308" b="4286"/>
          <a:stretch/>
        </p:blipFill>
        <p:spPr>
          <a:xfrm>
            <a:off x="1906073" y="1493948"/>
            <a:ext cx="5267459" cy="3657601"/>
          </a:xfrm>
          <a:prstGeom prst="rect">
            <a:avLst/>
          </a:prstGeom>
          <a:ln w="76200">
            <a:solidFill>
              <a:srgbClr val="FF00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498498" y="450760"/>
            <a:ext cx="4009624" cy="707886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রাজ্য-৫ ( এ্যানিমেলিয়া )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3816" y="5289981"/>
            <a:ext cx="7018987" cy="1200329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জীবটি বহুকোষী । কোষপ্রাচীর সেলুলোজ দ্বারা নির্মিত নয়। সাধারণত এ কোষগুলোতে প্লাস্টিড থকে না। তাই খাদ্যের জন্য উদ্ভিদের উপর নির্ভরশীল।    যেমন-মানুষ, গরু পাখি, মাছ ইত্যাদি । 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2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49357875"/>
              </p:ext>
            </p:extLst>
          </p:nvPr>
        </p:nvGraphicFramePr>
        <p:xfrm>
          <a:off x="300842" y="866953"/>
          <a:ext cx="8289365" cy="5103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192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9D8632-10C6-4962-8F9F-2000468DD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CB9D8632-10C6-4962-8F9F-2000468DD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CB9D8632-10C6-4962-8F9F-2000468DD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CB9D8632-10C6-4962-8F9F-2000468DD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graphicEl>
                                              <a:dgm id="{CB9D8632-10C6-4962-8F9F-2000468DD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B1A43E-3B22-4F86-A74D-35497298A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65B1A43E-3B22-4F86-A74D-35497298A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65B1A43E-3B22-4F86-A74D-35497298A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65B1A43E-3B22-4F86-A74D-35497298A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65B1A43E-3B22-4F86-A74D-35497298A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D39396-E705-450C-BCFA-54B3BE86F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7DD39396-E705-450C-BCFA-54B3BE86F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7DD39396-E705-450C-BCFA-54B3BE86F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7DD39396-E705-450C-BCFA-54B3BE86F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7DD39396-E705-450C-BCFA-54B3BE86F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7043FC-3CA7-429D-8660-76B822E69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5A7043FC-3CA7-429D-8660-76B822E69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5A7043FC-3CA7-429D-8660-76B822E69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5A7043FC-3CA7-429D-8660-76B822E69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5A7043FC-3CA7-429D-8660-76B822E69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8BE7E3-7329-461C-AF56-B50B894F7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888BE7E3-7329-461C-AF56-B50B894F7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888BE7E3-7329-461C-AF56-B50B894F7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888BE7E3-7329-461C-AF56-B50B894F7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888BE7E3-7329-461C-AF56-B50B894F7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5190F5-30DA-426A-994A-D4CB4A024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graphicEl>
                                              <a:dgm id="{5A5190F5-30DA-426A-994A-D4CB4A024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5A5190F5-30DA-426A-994A-D4CB4A024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5A5190F5-30DA-426A-994A-D4CB4A024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5A5190F5-30DA-426A-994A-D4CB4A024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C00C3B-7584-4281-9B1A-00E91FB52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96C00C3B-7584-4281-9B1A-00E91FB52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96C00C3B-7584-4281-9B1A-00E91FB52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graphicEl>
                                              <a:dgm id="{96C00C3B-7584-4281-9B1A-00E91FB52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graphicEl>
                                              <a:dgm id="{96C00C3B-7584-4281-9B1A-00E91FB52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1278" y="3607535"/>
            <a:ext cx="1100215" cy="421327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মনেরা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00875" y="3590751"/>
            <a:ext cx="1070621" cy="400954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ঘ.ফানজাই  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7154" y="3622588"/>
            <a:ext cx="1164242" cy="392805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গ.প্রোটিস্টা  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8656" y="3622588"/>
            <a:ext cx="1161335" cy="421328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প্লান্টি  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903" y="4318886"/>
            <a:ext cx="7872642" cy="1384995"/>
          </a:xfrm>
          <a:prstGeom prst="rect">
            <a:avLst/>
          </a:prstGeom>
          <a:solidFill>
            <a:srgbClr val="EAFB97"/>
          </a:solidFill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ফার্ন জাতীয় উদ্ভিদ -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স্বভোজী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এক বা বহুকোষী    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নিউক্লিয়াসবিহীন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নিচের কোনটি  সঠিক ? 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6561" y="5906019"/>
            <a:ext cx="1112438" cy="433554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1636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91071" y="5936659"/>
            <a:ext cx="1169487" cy="413180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1636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12060" y="5906020"/>
            <a:ext cx="1165413" cy="453928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71471" y="5906019"/>
            <a:ext cx="1100215" cy="445778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1636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5" name="Flowchart: Terminator 14"/>
          <p:cNvSpPr/>
          <p:nvPr/>
        </p:nvSpPr>
        <p:spPr>
          <a:xfrm>
            <a:off x="2693649" y="327809"/>
            <a:ext cx="3417156" cy="956691"/>
          </a:xfrm>
          <a:prstGeom prst="flowChartTerminator">
            <a:avLst/>
          </a:prstGeom>
          <a:solidFill>
            <a:srgbClr val="FF00FF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6600" b="1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r>
              <a:rPr lang="bn-IN" sz="66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519" y="1517417"/>
            <a:ext cx="7745429" cy="707886"/>
          </a:xfrm>
          <a:prstGeom prst="rect">
            <a:avLst/>
          </a:prstGeom>
          <a:solidFill>
            <a:srgbClr val="5FFD85"/>
          </a:solidFill>
          <a:ln w="285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 কাকে বলে ?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8309" y="2714624"/>
            <a:ext cx="7912753" cy="707886"/>
          </a:xfrm>
          <a:prstGeom prst="rect">
            <a:avLst/>
          </a:prstGeom>
          <a:solidFill>
            <a:srgbClr val="FBB3F1"/>
          </a:solidFill>
          <a:ln w="28575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মাশরুম কোন রাজ্যের সদস্য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7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250"/>
                            </p:stCondLst>
                            <p:childTnLst>
                              <p:par>
                                <p:cTn id="7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250"/>
                            </p:stCondLst>
                            <p:childTnLst>
                              <p:par>
                                <p:cTn id="8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250"/>
                            </p:stCondLst>
                            <p:childTnLst>
                              <p:par>
                                <p:cTn id="9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1102928" y="4826167"/>
            <a:ext cx="6809756" cy="1528763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জীবজগতের শ্রেণিবিভাগের মধ্যে কোনটিকে তোমার কাছে উন্নত বলে মনে হয় ? যুক্ত সহকারে লিখ।  </a:t>
            </a:r>
            <a:r>
              <a:rPr lang="bn-I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bn-IN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07" y="1959357"/>
            <a:ext cx="4114799" cy="2399883"/>
          </a:xfrm>
          <a:prstGeom prst="rect">
            <a:avLst/>
          </a:prstGeom>
          <a:ln>
            <a:noFill/>
          </a:ln>
          <a:effectLst>
            <a:glow rad="228600">
              <a:srgbClr val="FF00FF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Cloud Callout 2"/>
          <p:cNvSpPr/>
          <p:nvPr/>
        </p:nvSpPr>
        <p:spPr>
          <a:xfrm>
            <a:off x="2458788" y="457200"/>
            <a:ext cx="4152900" cy="1136830"/>
          </a:xfrm>
          <a:prstGeom prst="cloudCallout">
            <a:avLst>
              <a:gd name="adj1" fmla="val 2231"/>
              <a:gd name="adj2" fmla="val 10086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0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24124"/>
            <a:ext cx="4343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3800" b="1" dirty="0" smtClean="0">
                <a:solidFill>
                  <a:srgbClr val="00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3800" b="1" dirty="0" smtClean="0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3800" b="1" dirty="0" smtClean="0">
                <a:solidFill>
                  <a:srgbClr val="FF33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2400" b="1" dirty="0">
              <a:solidFill>
                <a:srgbClr val="FF33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0" y="923027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9600" b="1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9600" b="1" dirty="0" smtClean="0">
                <a:solidFill>
                  <a:srgbClr val="00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9600" b="1" dirty="0" smtClean="0">
                <a:solidFill>
                  <a:srgbClr val="FF33C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8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1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74" y="1749137"/>
            <a:ext cx="2901478" cy="3032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952" y="1691682"/>
            <a:ext cx="1344279" cy="3032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5510" y="2391821"/>
            <a:ext cx="3032524" cy="17471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093" y="399246"/>
            <a:ext cx="8577330" cy="893298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শিক্ষার্থীরা, নিচের চিত্রগুলো পর্যবেক্ষণ করে বল এ গুলো কেমন বস্তু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1674" y="5238253"/>
            <a:ext cx="6980349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সবগুলো বস্তুই জড়।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8" y="1858185"/>
            <a:ext cx="2934773" cy="29347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41" y="1520071"/>
            <a:ext cx="2601532" cy="34032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06" y="2154399"/>
            <a:ext cx="3192351" cy="21346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7684" y="5257739"/>
            <a:ext cx="6980349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সবগুলো বস্তুই জীব।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335" y="387254"/>
            <a:ext cx="8577330" cy="893298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বলতো, জীবকে কি দিয়ে পৃথক করা যায়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3694" y="5242796"/>
            <a:ext cx="6980349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জীবকে তার বৈশিষ্ট্য দিয়ে পৃথক করা যায়।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5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"/>
                            </p:stCondLst>
                            <p:childTnLst>
                              <p:par>
                                <p:cTn id="8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21" grpId="2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3000" r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972" y="244697"/>
            <a:ext cx="8435662" cy="768783"/>
          </a:xfrm>
          <a:prstGeom prst="rect">
            <a:avLst/>
          </a:prstGeom>
          <a:noFill/>
          <a:effectLst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3200" b="1" dirty="0" smtClean="0">
                <a:ln w="9525">
                  <a:solidFill>
                    <a:srgbClr val="FFCC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পাঠ</a:t>
            </a:r>
            <a:r>
              <a:rPr lang="bn-IN" b="1" dirty="0" smtClean="0">
                <a:ln w="9525">
                  <a:solidFill>
                    <a:srgbClr val="FFCC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n w="9525">
                  <a:solidFill>
                    <a:srgbClr val="FFCC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IN" sz="4000" b="1" dirty="0" smtClean="0">
                <a:ln w="9525">
                  <a:solidFill>
                    <a:srgbClr val="FFCC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জীবের প্রধান বৈশিষ্ট্য </a:t>
            </a:r>
            <a:endParaRPr lang="en-US" sz="4000" b="1" dirty="0">
              <a:ln w="9525">
                <a:solidFill>
                  <a:srgbClr val="FFCC00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3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55536901"/>
              </p:ext>
            </p:extLst>
          </p:nvPr>
        </p:nvGraphicFramePr>
        <p:xfrm>
          <a:off x="357188" y="2468574"/>
          <a:ext cx="850106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loud Callout 5"/>
          <p:cNvSpPr/>
          <p:nvPr/>
        </p:nvSpPr>
        <p:spPr>
          <a:xfrm>
            <a:off x="2440185" y="182540"/>
            <a:ext cx="4257658" cy="1171585"/>
          </a:xfrm>
          <a:prstGeom prst="cloudCallout">
            <a:avLst>
              <a:gd name="adj1" fmla="val -1911"/>
              <a:gd name="adj2" fmla="val 93932"/>
            </a:avLst>
          </a:prstGeom>
          <a:solidFill>
            <a:srgbClr val="C4BCF6"/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828676" y="1514487"/>
            <a:ext cx="7429500" cy="630621"/>
          </a:xfrm>
          <a:prstGeom prst="wedgeRectCallout">
            <a:avLst>
              <a:gd name="adj1" fmla="val -453"/>
              <a:gd name="adj2" fmla="val 10347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 prst="angle"/>
            </a:sp3d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3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744B5E-D542-4FB9-8846-CA8A10665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graphicEl>
                                              <a:dgm id="{5E744B5E-D542-4FB9-8846-CA8A10665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graphicEl>
                                              <a:dgm id="{5E744B5E-D542-4FB9-8846-CA8A10665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graphicEl>
                                              <a:dgm id="{5E744B5E-D542-4FB9-8846-CA8A10665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graphicEl>
                                              <a:dgm id="{5E744B5E-D542-4FB9-8846-CA8A10665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47180E-9B92-4DA6-9F98-299F9BBB7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graphicEl>
                                              <a:dgm id="{0647180E-9B92-4DA6-9F98-299F9BBB7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graphicEl>
                                              <a:dgm id="{0647180E-9B92-4DA6-9F98-299F9BBB7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graphicEl>
                                              <a:dgm id="{0647180E-9B92-4DA6-9F98-299F9BBB7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graphicEl>
                                              <a:dgm id="{0647180E-9B92-4DA6-9F98-299F9BBB7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F37447-6B1F-4311-8048-21905422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graphicEl>
                                              <a:dgm id="{9AF37447-6B1F-4311-8048-21905422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graphicEl>
                                              <a:dgm id="{9AF37447-6B1F-4311-8048-21905422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graphicEl>
                                              <a:dgm id="{9AF37447-6B1F-4311-8048-21905422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graphicEl>
                                              <a:dgm id="{9AF37447-6B1F-4311-8048-21905422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0DBD41-505E-4031-8730-E13B2B097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graphicEl>
                                              <a:dgm id="{5D0DBD41-505E-4031-8730-E13B2B097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graphicEl>
                                              <a:dgm id="{5D0DBD41-505E-4031-8730-E13B2B097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graphicEl>
                                              <a:dgm id="{5D0DBD41-505E-4031-8730-E13B2B097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graphicEl>
                                              <a:dgm id="{5D0DBD41-505E-4031-8730-E13B2B097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/>
        </p:bldSub>
      </p:bldGraphic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9" b="14763"/>
          <a:stretch/>
        </p:blipFill>
        <p:spPr>
          <a:xfrm>
            <a:off x="2776886" y="3515616"/>
            <a:ext cx="1820873" cy="1635944"/>
          </a:xfrm>
          <a:prstGeom prst="flowChartProcess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34" y="1619911"/>
            <a:ext cx="1422895" cy="1438520"/>
          </a:xfrm>
          <a:prstGeom prst="flowChartProcess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55"/>
          <a:stretch/>
        </p:blipFill>
        <p:spPr>
          <a:xfrm>
            <a:off x="4739762" y="3480062"/>
            <a:ext cx="1465491" cy="1305224"/>
          </a:xfrm>
          <a:prstGeom prst="flowChartProcess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86" y="3515615"/>
            <a:ext cx="1678224" cy="1525225"/>
          </a:xfrm>
          <a:prstGeom prst="flowChartProcess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0" t="-657" r="27758" b="657"/>
          <a:stretch/>
        </p:blipFill>
        <p:spPr>
          <a:xfrm>
            <a:off x="870276" y="1361778"/>
            <a:ext cx="1004551" cy="1764341"/>
          </a:xfrm>
          <a:prstGeom prst="flowChartProcess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69" y="1437453"/>
            <a:ext cx="1641543" cy="1506401"/>
          </a:xfrm>
          <a:prstGeom prst="flowChartProcess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3" y="3787208"/>
            <a:ext cx="2032349" cy="1162344"/>
          </a:xfrm>
          <a:prstGeom prst="flowChartProcess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75" y="1567836"/>
            <a:ext cx="1666242" cy="14790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6672" y="5434886"/>
            <a:ext cx="7894749" cy="107721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সবগুলো বস্তুরই জীবন আছে। তাই এরা সকলেই জীব। </a:t>
            </a:r>
          </a:p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প্রকার জীব নিয়ে গঠিত হয়েছে জীবজগৎ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672" y="412124"/>
            <a:ext cx="789474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শিক্ষার্থীরা, নিচের ছবিগুলো মনোযোগ সহকারে লক্ষ কর।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4676" y="3002432"/>
            <a:ext cx="95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63645" y="2998295"/>
            <a:ext cx="752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67977" y="2933922"/>
            <a:ext cx="752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7053" y="2932493"/>
            <a:ext cx="861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মুরগী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8133" y="4764745"/>
            <a:ext cx="752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59571" y="4779408"/>
            <a:ext cx="926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8637" y="4797943"/>
            <a:ext cx="1778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ব্যাঙের ছাতা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45698" y="4797942"/>
            <a:ext cx="121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মিবা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9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build="allAtOnce"/>
      <p:bldP spid="18" grpId="0" build="allAtOnce"/>
      <p:bldP spid="19" grpId="0" build="allAtOnce"/>
      <p:bldP spid="20" grpId="0" build="allAtOnce"/>
      <p:bldP spid="21" grpId="0" build="allAtOnce"/>
      <p:bldP spid="22" grpId="0" build="allAtOnce"/>
      <p:bldP spid="23" grpId="0" build="allAtOnce"/>
      <p:bldP spid="2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00" y="2060463"/>
            <a:ext cx="2828507" cy="256186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Horizontal Scroll 2"/>
          <p:cNvSpPr/>
          <p:nvPr/>
        </p:nvSpPr>
        <p:spPr>
          <a:xfrm>
            <a:off x="1680739" y="4753977"/>
            <a:ext cx="5934498" cy="1714500"/>
          </a:xfrm>
          <a:prstGeom prst="horizontalScroll">
            <a:avLst/>
          </a:prstGeom>
          <a:solidFill>
            <a:srgbClr val="C4F9FC"/>
          </a:solidFill>
          <a:ln w="3810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জীবজগৎ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ব্যাখ্যা কর ?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6-Point Star 3"/>
          <p:cNvSpPr/>
          <p:nvPr/>
        </p:nvSpPr>
        <p:spPr>
          <a:xfrm>
            <a:off x="2958145" y="193183"/>
            <a:ext cx="3142618" cy="1671235"/>
          </a:xfrm>
          <a:prstGeom prst="star6">
            <a:avLst/>
          </a:prstGeom>
          <a:solidFill>
            <a:srgbClr val="FBBB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8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889" y="425004"/>
            <a:ext cx="7149920" cy="1107996"/>
          </a:xfrm>
          <a:prstGeom prst="rect">
            <a:avLst/>
          </a:prstGeom>
          <a:solidFill>
            <a:srgbClr val="00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6600" dirty="0" smtClean="0">
                <a:ln w="0">
                  <a:solidFill>
                    <a:srgbClr val="FFFF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প্রধান প্রধান বৈশিষ্ট্য</a:t>
            </a:r>
            <a:endParaRPr lang="en-US" sz="6600" dirty="0">
              <a:ln w="0">
                <a:solidFill>
                  <a:srgbClr val="FFFF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41" y="1993680"/>
            <a:ext cx="3738294" cy="3024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1814" y="5409129"/>
            <a:ext cx="714991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চলনঃ- জীব নিজের ইচ্ছায় নড়াচড়া করতে পারে কিন্তু জড় তা পারে না।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551050" y="1887899"/>
            <a:ext cx="2317945" cy="3113473"/>
            <a:chOff x="5551050" y="1887899"/>
            <a:chExt cx="2317945" cy="31134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1050" y="1887899"/>
              <a:ext cx="2317945" cy="3113473"/>
            </a:xfrm>
            <a:prstGeom prst="rect">
              <a:avLst/>
            </a:prstGeom>
          </p:spPr>
        </p:pic>
        <p:sp>
          <p:nvSpPr>
            <p:cNvPr id="15" name="Left-Right Arrow 14"/>
            <p:cNvSpPr/>
            <p:nvPr/>
          </p:nvSpPr>
          <p:spPr>
            <a:xfrm>
              <a:off x="6272140" y="3115821"/>
              <a:ext cx="798490" cy="437882"/>
            </a:xfrm>
            <a:prstGeom prst="leftRightArrow">
              <a:avLst>
                <a:gd name="adj1" fmla="val 55882"/>
                <a:gd name="adj2" fmla="val 44117"/>
              </a:avLst>
            </a:prstGeom>
            <a:solidFill>
              <a:srgbClr val="66FFFF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জড়</a:t>
              </a:r>
              <a:r>
                <a:rPr lang="bn-IN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741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889" y="425004"/>
            <a:ext cx="7149920" cy="1107996"/>
          </a:xfrm>
          <a:prstGeom prst="rect">
            <a:avLst/>
          </a:prstGeom>
          <a:solidFill>
            <a:srgbClr val="00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6600" dirty="0" smtClean="0">
                <a:ln w="0">
                  <a:solidFill>
                    <a:srgbClr val="FFFF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প্রধান প্রধান বৈশিষ্ট্য</a:t>
            </a:r>
            <a:endParaRPr lang="en-US" sz="6600" dirty="0">
              <a:ln w="0">
                <a:solidFill>
                  <a:srgbClr val="FFFF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51050" y="1887899"/>
            <a:ext cx="2317945" cy="3113473"/>
            <a:chOff x="5551050" y="1887899"/>
            <a:chExt cx="2317945" cy="31134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1050" y="1887899"/>
              <a:ext cx="2317945" cy="3113473"/>
            </a:xfrm>
            <a:prstGeom prst="rect">
              <a:avLst/>
            </a:prstGeom>
          </p:spPr>
        </p:pic>
        <p:sp>
          <p:nvSpPr>
            <p:cNvPr id="5" name="Left-Right Arrow 4"/>
            <p:cNvSpPr/>
            <p:nvPr/>
          </p:nvSpPr>
          <p:spPr>
            <a:xfrm>
              <a:off x="6272140" y="3115821"/>
              <a:ext cx="798490" cy="437882"/>
            </a:xfrm>
            <a:prstGeom prst="leftRightArrow">
              <a:avLst>
                <a:gd name="adj1" fmla="val 55882"/>
                <a:gd name="adj2" fmla="val 44117"/>
              </a:avLst>
            </a:prstGeom>
            <a:solidFill>
              <a:srgbClr val="66FFFF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জড়</a:t>
              </a:r>
              <a:r>
                <a:rPr lang="bn-IN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t="493" r="22230" b="-493"/>
          <a:stretch/>
        </p:blipFill>
        <p:spPr>
          <a:xfrm>
            <a:off x="1152661" y="1993680"/>
            <a:ext cx="3651158" cy="3007692"/>
          </a:xfrm>
          <a:prstGeom prst="rect">
            <a:avLst/>
          </a:prstGeom>
          <a:ln w="76200">
            <a:solidFill>
              <a:srgbClr val="F010C5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61813" y="5473523"/>
            <a:ext cx="714991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পুষ্টিঃ- প্রতিটি জীবই খাদ্য গ্রহণ করে জীবন ধারণ করে কিন্তু জড় তা করে না।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24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gif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a:spPr>
      <a:bodyPr/>
      <a:lstStyle/>
      <a:style>
        <a:lnRef idx="0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tint val="50000"/>
            <a:hueOff val="0"/>
            <a:satOff val="0"/>
            <a:lumOff val="0"/>
            <a:alphaOff val="0"/>
          </a:schemeClr>
        </a:fillRef>
        <a:effectRef idx="1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3385</TotalTime>
  <Words>572</Words>
  <Application>Microsoft Office PowerPoint</Application>
  <PresentationFormat>On-screen Show (4:3)</PresentationFormat>
  <Paragraphs>113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NikoshLightBAN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Mohammad Abdul Mazid Miyan</cp:lastModifiedBy>
  <cp:revision>693</cp:revision>
  <dcterms:created xsi:type="dcterms:W3CDTF">2014-12-09T14:02:11Z</dcterms:created>
  <dcterms:modified xsi:type="dcterms:W3CDTF">2019-06-21T17:23:57Z</dcterms:modified>
</cp:coreProperties>
</file>