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292A-3D15-4CF4-A2B7-1915350BC14C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B651-F4B0-4BD1-A31F-902D1175F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B651-F4B0-4BD1-A31F-902D1175FE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058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1234\Desktop\shorour-2\beautiful-red-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50392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008313" cy="11620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752600"/>
            <a:ext cx="3008313" cy="46910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ঝকমকে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ঝলমলে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শিউলি-ফোটানো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ৎ। </a:t>
            </a:r>
          </a:p>
        </p:txBody>
      </p:sp>
      <p:pic>
        <p:nvPicPr>
          <p:cNvPr id="1026" name="Picture 2" descr="C:\Documents and Settings\1234\Desktop\shorour-2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562600" cy="3276600"/>
          </a:xfrm>
          <a:prstGeom prst="rect">
            <a:avLst/>
          </a:prstGeom>
          <a:noFill/>
        </p:spPr>
      </p:pic>
      <p:pic>
        <p:nvPicPr>
          <p:cNvPr id="3" name="Picture 2" descr="C:\Documents and Settings\1234\Desktop\shorour-2\PG_29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5562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2743201" cy="1162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30083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হেমন্তের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হেমবরণী।ঢেঁকির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ভানার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Documents and Settings\1234\Desktop\shorour-2\Bangladesh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3615" y="0"/>
            <a:ext cx="5910385" cy="2971800"/>
          </a:xfrm>
          <a:prstGeom prst="rect">
            <a:avLst/>
          </a:prstGeom>
          <a:noFill/>
        </p:spPr>
      </p:pic>
      <p:pic>
        <p:nvPicPr>
          <p:cNvPr id="3" name="Picture 2" descr="C:\Documents and Settings\1234\Desktop\shorour-2\3686295856_ccc4fbbd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971800"/>
            <a:ext cx="5943600" cy="3493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কুয়াশার চাদর গায়ে দিয়ে আসে শীত। বাতাসে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বাতাসে রিক্ততার সুর।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শীতের  পত্রহীন ডালপালা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প্রকৃতকে নতুন 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সাজাবে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1234\Desktop\shorour-2\5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"/>
            <a:ext cx="5562600" cy="3048000"/>
          </a:xfrm>
          <a:prstGeom prst="rect">
            <a:avLst/>
          </a:prstGeom>
          <a:noFill/>
        </p:spPr>
      </p:pic>
      <p:pic>
        <p:nvPicPr>
          <p:cNvPr id="5" name="Picture 2" descr="C:\Documents and Settings\1234\Desktop\shorour-2\winter-bangl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24200"/>
            <a:ext cx="5410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বসন্ত ক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676400"/>
            <a:ext cx="3465513" cy="5181600"/>
          </a:xfrm>
        </p:spPr>
        <p:txBody>
          <a:bodyPr>
            <a:no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বসন্তে বনে বনে নতুন পাতা ও পুষ্পমঞ্জরীর সমারোহ।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এবলে,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ওবলে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মন্দারে-কৃষ্ণচূড়ায়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তারারমেলা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6" name="Picture 2" descr="C:\Documents and Settings\1234\Desktop\shorour-2\krisnochura-300x1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28357" y="0"/>
            <a:ext cx="5415643" cy="2971800"/>
          </a:xfrm>
          <a:prstGeom prst="rect">
            <a:avLst/>
          </a:prstGeom>
          <a:noFill/>
        </p:spPr>
      </p:pic>
      <p:pic>
        <p:nvPicPr>
          <p:cNvPr id="3" name="Picture 2" descr="C:\Documents and Settings\1234\Desktop\shorour-2\Cuck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0"/>
            <a:ext cx="5181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67000" y="381001"/>
            <a:ext cx="4114800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2209800"/>
            <a:ext cx="89916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পসরা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আসে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– কথাটির তাৎপর্য কী?</a:t>
            </a:r>
          </a:p>
          <a:p>
            <a:pPr algn="l"/>
            <a:r>
              <a:rPr lang="en-US" sz="4400" dirty="0">
                <a:latin typeface="NikoshBAN" pitchFamily="2" charset="0"/>
                <a:cs typeface="NikoshBAN" pitchFamily="2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334000" cy="1143000"/>
          </a:xfr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239000" cy="2514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বসন্তে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8001000" cy="5257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5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br>
              <a:rPr lang="bn-BD" sz="5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হাবিল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কম্পিউটার</a:t>
            </a:r>
            <a:b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আশুজিয়া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600200"/>
            <a:ext cx="57150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সপ্তম 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বাংলা-</a:t>
            </a:r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তৃতীয়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দেখি এবং বলি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1234\Desktop\shorour-2\b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32" y="1332907"/>
            <a:ext cx="3920368" cy="2477094"/>
          </a:xfrm>
          <a:prstGeom prst="rect">
            <a:avLst/>
          </a:prstGeom>
          <a:noFill/>
        </p:spPr>
      </p:pic>
      <p:pic>
        <p:nvPicPr>
          <p:cNvPr id="3" name="Picture 2" descr="C:\Documents and Settings\1234\Desktop\shorour-2\গা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95215"/>
            <a:ext cx="3657600" cy="2338585"/>
          </a:xfrm>
          <a:prstGeom prst="rect">
            <a:avLst/>
          </a:prstGeom>
          <a:noFill/>
        </p:spPr>
      </p:pic>
      <p:pic>
        <p:nvPicPr>
          <p:cNvPr id="5" name="Picture 2" descr="C:\Documents and Settings\1234\Desktop\shorour-2\CTG-Hill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3391451" cy="2546350"/>
          </a:xfrm>
          <a:prstGeom prst="rect">
            <a:avLst/>
          </a:prstGeom>
          <a:noFill/>
        </p:spPr>
      </p:pic>
      <p:pic>
        <p:nvPicPr>
          <p:cNvPr id="6" name="Picture 2" descr="C:\Documents and Settings\1234\Desktop\shorour-2\-r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4191000" cy="249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7848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429000"/>
            <a:ext cx="5943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   মঞ্জুশ্রী চৌধুরী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05800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মঞ্জুশ্রী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চৌধুরীর পরিচিতি উল্লেখ করতে পারবে।</a:t>
            </a:r>
          </a:p>
          <a:p>
            <a:pPr marL="342900" indent="-342900">
              <a:buAutoNum type="arabicParenBoth"/>
            </a:pPr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নতুন নতুন শব্দের অর্থ বলতে পারবে।</a:t>
            </a:r>
          </a:p>
          <a:p>
            <a:pPr marL="342900" indent="-342900">
              <a:buAutoNum type="arabicParenBoth"/>
            </a:pPr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বাংলাদেশের ষড়ঋতুর বর্ণনা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41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38600" cy="5105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39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3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১৯২৩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খ্রীষ্টাব্দে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মৌলবী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কুলাউড়ায়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bn-IN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ডক্টরেট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3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সুশিক্ষক, বাংলা শিক্ষণ পদ্ধতি, শিক্ষা মনোবিজ্ঞানের কথা </a:t>
            </a: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গল্প,কবিতা ও প্রবন্ধ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IN" sz="35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২০০৬সালের ১১জুন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ঢাকা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1234\Desktop\shorour-2\img_3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পালাবদলের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ুপে বাংলাদেশের দৃশ্যঃ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38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গ্র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ীর্ষ্মকাল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গনগনে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প্ত দিন।প্রচন্ড উত্তা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ঊর্ধ্ব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Documents and Settings\1234\Desktop\shorour-2\images_dr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4343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  <p:bldP spid="7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457200"/>
            <a:ext cx="3008313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3008313" cy="46910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মাঠঘাট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নিমন্ত্রণ।ডিঙি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Documents and Settings\1234\Desktop\shorour-2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5562600" cy="28956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00400"/>
            <a:ext cx="548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231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স্বাগতম</vt:lpstr>
      <vt:lpstr>PowerPoint Presentation</vt:lpstr>
      <vt:lpstr>PowerPoint Presentation</vt:lpstr>
      <vt:lpstr>ছবিগুলো দেখি এবং বলি</vt:lpstr>
      <vt:lpstr>PowerPoint Presentation</vt:lpstr>
      <vt:lpstr>শিখনফল</vt:lpstr>
      <vt:lpstr>লেখক পরিচিতি</vt:lpstr>
      <vt:lpstr>ষড়ঋতুর পালাবদলের খেলায় বিচিত্র রুপে বাংলাদেশের দৃশ্যঃ </vt:lpstr>
      <vt:lpstr>  বর্ষাকাল</vt:lpstr>
      <vt:lpstr>শরৎ কাল</vt:lpstr>
      <vt:lpstr>হেমন্তকাল</vt:lpstr>
      <vt:lpstr> শীতকাল</vt:lpstr>
      <vt:lpstr> বসন্ত কাল</vt:lpstr>
      <vt:lpstr>দলীয় কাজ</vt:lpstr>
      <vt:lpstr>বাড়ীর কাজ </vt:lpstr>
      <vt:lpstr>পাঠের মূল্যায়ন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</cp:lastModifiedBy>
  <cp:revision>82</cp:revision>
  <dcterms:created xsi:type="dcterms:W3CDTF">2006-08-16T00:00:00Z</dcterms:created>
  <dcterms:modified xsi:type="dcterms:W3CDTF">2019-09-19T14:42:17Z</dcterms:modified>
</cp:coreProperties>
</file>