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64828-1512-47CB-BCDD-5BA27375269D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DF118-99C6-4F4D-9495-B06CA5E8F8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DF118-99C6-4F4D-9495-B06CA5E8F8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6096000" cy="1371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0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Training\Desktop\H\fire_and_ice_r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057400"/>
            <a:ext cx="6019800" cy="451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/>
              <a:t> </a:t>
            </a:r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বারমাসি পাওয়া যায় এমন ১০টি শাকসবজির নাম লিখে নিয়ে আসবে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60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914400"/>
            <a:ext cx="7086600" cy="2895600"/>
          </a:xfrm>
        </p:spPr>
        <p:txBody>
          <a:bodyPr>
            <a:normAutofit fontScale="90000"/>
          </a:bodyPr>
          <a:lstStyle/>
          <a:p>
            <a:br>
              <a:rPr lang="en-US" sz="6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br>
              <a:rPr lang="en-US" sz="6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br>
              <a:rPr lang="en-US" sz="6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br>
              <a:rPr lang="bn-BD" sz="6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হাবিল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কম্পিউটার</a:t>
            </a:r>
            <a:br>
              <a:rPr lang="bn-BD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আশুজিয়া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কেন্দুয়া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নেত্রকোনা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bn-BD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br>
              <a:rPr lang="bn-BD" dirty="0">
                <a:latin typeface="NikoshBAN" pitchFamily="2" charset="0"/>
                <a:cs typeface="NikoshBAN" pitchFamily="2" charset="0"/>
              </a:rPr>
            </a:b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6324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কৃষি শিক্ষা -৬ষ্ঠ শ্রেণি</a:t>
            </a:r>
            <a:endParaRPr lang="bn-BD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raining\Desktop\H\sid_product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8880" y="402489"/>
            <a:ext cx="7433120" cy="5994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10668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bn-BD" sz="6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শাকসবজির পরিচিতি ও গুরুত্ব</a:t>
            </a:r>
            <a:b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শাকসবজি আমাদের কি উপকারে আসে তা বলতে পারবে।</a:t>
            </a:r>
          </a:p>
          <a:p>
            <a:pPr>
              <a:buNone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খ) শাকসবজিতে কি কি ভিটামিন আছে তা জানতে পারবে।</a:t>
            </a:r>
          </a:p>
          <a:p>
            <a:pPr>
              <a:buNone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কোন কোন শাকসবজিতে ভিটামিন বি পাওয়া যায় তা বলতে পারবে।</a:t>
            </a:r>
          </a:p>
          <a:p>
            <a:pPr>
              <a:buNone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ঘ) ঋতু ভিত্তিতে শাকসবজিকে কী কী ভাগে ভাগ করা হয়েছে তা জানতে পারবে।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Training\Desktop\H\pd213752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1"/>
            <a:ext cx="2590800" cy="1875632"/>
          </a:xfrm>
          <a:prstGeom prst="rect">
            <a:avLst/>
          </a:prstGeom>
          <a:noFill/>
        </p:spPr>
      </p:pic>
      <p:pic>
        <p:nvPicPr>
          <p:cNvPr id="2054" name="Picture 6" descr="C:\Documents and Settings\Training\Desktop\H\bari-puisak-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505200"/>
            <a:ext cx="2978043" cy="1670871"/>
          </a:xfrm>
          <a:prstGeom prst="rect">
            <a:avLst/>
          </a:prstGeom>
          <a:noFill/>
        </p:spPr>
      </p:pic>
      <p:pic>
        <p:nvPicPr>
          <p:cNvPr id="2050" name="Picture 2" descr="C:\Documents and Settings\Training\Desktop\H\cauliflower-vegetable-250x2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9571" y="685800"/>
            <a:ext cx="3225229" cy="2050324"/>
          </a:xfrm>
          <a:prstGeom prst="rect">
            <a:avLst/>
          </a:prstGeom>
          <a:noFill/>
        </p:spPr>
      </p:pic>
      <p:pic>
        <p:nvPicPr>
          <p:cNvPr id="2053" name="Picture 5" descr="C:\Documents and Settings\Training\Desktop\H\red_amaranth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352800"/>
            <a:ext cx="2971800" cy="192568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752600" y="267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টমেটো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2907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ফুলকপি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548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পুঁইশাক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5486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লালশাক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609600"/>
            <a:ext cx="26670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bn-BD" sz="44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152400" y="1600200"/>
            <a:ext cx="8001000" cy="4343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শীতকালীন সবজি ও গ্রীষ্মকালীন সবজি গুলো আলাদাভাবে লিখ।</a:t>
            </a:r>
          </a:p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টমেটো, গোলাআলু, চালকুমড়া, ফুলকপি, লাউ, মিষ্টিকুমড়া,করলা, শিম, সজিনা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ক) কচুর শাক ও মিষ্টি কুমড়ায় কি কি ভিটামিন আছে।</a:t>
            </a:r>
          </a:p>
          <a:p>
            <a:pPr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ফুলকপি, লাউ, শিম কোন সময়ের সবজি।</a:t>
            </a:r>
          </a:p>
          <a:p>
            <a:pPr>
              <a:buNone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ভিটামিন সি এর অভাবে কোন রোগ হয়।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148</Words>
  <Application>Microsoft Office PowerPoint</Application>
  <PresentationFormat>On-screen Show (4:3)</PresentationFormat>
  <Paragraphs>25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স্বাগতম</vt:lpstr>
      <vt:lpstr>   পরিচিতি হাবিল আহমেদ সহকারী শিক্ষক কম্পিউটার আশুজিয়া জে এন সি শিক্ষা প্রতিষ্ঠান কেন্দুয়া, নেত্রকোনা।   </vt:lpstr>
      <vt:lpstr>PowerPoint Presentation</vt:lpstr>
      <vt:lpstr>PowerPoint Presentation</vt:lpstr>
      <vt:lpstr>পাঠ শিরোনাম শাকসবজির পরিচিতি ও গুরুত্ব  </vt:lpstr>
      <vt:lpstr>এই পাঠ শেষে শিক্ষার্থীরা- </vt:lpstr>
      <vt:lpstr>PowerPoint Presentation</vt:lpstr>
      <vt:lpstr>PowerPoint Presentation</vt:lpstr>
      <vt:lpstr>মূল্যায়ন</vt:lpstr>
      <vt:lpstr>বাড়ীর কাজ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46</cp:revision>
  <dcterms:created xsi:type="dcterms:W3CDTF">2006-08-16T00:00:00Z</dcterms:created>
  <dcterms:modified xsi:type="dcterms:W3CDTF">2019-09-19T14:37:57Z</dcterms:modified>
</cp:coreProperties>
</file>