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D691-3097-4466-8781-D326C992207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09957A9-135C-49C5-BCE9-8A10F7345CF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800" dirty="0" err="1" smtClean="0">
              <a:latin typeface="NikoshBAN" pitchFamily="2" charset="0"/>
              <a:cs typeface="NikoshBAN" pitchFamily="2" charset="0"/>
            </a:rPr>
            <a:t>মিয়ানমারের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4800" dirty="0" smtClean="0">
              <a:latin typeface="NikoshBAN" pitchFamily="2" charset="0"/>
              <a:cs typeface="NikoshBAN" pitchFamily="2" charset="0"/>
            </a:rPr>
            <a:t>নারীদের কর্মক্ষমতার সাথে 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নারী</a:t>
          </a:r>
          <a:r>
            <a:rPr lang="bn-BD" sz="4800" dirty="0" smtClean="0">
              <a:latin typeface="NikoshBAN" pitchFamily="2" charset="0"/>
              <a:cs typeface="NikoshBAN" pitchFamily="2" charset="0"/>
            </a:rPr>
            <a:t>দের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4800" dirty="0" smtClean="0">
              <a:latin typeface="NikoshBAN" pitchFamily="2" charset="0"/>
              <a:cs typeface="NikoshBAN" pitchFamily="2" charset="0"/>
            </a:rPr>
            <a:t> তুলনামূলক আলোচনা । 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DBCB84A6-660A-481C-92E6-B30B844CCBE1}" type="parTrans" cxnId="{505A5515-2A03-4065-A5AC-056DEC0841B7}">
      <dgm:prSet/>
      <dgm:spPr/>
      <dgm:t>
        <a:bodyPr/>
        <a:lstStyle/>
        <a:p>
          <a:endParaRPr lang="en-US"/>
        </a:p>
      </dgm:t>
    </dgm:pt>
    <dgm:pt modelId="{D23DEE27-DEAD-4544-940D-2F3AC1530DC5}" type="sibTrans" cxnId="{505A5515-2A03-4065-A5AC-056DEC0841B7}">
      <dgm:prSet/>
      <dgm:spPr/>
      <dgm:t>
        <a:bodyPr/>
        <a:lstStyle/>
        <a:p>
          <a:endParaRPr lang="en-US"/>
        </a:p>
      </dgm:t>
    </dgm:pt>
    <dgm:pt modelId="{6F662E97-E5E3-4CEB-B637-15B73671BB93}" type="pres">
      <dgm:prSet presAssocID="{E3F9D691-3097-4466-8781-D326C99220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99E6A-CCD4-4DE7-98DD-2249D67A5288}" type="pres">
      <dgm:prSet presAssocID="{D09957A9-135C-49C5-BCE9-8A10F7345CFA}" presName="node" presStyleLbl="node1" presStyleIdx="0" presStyleCnt="1" custLinFactNeighborX="1991" custLinFactNeighborY="2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2B3CEC-A9A5-407E-92E1-3584084CB6C6}" type="presOf" srcId="{D09957A9-135C-49C5-BCE9-8A10F7345CFA}" destId="{D9D99E6A-CCD4-4DE7-98DD-2249D67A5288}" srcOrd="0" destOrd="0" presId="urn:microsoft.com/office/officeart/2005/8/layout/hList6"/>
    <dgm:cxn modelId="{505A5515-2A03-4065-A5AC-056DEC0841B7}" srcId="{E3F9D691-3097-4466-8781-D326C9922073}" destId="{D09957A9-135C-49C5-BCE9-8A10F7345CFA}" srcOrd="0" destOrd="0" parTransId="{DBCB84A6-660A-481C-92E6-B30B844CCBE1}" sibTransId="{D23DEE27-DEAD-4544-940D-2F3AC1530DC5}"/>
    <dgm:cxn modelId="{3E68089F-965A-4CC8-A9C8-F9EF91B38E6C}" type="presOf" srcId="{E3F9D691-3097-4466-8781-D326C9922073}" destId="{6F662E97-E5E3-4CEB-B637-15B73671BB93}" srcOrd="0" destOrd="0" presId="urn:microsoft.com/office/officeart/2005/8/layout/hList6"/>
    <dgm:cxn modelId="{215C15B0-A517-4F9F-BFE6-8E4CDA0F9ADD}" type="presParOf" srcId="{6F662E97-E5E3-4CEB-B637-15B73671BB93}" destId="{D9D99E6A-CCD4-4DE7-98DD-2249D67A5288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99E6A-CCD4-4DE7-98DD-2249D67A5288}">
      <dsp:nvSpPr>
        <dsp:cNvPr id="0" name=""/>
        <dsp:cNvSpPr/>
      </dsp:nvSpPr>
      <dsp:spPr>
        <a:xfrm rot="16200000">
          <a:off x="1257299" y="-1257299"/>
          <a:ext cx="4953000" cy="7467600"/>
        </a:xfrm>
        <a:prstGeom prst="flowChartManualOperation">
          <a:avLst/>
        </a:prstGeom>
        <a:solidFill>
          <a:schemeClr val="accent6">
            <a:tint val="70000"/>
            <a:lumMod val="104000"/>
          </a:schemeClr>
        </a:solidFill>
        <a:ln w="9525" cap="rnd" cmpd="sng" algn="ctr">
          <a:solidFill>
            <a:schemeClr val="accent6">
              <a:shade val="9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0" tIns="0" rIns="3048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মিয়ানমারের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নারীদের কর্মক্ষমতার সাথে 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বাংলাদেশের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নারী</a:t>
          </a: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দের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 তুলনামূলক আলোচনা । 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 rot="5400000">
        <a:off x="-1" y="990601"/>
        <a:ext cx="7467600" cy="297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4D64-C5C0-48F0-A8E3-2A541334D9F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BB507B9-3BBC-4658-B0D6-0E11472D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4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4D64-C5C0-48F0-A8E3-2A541334D9F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B507B9-3BBC-4658-B0D6-0E11472D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0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4D64-C5C0-48F0-A8E3-2A541334D9F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B507B9-3BBC-4658-B0D6-0E11472D086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0794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4D64-C5C0-48F0-A8E3-2A541334D9F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B507B9-3BBC-4658-B0D6-0E11472D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71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4D64-C5C0-48F0-A8E3-2A541334D9F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B507B9-3BBC-4658-B0D6-0E11472D086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7561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4D64-C5C0-48F0-A8E3-2A541334D9F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B507B9-3BBC-4658-B0D6-0E11472D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41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4D64-C5C0-48F0-A8E3-2A541334D9F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07B9-3BBC-4658-B0D6-0E11472D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65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4D64-C5C0-48F0-A8E3-2A541334D9F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07B9-3BBC-4658-B0D6-0E11472D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9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4D64-C5C0-48F0-A8E3-2A541334D9F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07B9-3BBC-4658-B0D6-0E11472D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73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4D64-C5C0-48F0-A8E3-2A541334D9F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B507B9-3BBC-4658-B0D6-0E11472D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7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4D64-C5C0-48F0-A8E3-2A541334D9F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BB507B9-3BBC-4658-B0D6-0E11472D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05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4D64-C5C0-48F0-A8E3-2A541334D9F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BB507B9-3BBC-4658-B0D6-0E11472D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6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4D64-C5C0-48F0-A8E3-2A541334D9F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07B9-3BBC-4658-B0D6-0E11472D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9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4D64-C5C0-48F0-A8E3-2A541334D9F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07B9-3BBC-4658-B0D6-0E11472D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9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4D64-C5C0-48F0-A8E3-2A541334D9F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507B9-3BBC-4658-B0D6-0E11472D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3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F4D64-C5C0-48F0-A8E3-2A541334D9F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B507B9-3BBC-4658-B0D6-0E11472D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1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F4D64-C5C0-48F0-A8E3-2A541334D9FF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BB507B9-3BBC-4658-B0D6-0E11472D0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4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2256" y="0"/>
            <a:ext cx="7028597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স্বাগতম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783" y="2306471"/>
            <a:ext cx="9407857" cy="425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ks.jpg"/>
          <p:cNvPicPr>
            <a:picLocks noChangeAspect="1"/>
          </p:cNvPicPr>
          <p:nvPr/>
        </p:nvPicPr>
        <p:blipFill rotWithShape="1">
          <a:blip r:embed="rId2"/>
          <a:srcRect t="17330"/>
          <a:stretch/>
        </p:blipFill>
        <p:spPr>
          <a:xfrm>
            <a:off x="3350395" y="244197"/>
            <a:ext cx="5970015" cy="33752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53904" y="3792940"/>
            <a:ext cx="8763000" cy="2590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পথে ঘাটে ফুঙ্গি।ফুঙ্গিদের প্রধান পরিধেয় চীবর।সকালে তারা খালি পায়ে ভিক্ষে করতে বের হয়।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ছাবাইক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ভিক্ষাপাত্র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লাক্ষা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চীবরের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বার্মায়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ফুঙ্গিদের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6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yanmar-models-present-traditional-dress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157" y="2588526"/>
            <a:ext cx="3454400" cy="2590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05339" y="5539544"/>
            <a:ext cx="7010400" cy="68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থামি –বর্মি রমণীদের সেলাইবিহীন পোশাক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traditional-cloth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848" y="703723"/>
            <a:ext cx="4082041" cy="26311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ounded Rectangle 4"/>
          <p:cNvSpPr/>
          <p:nvPr/>
        </p:nvSpPr>
        <p:spPr>
          <a:xfrm>
            <a:off x="6414448" y="531126"/>
            <a:ext cx="4572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লুঙ্গি,শার্ট,বর্মি কোট,মাথায় বর্মি টুপি,পায়ে দুই ফিতে মজবুত স্যান্ডেল বর্মিদের জাতীয় পোশাক ।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8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24668" y="4857280"/>
            <a:ext cx="8534400" cy="18842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নুডলস ,পোড়া লংকাগুড়ো ,তেতুলের টক,কলার থোড় ইত্যাদি মিয়ানমারের আদর্শ খাবার।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মংডুতে রেস্তোরা,পথে ঘাটে,বিভিন্ন জায়গায় মেয়েদের স্বাধীনভাবে ব্যবসা বাণিজ্য করে সেজন্য সেখানকার মেয়েদের চির স্বাধীন বলা হয়েছে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Coc_Ly_Mark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965" y="2681884"/>
            <a:ext cx="2534071" cy="2039618"/>
          </a:xfrm>
          <a:prstGeom prst="rect">
            <a:avLst/>
          </a:prstGeom>
        </p:spPr>
      </p:pic>
      <p:pic>
        <p:nvPicPr>
          <p:cNvPr id="4" name="Picture 3" descr="assamese-cuis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941" y="0"/>
            <a:ext cx="2729346" cy="2227049"/>
          </a:xfrm>
          <a:prstGeom prst="rect">
            <a:avLst/>
          </a:prstGeom>
        </p:spPr>
      </p:pic>
      <p:pic>
        <p:nvPicPr>
          <p:cNvPr id="5" name="Picture 4" descr="bike-world-explores-myanm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668" y="2703566"/>
            <a:ext cx="2666104" cy="1997154"/>
          </a:xfrm>
          <a:prstGeom prst="rect">
            <a:avLst/>
          </a:prstGeom>
        </p:spPr>
      </p:pic>
      <p:pic>
        <p:nvPicPr>
          <p:cNvPr id="6" name="Picture 5" descr="DSC0068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468" y="306962"/>
            <a:ext cx="2583968" cy="172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0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4142096" y="452161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21783319"/>
              </p:ext>
            </p:extLst>
          </p:nvPr>
        </p:nvGraphicFramePr>
        <p:xfrm>
          <a:off x="2545644" y="1078173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605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5696" y="134632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অফিস কাছারিতে বর্মীরা কি পরে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3296" y="2184520"/>
            <a:ext cx="35202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লঙ্গি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13896" y="2198889"/>
            <a:ext cx="3458029" cy="614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পাঞ্জাবি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313296" y="3139099"/>
            <a:ext cx="3757027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(গ)প্যান্ট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8096" y="3192439"/>
            <a:ext cx="4143829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চীবর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2510" y="383429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65123" y="4335439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‘লাক্ষা’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1106" y="5067424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ড়ি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6485472" y="5899231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6485472" y="5154589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াতের মাড়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84992" y="348958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1344" y="2121627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047925" y="383429"/>
            <a:ext cx="1524000" cy="1468581"/>
          </a:xfrm>
          <a:prstGeom prst="ellipse">
            <a:avLst/>
          </a:prstGeom>
          <a:solidFill>
            <a:schemeClr val="accent1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77871" y="5905624"/>
            <a:ext cx="2964639" cy="696388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গালা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2820511" y="5238976"/>
            <a:ext cx="6011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28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13579" y="772235"/>
            <a:ext cx="2971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03979" y="3439235"/>
            <a:ext cx="6858000" cy="2057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ভাবে দেখা ক্ষুদ্র নৃগোষ্ঠীদের যে কোন একটির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বিবরণ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সর্বোচ্চ দশ বাক্যে লিখে আনবে।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247" y="696035"/>
            <a:ext cx="22479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4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4580" y="716508"/>
            <a:ext cx="4307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141" y="1754733"/>
            <a:ext cx="58102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92924" y="651405"/>
            <a:ext cx="8911687" cy="128089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89212" y="2133600"/>
            <a:ext cx="4313864" cy="377762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9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9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9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9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bn-BD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sz="3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জাহিদুল ইসলাম</a:t>
            </a: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নলিয়ান মাধ্যমিক বিদ্যালয়</a:t>
            </a:r>
            <a:endParaRPr lang="en-US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দাকোপ, খুলনা</a:t>
            </a:r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bn-B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মোবাঃ নং- ০১৯৪৩৫১৩৬৪৬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190747" y="2126222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4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৮ম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0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অধ্যায় – 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9</a:t>
            </a:r>
            <a:endParaRPr lang="bn-IN" sz="3000" b="1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সময়: ৫০ মিনিট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59" y="2634017"/>
            <a:ext cx="1115569" cy="88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5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78" y="580030"/>
            <a:ext cx="752527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4105769" y="283353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2738651" y="1404582"/>
            <a:ext cx="79248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অংশটুকুর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2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/>
          <p:nvPr/>
        </p:nvSpPr>
        <p:spPr>
          <a:xfrm>
            <a:off x="7269708" y="3616656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1508" y="3292806"/>
            <a:ext cx="3810000" cy="2914650"/>
          </a:xfrm>
          <a:prstGeom prst="round2DiagRect">
            <a:avLst/>
          </a:prstGeom>
        </p:spPr>
      </p:pic>
      <p:pic>
        <p:nvPicPr>
          <p:cNvPr id="4" name="Picture 3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88708" y="492456"/>
            <a:ext cx="3733800" cy="2800350"/>
          </a:xfrm>
          <a:prstGeom prst="round2Diag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3140394" y="492456"/>
            <a:ext cx="2438400" cy="1295400"/>
          </a:xfrm>
          <a:prstGeom prst="wedgeRectCallout">
            <a:avLst>
              <a:gd name="adj1" fmla="val -5357"/>
              <a:gd name="adj2" fmla="val 15997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2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27545" y="1244221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ফুঙ্গি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7342495" y="3003748"/>
            <a:ext cx="3505200" cy="151707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বৌদ্ধ ভিক্ষুদের পরিধেয় গৈরিক পোশাকবিশেষ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418695" y="1244221"/>
            <a:ext cx="35052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মায়ানমার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বৌদ্ধ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সন্ন্যাসী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পুরোহিত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27545" y="3000283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চীবর</a:t>
            </a:r>
            <a:endParaRPr lang="en-U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3164389" y="177421"/>
            <a:ext cx="6676571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16659" y="5251978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লাক্ষা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418695" y="5168521"/>
            <a:ext cx="3505200" cy="1333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গালা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লাল রঙের বৃক্ষনির্যাস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895" y="1042587"/>
            <a:ext cx="2663741" cy="1766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895" y="4968083"/>
            <a:ext cx="2601149" cy="1786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895" y="2967626"/>
            <a:ext cx="2633806" cy="1789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079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4447274" y="277504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3" name="Rectangle 2"/>
          <p:cNvSpPr/>
          <p:nvPr/>
        </p:nvSpPr>
        <p:spPr>
          <a:xfrm>
            <a:off x="3287975" y="5001904"/>
            <a:ext cx="7010400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মিয়ানমারের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কোন বিশেষ দিক প্রকাশ পেয়েছে তা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74" y="1115704"/>
            <a:ext cx="5393900" cy="358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hdfiendblog_1214807053_4-des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463" y="484495"/>
            <a:ext cx="5605032" cy="3744161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3123063" y="4848677"/>
            <a:ext cx="6138432" cy="7620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পদাউকের সোনারং ফুল,মিয়ানমারে ওদের নাম সেন্না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603" y="277505"/>
            <a:ext cx="6324600" cy="4743450"/>
          </a:xfrm>
          <a:prstGeom prst="rect">
            <a:avLst/>
          </a:prstGeom>
        </p:spPr>
      </p:pic>
      <p:sp>
        <p:nvSpPr>
          <p:cNvPr id="3" name="Round Diagonal Corner Rectangle 2"/>
          <p:cNvSpPr/>
          <p:nvPr/>
        </p:nvSpPr>
        <p:spPr>
          <a:xfrm>
            <a:off x="3258403" y="5535305"/>
            <a:ext cx="6400800" cy="9906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সুধার ডিয়ার নদী 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এপারে মংডু্‌ ওপারে সুধার পাড়া,মুসলিম গ্রাম 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4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</TotalTime>
  <Words>292</Words>
  <Application>Microsoft Office PowerPoint</Application>
  <PresentationFormat>Widescreen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Century Gothic</vt:lpstr>
      <vt:lpstr>NikoshBAN</vt:lpstr>
      <vt:lpstr>Times New Roman</vt:lpstr>
      <vt:lpstr>Vrinda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2019-12-04T05:19:49Z</dcterms:created>
  <dcterms:modified xsi:type="dcterms:W3CDTF">2019-12-04T05:29:03Z</dcterms:modified>
</cp:coreProperties>
</file>