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72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6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8BE2-46FC-437D-9999-3E7F1511D7F3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9AEB-60B9-4FCB-937D-0B9B50CD3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58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9AEB-60B9-4FCB-937D-0B9B50CD39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23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25975"/>
            <a:ext cx="7239000" cy="1470025"/>
          </a:xfrm>
        </p:spPr>
        <p:txBody>
          <a:bodyPr>
            <a:noAutofit/>
          </a:bodyPr>
          <a:lstStyle/>
          <a:p>
            <a:r>
              <a:rPr lang="bn-BD" sz="9600" b="1" i="1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DSCF6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5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8153400" cy="3581400"/>
          </a:xfrm>
        </p:spPr>
        <p:txBody>
          <a:bodyPr>
            <a:normAutofit/>
          </a:bodyPr>
          <a:lstStyle/>
          <a:p>
            <a:pPr algn="l"/>
            <a:r>
              <a:rPr lang="bn-BD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তোমার কোন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পাঠ্য বইয়ে পরিমাপ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যন্ত্রের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দরকার   হয়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 বর্ণনা কর।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4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038600" cy="1143000"/>
          </a:xfrm>
        </p:spPr>
        <p:txBody>
          <a:bodyPr>
            <a:noAutofit/>
          </a:bodyPr>
          <a:lstStyle/>
          <a:p>
            <a:pPr algn="l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50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পরিমাপ  কি?</a:t>
            </a:r>
          </a:p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পরিমাপ কত প্রকার?</a:t>
            </a:r>
          </a:p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দৈর্ঘ্য পরিমাপ জন্য কোন ধরনের পরিমাপক দরকার হয়? </a:t>
            </a:r>
          </a:p>
          <a:p>
            <a:pPr marL="0" indent="0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ধান,চাল ও পাট কোন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পরিমাপক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পরিমাপ  করা হয়?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4419600" cy="1143000"/>
          </a:xfrm>
        </p:spPr>
        <p:txBody>
          <a:bodyPr>
            <a:normAutofit/>
          </a:bodyPr>
          <a:lstStyle/>
          <a:p>
            <a:pPr algn="l"/>
            <a:r>
              <a:rPr lang="bn-BD" sz="66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9248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তোমার পরিবারে বিভিন্ন পরিমাপের প্রয়োজনীয়তা উল্লেখ কর।</a:t>
            </a:r>
          </a:p>
          <a:p>
            <a:pPr marL="0" indent="0"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0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590800"/>
            <a:ext cx="4038600" cy="1143000"/>
          </a:xfrm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9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514600"/>
            <a:ext cx="4495800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191000" cy="2392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bn-BD" sz="2900" b="1" dirty="0" smtClean="0"/>
              <a:t>                     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শ্রেণি-সপ্তম</a:t>
            </a:r>
          </a:p>
          <a:p>
            <a:pPr marL="0" indent="0">
              <a:buNone/>
            </a:pPr>
            <a:r>
              <a:rPr lang="bn-BD" sz="65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500" dirty="0" smtClean="0">
                <a:latin typeface="NikoshBAN" pitchFamily="2" charset="0"/>
                <a:cs typeface="NikoshBAN" pitchFamily="2" charset="0"/>
              </a:rPr>
              <a:t>- সাধারণ বিজ্ঞান</a:t>
            </a:r>
          </a:p>
          <a:p>
            <a:pPr marL="0" indent="0">
              <a:buNone/>
            </a:pPr>
            <a:r>
              <a:rPr lang="bn-BD" sz="65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6500" dirty="0" smtClean="0">
                <a:latin typeface="NikoshBAN" pitchFamily="2" charset="0"/>
                <a:cs typeface="NikoshBAN" pitchFamily="2" charset="0"/>
              </a:rPr>
              <a:t>- ১ম, “পরিমাপ”</a:t>
            </a:r>
          </a:p>
          <a:p>
            <a:pPr marL="0" indent="0">
              <a:buNone/>
            </a:pPr>
            <a:r>
              <a:rPr lang="bn-BD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5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6500" dirty="0" smtClean="0">
                <a:latin typeface="NikoshBAN" pitchFamily="2" charset="0"/>
                <a:cs typeface="NikoshBAN" pitchFamily="2" charset="0"/>
              </a:rPr>
              <a:t>- ৪৫ মিনিট</a:t>
            </a:r>
          </a:p>
          <a:p>
            <a:pPr marL="0" indent="0">
              <a:buNone/>
            </a:pPr>
            <a:r>
              <a:rPr lang="bn-BD" dirty="0"/>
              <a:t> </a:t>
            </a:r>
            <a:r>
              <a:rPr lang="bn-BD" dirty="0" smtClean="0"/>
              <a:t> </a:t>
            </a:r>
          </a:p>
          <a:p>
            <a:pPr marL="0" indent="0">
              <a:buNone/>
            </a:pPr>
            <a:endParaRPr lang="bn-BD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26670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83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bn-BD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6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Doel-1612i3\Desktop\1342258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642" y="2514600"/>
            <a:ext cx="2364658" cy="24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Pro-Tapes-Pro-Measurement-Pro-Measurement-T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22874"/>
            <a:ext cx="2425700" cy="24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956" y="5103223"/>
            <a:ext cx="111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103223"/>
            <a:ext cx="165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92" y="510322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ইঞ্চি ফিতা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Doel-1612i3\Desktop\bravur-wall-clock__29234_PE116289_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3150"/>
            <a:ext cx="27432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99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91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0010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পরিমাপ কি তা বলতে পারবে।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 পরিমাপের একক গুলো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পরিমাপ কত প্রকার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 বর্ণনা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-1612i3\Desktop\87673717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756"/>
            <a:ext cx="3657600" cy="46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8229" y="5105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আটার বস্তা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8300" y="511073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কাপড় দোকান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oel-1612i3\Desktop\2010-08-09-18-38-33-097591200-gojkap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43000"/>
            <a:ext cx="40123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9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-1612i3\Desktop\Cricket-bal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912" y="3200400"/>
            <a:ext cx="163988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el-1612i3\Desktop\560990959_1359925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28564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el-1612i3\Desktop\cricket1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32" y="304800"/>
            <a:ext cx="38949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5798" y="368005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ক্রিকেট খেলা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648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ক্রিকেট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399" y="2514600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 বল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267200"/>
            <a:ext cx="308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পিচের মাপ-দৈর্ঘ্য ২২ গজ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el-1612i3\Desktop\Scale_of_justice_2_new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5348"/>
            <a:ext cx="3124200" cy="24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oel-1612i3\Desktop\Weight-Management-Your-Ultimate-Guide-to-Healthy-Weight-L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2590800" cy="22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724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দাড়িপাল্লা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471049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ফিতা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Doel-1612i3\Desktop\Wybone_Litter_Bin_RWF_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514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4572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তরল পদার্থ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পরিমাপক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Doel-1612i3\Desktop\sports-wa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84312"/>
            <a:ext cx="2439395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oel-1612i3\Desktop\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76" y="2057400"/>
            <a:ext cx="2514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oel-1612i3\Desktop\platform-scale-250x250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04156"/>
            <a:ext cx="25908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429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সরল স্কেল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495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সমতল মাপনি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5301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দেখার যন্ত্র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8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Fig-9-Use-of-Square-to-Find-Miter-of-Hexag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922"/>
            <a:ext cx="2543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el-1612i3\Desktop\Yellow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743200" cy="28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0292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কর্নিয় স্কেল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963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দেয়াল ঘড়ি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Doel-1612i3\Desktop\Porimap\ACCURATE MITER CUT MEASUREMENT_tcm45-649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057401"/>
            <a:ext cx="2819400" cy="2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52851" y="5031318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কাট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33400"/>
            <a:ext cx="67818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6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ধরনের পরিমাপক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157</Words>
  <Application>Microsoft Office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শুভেচ্ছা</vt:lpstr>
      <vt:lpstr>পরিচিতি</vt:lpstr>
      <vt:lpstr>পরিমাপ</vt:lpstr>
      <vt:lpstr>এই পাঠ শেষে শিক্ষার্থীরা-</vt:lpstr>
      <vt:lpstr>Slide 5</vt:lpstr>
      <vt:lpstr>Slide 6</vt:lpstr>
      <vt:lpstr>Slide 7</vt:lpstr>
      <vt:lpstr>Slide 8</vt:lpstr>
      <vt:lpstr>Slide 9</vt:lpstr>
      <vt:lpstr>দলীয় কাজ তোমার কোন পাঠ্য বইয়ে পরিমাপ যন্ত্রের দরকার   হয় তা বর্ণনা কর। </vt:lpstr>
      <vt:lpstr>মূল্যায়ন</vt:lpstr>
      <vt:lpstr>বাড়ির কাজ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RCT</cp:lastModifiedBy>
  <cp:revision>163</cp:revision>
  <dcterms:created xsi:type="dcterms:W3CDTF">2006-08-16T00:00:00Z</dcterms:created>
  <dcterms:modified xsi:type="dcterms:W3CDTF">2019-12-04T04:56:33Z</dcterms:modified>
</cp:coreProperties>
</file>