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2" r:id="rId2"/>
    <p:sldId id="257" r:id="rId3"/>
    <p:sldId id="261" r:id="rId4"/>
    <p:sldId id="341" r:id="rId5"/>
    <p:sldId id="260" r:id="rId6"/>
    <p:sldId id="329" r:id="rId7"/>
    <p:sldId id="343" r:id="rId8"/>
    <p:sldId id="342" r:id="rId9"/>
    <p:sldId id="331" r:id="rId10"/>
    <p:sldId id="323" r:id="rId11"/>
    <p:sldId id="332" r:id="rId12"/>
    <p:sldId id="334" r:id="rId13"/>
    <p:sldId id="337" r:id="rId14"/>
    <p:sldId id="333" r:id="rId15"/>
    <p:sldId id="330" r:id="rId16"/>
    <p:sldId id="335" r:id="rId17"/>
    <p:sldId id="325" r:id="rId18"/>
    <p:sldId id="289" r:id="rId19"/>
    <p:sldId id="291" r:id="rId20"/>
    <p:sldId id="292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397" autoAdjust="0"/>
    <p:restoredTop sz="95400" autoAdjust="0"/>
  </p:normalViewPr>
  <p:slideViewPr>
    <p:cSldViewPr>
      <p:cViewPr varScale="1">
        <p:scale>
          <a:sx n="81" d="100"/>
          <a:sy n="81" d="100"/>
        </p:scale>
        <p:origin x="494" y="77"/>
      </p:cViewPr>
      <p:guideLst>
        <p:guide orient="horz" pos="2160"/>
        <p:guide pos="3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D18B4-990D-4F2F-A290-DE94115162DE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83926-BA35-4C5D-9102-B6C7CADEC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1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81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5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8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600202"/>
            <a:ext cx="102870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40"/>
            <a:ext cx="25717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40"/>
            <a:ext cx="75247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00202"/>
            <a:ext cx="102870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2"/>
            <a:ext cx="97155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2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2"/>
            <a:ext cx="50482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3" y="273052"/>
            <a:ext cx="638968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2"/>
            <a:ext cx="3760391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594D0BDA-EF31-41C6-BFA9-06D3C7DDB3A5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5250" y="6356352"/>
            <a:ext cx="36195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91500" y="6356352"/>
            <a:ext cx="26670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 userDrawn="1"/>
        </p:nvSpPr>
        <p:spPr>
          <a:xfrm>
            <a:off x="0" y="-23192"/>
            <a:ext cx="11430000" cy="6858000"/>
          </a:xfrm>
          <a:prstGeom prst="frame">
            <a:avLst>
              <a:gd name="adj1" fmla="val 2065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81200" y="243864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95" y="1371600"/>
            <a:ext cx="7789305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32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210802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681378" y="5008027"/>
            <a:ext cx="7620000" cy="1105641"/>
          </a:xfrm>
          <a:prstGeom prst="roundRect">
            <a:avLst>
              <a:gd name="adj" fmla="val 20841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2938" lvl="0" indent="-642938" algn="just">
              <a:buFont typeface="Wingdings" panose="05000000000000000000" pitchFamily="2" charset="2"/>
              <a:buChar char="q"/>
              <a:defRPr/>
            </a:pP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743948">
            <a:off x="5867748" y="2552607"/>
            <a:ext cx="124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62378" y="5560848"/>
            <a:ext cx="6157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just">
              <a:buFont typeface="Wingdings" panose="05000000000000000000" pitchFamily="2" charset="2"/>
              <a:buChar char="§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100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en-US" sz="36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3600" kern="1100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কী বোঝায় লেখ।</a:t>
            </a:r>
            <a:endParaRPr lang="bn-BD" sz="3600" spc="1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58" y="1219200"/>
            <a:ext cx="7086600" cy="39864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4676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9057" y="83674"/>
            <a:ext cx="541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দেখছ?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5_Sheikh+Hasina_Tele+Conference_110515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685" y="1066800"/>
            <a:ext cx="5166915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eticket.airindus.com.p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1" y="1066800"/>
            <a:ext cx="5181599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9371" y="4785685"/>
            <a:ext cx="55523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 algn="just">
              <a:buFont typeface="Wingdings" panose="05000000000000000000" pitchFamily="2" charset="2"/>
              <a:buChar char="§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ইন্টারনেট ব্যবহার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ভিডিও কনফারেন্স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যে কোন সময় যোগাযোগ করা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ফলে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ব্যয় কম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4157" y="4785685"/>
            <a:ext cx="53404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457200" algn="just">
              <a:buFont typeface="Wingdings" panose="05000000000000000000" pitchFamily="2" charset="2"/>
              <a:buChar char="§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ইন্টারনেট ব্যবহার করে ঘরে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টিকিট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বুকিং দেওয়া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ফলে সময় 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ঝামেলামুক্ত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ভাবে টিকিট সংগ্রহ করা 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7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Documents and Settings\Delower\Desktop\Ten_Bangla_Tothyo Projukty\car-gps-systems.jpg"/>
          <p:cNvPicPr>
            <a:picLocks noChangeAspect="1" noChangeArrowheads="1"/>
          </p:cNvPicPr>
          <p:nvPr/>
        </p:nvPicPr>
        <p:blipFill rotWithShape="1">
          <a:blip r:embed="rId2"/>
          <a:srcRect t="-2766"/>
          <a:stretch/>
        </p:blipFill>
        <p:spPr bwMode="auto">
          <a:xfrm>
            <a:off x="381000" y="990600"/>
            <a:ext cx="5105400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23" name="Picture 3" descr="C:\Documents and Settings\Delower\Desktop\Ten_Bangla_Tothyo Projukty\GPS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990600"/>
            <a:ext cx="5342641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4" name="Rectangle 23"/>
          <p:cNvSpPr/>
          <p:nvPr/>
        </p:nvSpPr>
        <p:spPr>
          <a:xfrm>
            <a:off x="3124200" y="5334000"/>
            <a:ext cx="6095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457200" algn="just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ইন্টারনেটের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জিপি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274320" indent="-457200"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ব্যবহার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করে গাড়ি ড্রাইভিং করা হচ্ছে।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1726" y="119505"/>
            <a:ext cx="44342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দেখছ?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21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90838" y="152400"/>
            <a:ext cx="29290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5410200"/>
            <a:ext cx="7307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শিক্ষাক্ষেত্রে ইন্টারনেটের ব্যবহার ব্যাখ্যা কর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52" y="1075730"/>
            <a:ext cx="7620000" cy="403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400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05200" y="0"/>
            <a:ext cx="541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দেখছ?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25" y="990600"/>
            <a:ext cx="5034048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25" y="3962400"/>
            <a:ext cx="5034048" cy="25523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11430000" y="1295400"/>
            <a:ext cx="48205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457200" algn="just"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আজকাল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274320" indent="-457200" algn="just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অনেকে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অনলাইনে পত্রিকা পড়ছে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1353800" y="4800600"/>
            <a:ext cx="54215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457200" algn="just"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তরুণ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তরুণীরা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ফেজবুকের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বন্ধুত্ব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তুলেছে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243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48416 -0.000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49042 -0.000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2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52800" y="66491"/>
            <a:ext cx="541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দেখছ?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876800"/>
            <a:ext cx="49491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যে কোন মুহূর্তে সকলের সাথে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11608" y="4740913"/>
            <a:ext cx="54189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ঘরে বসেই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নলাইন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করা 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সুতরাং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বেকারত্ব কমে 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990600"/>
            <a:ext cx="5410200" cy="3440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4838171" cy="3440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61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52800" y="152400"/>
            <a:ext cx="541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দেখছ?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57122" y="1219200"/>
            <a:ext cx="5068077" cy="3476920"/>
            <a:chOff x="6843860" y="2126984"/>
            <a:chExt cx="4521944" cy="304983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3860" y="2126984"/>
              <a:ext cx="4521944" cy="304983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5" name="Rectangle 4"/>
            <p:cNvSpPr/>
            <p:nvPr/>
          </p:nvSpPr>
          <p:spPr>
            <a:xfrm>
              <a:off x="9719035" y="3960771"/>
              <a:ext cx="16467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youtube</a:t>
              </a:r>
              <a:endPara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782762" y="5257800"/>
            <a:ext cx="63761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457200" algn="just">
              <a:buFont typeface="Wingdings" panose="05000000000000000000" pitchFamily="2" charset="2"/>
              <a:buChar char="Ø"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 বা চলচিত্র ডাউনলোড করার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5257800" cy="3476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743200" y="5263299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457200" algn="just" defTabSz="1258888">
              <a:buFont typeface="Wingdings" panose="05000000000000000000" pitchFamily="2" charset="2"/>
              <a:buChar char="Ø"/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 মাধ্যমে সরাসরি টিভি দেখা যাচ্ছে।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9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  <p:bldP spid="6" grpId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0500" y="21967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76358" y="5638800"/>
            <a:ext cx="6620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 জীবনে ইন্টারনেটের গুরুত্ব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8" t="4948"/>
          <a:stretch/>
        </p:blipFill>
        <p:spPr>
          <a:xfrm>
            <a:off x="2286000" y="1295400"/>
            <a:ext cx="6801440" cy="38322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27111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14800" y="152400"/>
            <a:ext cx="2743200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600" y="2590800"/>
            <a:ext cx="701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buFont typeface="Wingdings" panose="05000000000000000000" pitchFamily="2" charset="2"/>
              <a:buChar char="§"/>
            </a:pPr>
            <a:r>
              <a:rPr lang="bn-BD" sz="3600" spc="-15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ই-বুক কি</a:t>
            </a:r>
            <a:r>
              <a:rPr lang="en-US" sz="3600" spc="-15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274320" indent="-274320" algn="just">
              <a:buFont typeface="Wingdings" panose="05000000000000000000" pitchFamily="2" charset="2"/>
              <a:buChar char="§"/>
            </a:pPr>
            <a:r>
              <a:rPr lang="en-US" sz="3600" spc="-15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জিপিএস</a:t>
            </a:r>
            <a:r>
              <a:rPr lang="en-US" sz="3600" spc="-15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পূর্ণরুপ</a:t>
            </a:r>
            <a:r>
              <a:rPr lang="en-US" sz="36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spc="-15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spc="-1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74320" indent="-274320" algn="just">
              <a:buFont typeface="Wingdings" panose="05000000000000000000" pitchFamily="2" charset="2"/>
              <a:buChar char="§"/>
            </a:pPr>
            <a:r>
              <a:rPr lang="bn-BD" sz="36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ফেসবুক কোন ধরনের নেটওয়ার্ক</a:t>
            </a:r>
            <a:r>
              <a:rPr lang="en-US" sz="36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274320" indent="-274320" algn="just">
              <a:buFont typeface="Wingdings" panose="05000000000000000000" pitchFamily="2" charset="2"/>
              <a:buChar char="§"/>
            </a:pPr>
            <a:r>
              <a:rPr lang="en-US" sz="3600" spc="-1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ইউটিউব</a:t>
            </a:r>
            <a:r>
              <a:rPr lang="en-US" sz="36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600" spc="-1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rgbClr val="001A0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14799" y="152400"/>
            <a:ext cx="3048000" cy="1021556"/>
          </a:xfrm>
          <a:prstGeom prst="round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DFE2E0"/>
              </a:clrFrom>
              <a:clrTo>
                <a:srgbClr val="DFE2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48" y="838200"/>
            <a:ext cx="4946101" cy="4307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54102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74320" algn="just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599" y="236432"/>
            <a:ext cx="3048000" cy="8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4241" y="1066800"/>
            <a:ext cx="78423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ওয়াহিদ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indent="-457200" algn="just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indent="-457200" algn="just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গৌরিপুর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বিলকিস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মোশাররফ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indent="-457200" algn="just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indent="-457200" algn="just"/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- 01829738388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SAM_1085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300" y="1295400"/>
            <a:ext cx="1817615" cy="2003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r="14815"/>
          <a:stretch/>
        </p:blipFill>
        <p:spPr>
          <a:xfrm>
            <a:off x="609299" y="4144284"/>
            <a:ext cx="1817615" cy="19812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901884" y="3733800"/>
            <a:ext cx="83694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8ম</a:t>
            </a:r>
          </a:p>
          <a:p>
            <a:pPr indent="-457200" algn="just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যোগাযোগ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indent="-457200" algn="just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indent="-457200"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: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 ও দৈনন্দিন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ব্যবহার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indent="-457200"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৫০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indent="-457200"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fld id="{3DD78DBF-BFC2-4550-AEE5-6ED0F31FAB41}" type="datetime1"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indent="-457200" algn="just"/>
              <a:t>12/4/2019</a:t>
            </a:fld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457200"/>
            <a:ext cx="8229600" cy="193899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-457200" algn="ctr"/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সবাইকে ধন্যবাদ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78" y="1676400"/>
            <a:ext cx="80010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43200" y="5445283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শিক্ষা ও দৈনন্দিন জীবনে ইন্টারনেটের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218670"/>
            <a:ext cx="617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দেখছ?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9" t="8577" b="2521"/>
          <a:stretch/>
        </p:blipFill>
        <p:spPr>
          <a:xfrm>
            <a:off x="6096000" y="1134133"/>
            <a:ext cx="5029200" cy="3867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84" y="1124251"/>
            <a:ext cx="5420016" cy="39098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Rectangle 13"/>
          <p:cNvSpPr/>
          <p:nvPr/>
        </p:nvSpPr>
        <p:spPr>
          <a:xfrm>
            <a:off x="4224192" y="5339714"/>
            <a:ext cx="3210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0" y="5139659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জুড়ে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3" grpId="0"/>
      <p:bldP spid="14" grpId="0"/>
      <p:bldP spid="14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90600"/>
            <a:ext cx="1043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ও দৈনন্দিন জীবনে ইন্টারনেটের ব্যবহার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127678"/>
            <a:ext cx="556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54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 বিষয়</a:t>
            </a:r>
            <a:r>
              <a:rPr lang="bn-BD" sz="5400" dirty="0">
                <a:ln w="18415" cmpd="sng">
                  <a:solidFill>
                    <a:srgbClr val="7030A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1200"/>
            <a:ext cx="8305800" cy="4268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6888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7650" y="278926"/>
            <a:ext cx="30289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8200" y="1295400"/>
            <a:ext cx="624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3125569"/>
            <a:ext cx="9372600" cy="174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defTabSz="1422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indent="-457200" defTabSz="1422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শিক্ষাক্ষেত্রে ইন্টারনেটের ব্যবহার ব্যাখ্যা করতে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;</a:t>
            </a:r>
          </a:p>
          <a:p>
            <a:pPr lvl="0" indent="-457200" defTabSz="1422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 ইন্টারনেটের গুরুত্ব মূল্যায়ন করতে পারবে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11311" y="4867584"/>
            <a:ext cx="7881630" cy="609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96" y="979470"/>
            <a:ext cx="5127004" cy="3592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979470"/>
            <a:ext cx="5334000" cy="3592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2743200" y="218670"/>
            <a:ext cx="617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দেখছ?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3896" y="4953000"/>
            <a:ext cx="5056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শ্রেণিতে ইন্টারনেট ব্যবহার করে </a:t>
            </a:r>
          </a:p>
          <a:p>
            <a:pPr indent="-457200"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পাঠদান করা হচ্ছে।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22302" y="4800600"/>
            <a:ext cx="55790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 algn="ctr">
              <a:buFont typeface="Wingdings" panose="05000000000000000000" pitchFamily="2" charset="2"/>
              <a:buChar char="ü"/>
              <a:defRPr/>
            </a:pPr>
            <a:r>
              <a:rPr lang="bn-BD" sz="3200" dirty="0">
                <a:solidFill>
                  <a:srgbClr val="02010B"/>
                </a:solidFill>
                <a:latin typeface="NikoshBAN" pitchFamily="2" charset="0"/>
                <a:cs typeface="NikoshBAN" pitchFamily="2" charset="0"/>
              </a:rPr>
              <a:t>এখন সহজেই পরীক্ষার ফলাফল </a:t>
            </a:r>
            <a:r>
              <a:rPr lang="bn-BD" sz="3200" dirty="0" smtClean="0">
                <a:solidFill>
                  <a:srgbClr val="02010B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200" dirty="0" smtClean="0">
                <a:solidFill>
                  <a:srgbClr val="02010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2010B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rgbClr val="02010B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solidFill>
                  <a:srgbClr val="02010B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dirty="0" smtClean="0">
                <a:solidFill>
                  <a:srgbClr val="02010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2010B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rgbClr val="02010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2010B"/>
                </a:solidFill>
                <a:latin typeface="NikoshBAN" pitchFamily="2" charset="0"/>
                <a:cs typeface="NikoshBAN" pitchFamily="2" charset="0"/>
              </a:rPr>
              <a:t>শিক্ষা বোর্ডের </a:t>
            </a:r>
            <a:r>
              <a:rPr lang="bn-BD" sz="3200" dirty="0">
                <a:solidFill>
                  <a:srgbClr val="02010B"/>
                </a:solidFill>
                <a:latin typeface="NikoshBAN" pitchFamily="2" charset="0"/>
                <a:cs typeface="NikoshBAN" pitchFamily="2" charset="0"/>
              </a:rPr>
              <a:t>ওয়েব সাইট থেকে</a:t>
            </a:r>
            <a:r>
              <a:rPr lang="bn-BD" sz="3200" dirty="0" smtClean="0">
                <a:solidFill>
                  <a:srgbClr val="02010B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rgbClr val="02010B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05200" y="0"/>
            <a:ext cx="541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দেখছ?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4112" y="4800600"/>
            <a:ext cx="69017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 algn="ctr"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জঠিল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5334000" cy="3324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18839"/>
            <a:ext cx="4934447" cy="3324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8508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5.jpg"/>
          <p:cNvPicPr>
            <a:picLocks noChangeAspect="1"/>
          </p:cNvPicPr>
          <p:nvPr/>
        </p:nvPicPr>
        <p:blipFill>
          <a:blip r:embed="rId2"/>
          <a:srcRect b="5320"/>
          <a:stretch>
            <a:fillRect/>
          </a:stretch>
        </p:blipFill>
        <p:spPr>
          <a:xfrm>
            <a:off x="5638800" y="1121789"/>
            <a:ext cx="5334000" cy="37550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interne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0"/>
            <a:ext cx="4876800" cy="373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3124200" y="152400"/>
            <a:ext cx="541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দেখছ?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9157" y="5562600"/>
            <a:ext cx="1125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 algn="just">
              <a:buFont typeface="Wingdings" panose="05000000000000000000" pitchFamily="2" charset="2"/>
              <a:buChar char="ü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ইন্টারনেট ব্যবহার করে বিশ্বের অন্যান্য দেশের শিক্ষার্থীদের সাথে যোগাযোগ করা যায়।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0200" y="5586953"/>
            <a:ext cx="967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457200" algn="just">
              <a:buFont typeface="Wingdings" panose="05000000000000000000" pitchFamily="2" charset="2"/>
              <a:buChar char="ü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ব্যবহার করে ঘরে বসে বিশ্ববিদ্যালয়ের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ফরম পূরণ করছে।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2" grpId="1"/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352800" y="152400"/>
            <a:ext cx="541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দেখছ?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981" y="921841"/>
            <a:ext cx="4693368" cy="2583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11353800" y="4800600"/>
            <a:ext cx="56483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457200" algn="just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ই-বুক ব্যবহার করে সহজে যে কোন বই </a:t>
            </a:r>
          </a:p>
          <a:p>
            <a:pPr marL="274320" indent="-457200"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ডাউনলোড করা 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nook-Amazing-Barnes-and-Noble-eBook-Reader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81" y="3733800"/>
            <a:ext cx="4693368" cy="2726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11353800" y="1287988"/>
            <a:ext cx="502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457200" algn="just">
              <a:buFont typeface="Wingdings" panose="05000000000000000000" pitchFamily="2" charset="2"/>
              <a:buChar char="q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ইন্টারনেট ব্যবহারের মাধ্যমে কম্পিউটার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274320" indent="-457200"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দিয়ে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বিভিন্ন বই পাঠ করা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21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50666 -0.012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3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48709 -0.011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61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4568</TotalTime>
  <Words>378</Words>
  <Application>Microsoft Office PowerPoint</Application>
  <PresentationFormat>Custom</PresentationFormat>
  <Paragraphs>73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Bangla</vt:lpstr>
      <vt:lpstr>Calibri</vt:lpstr>
      <vt:lpstr>NikoshBAN</vt:lpstr>
      <vt:lpstr>NikoshLightBAN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Windows User</cp:lastModifiedBy>
  <cp:revision>1783</cp:revision>
  <dcterms:created xsi:type="dcterms:W3CDTF">2016-02-06T16:22:56Z</dcterms:created>
  <dcterms:modified xsi:type="dcterms:W3CDTF">2019-12-04T00:27:26Z</dcterms:modified>
</cp:coreProperties>
</file>