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75" r:id="rId14"/>
    <p:sldId id="265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4BDEB6-6546-414C-915F-CF20EB2B4F08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222FEC-5E37-4B7A-99FC-60BB56DBE19A}">
      <dgm:prSet phldrT="[Text]" phldr="1"/>
      <dgm:spPr/>
      <dgm:t>
        <a:bodyPr/>
        <a:lstStyle/>
        <a:p>
          <a:endParaRPr lang="en-US" dirty="0"/>
        </a:p>
      </dgm:t>
    </dgm:pt>
    <dgm:pt modelId="{D72DA13F-71A1-464A-843A-35D003096611}" type="parTrans" cxnId="{BD7D9382-4B8A-4982-BD62-E4CB9D6349CD}">
      <dgm:prSet/>
      <dgm:spPr/>
      <dgm:t>
        <a:bodyPr/>
        <a:lstStyle/>
        <a:p>
          <a:endParaRPr lang="en-US"/>
        </a:p>
      </dgm:t>
    </dgm:pt>
    <dgm:pt modelId="{6D733C82-6AA9-4127-A591-B3C9AADDB282}" type="sibTrans" cxnId="{BD7D9382-4B8A-4982-BD62-E4CB9D6349CD}">
      <dgm:prSet/>
      <dgm:spPr/>
      <dgm:t>
        <a:bodyPr/>
        <a:lstStyle/>
        <a:p>
          <a:endParaRPr lang="en-US"/>
        </a:p>
      </dgm:t>
    </dgm:pt>
    <dgm:pt modelId="{402341F4-4811-4DA9-BDF7-7BEBE5A8312F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জন্মঃ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১৩নভেম্বর ১৯৪৮ 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নেত্রকোনা মোহগঞ্জ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64DB2A1-7402-42E7-BCAB-F479AF39C3BB}" type="parTrans" cxnId="{726B9BA7-B0F9-4E8A-B3BE-3ECCAE3DB9CE}">
      <dgm:prSet/>
      <dgm:spPr/>
      <dgm:t>
        <a:bodyPr/>
        <a:lstStyle/>
        <a:p>
          <a:endParaRPr lang="en-US"/>
        </a:p>
      </dgm:t>
    </dgm:pt>
    <dgm:pt modelId="{04F37774-8BAD-4F59-BFBF-DD506A6A702C}" type="sibTrans" cxnId="{726B9BA7-B0F9-4E8A-B3BE-3ECCAE3DB9CE}">
      <dgm:prSet/>
      <dgm:spPr/>
      <dgm:t>
        <a:bodyPr/>
        <a:lstStyle/>
        <a:p>
          <a:endParaRPr lang="en-US"/>
        </a:p>
      </dgm:t>
    </dgm:pt>
    <dgm:pt modelId="{991986B4-C818-4E2D-96D4-05E069BBD1E7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ফয়জার রহমান আহমেদ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আয়শা ফয়েজ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837EECE-D9FE-42A0-8A58-DE01E2046D0E}" type="parTrans" cxnId="{A4430E8A-F732-4BF3-AABC-866554AC9611}">
      <dgm:prSet/>
      <dgm:spPr/>
      <dgm:t>
        <a:bodyPr/>
        <a:lstStyle/>
        <a:p>
          <a:endParaRPr lang="en-US"/>
        </a:p>
      </dgm:t>
    </dgm:pt>
    <dgm:pt modelId="{E1014A3E-E02E-42F7-8FF4-F1322A9E31A5}" type="sibTrans" cxnId="{A4430E8A-F732-4BF3-AABC-866554AC9611}">
      <dgm:prSet/>
      <dgm:spPr/>
      <dgm:t>
        <a:bodyPr/>
        <a:lstStyle/>
        <a:p>
          <a:endParaRPr lang="en-US"/>
        </a:p>
      </dgm:t>
    </dgm:pt>
    <dgm:pt modelId="{CB48D194-7D9C-45F6-88CD-6B5AC3380070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গ্রন্থঃ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নন্দিত নরকে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অয়োময় 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এলেবেলে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039080B-A638-4B25-BA23-2E001E074764}" type="parTrans" cxnId="{EA9A1829-A85F-42D9-8A58-4F65F3AB7097}">
      <dgm:prSet/>
      <dgm:spPr/>
      <dgm:t>
        <a:bodyPr/>
        <a:lstStyle/>
        <a:p>
          <a:endParaRPr lang="en-US"/>
        </a:p>
      </dgm:t>
    </dgm:pt>
    <dgm:pt modelId="{435581AF-186A-4575-8EF4-57278F494063}" type="sibTrans" cxnId="{EA9A1829-A85F-42D9-8A58-4F65F3AB7097}">
      <dgm:prSet/>
      <dgm:spPr/>
      <dgm:t>
        <a:bodyPr/>
        <a:lstStyle/>
        <a:p>
          <a:endParaRPr lang="en-US"/>
        </a:p>
      </dgm:t>
    </dgm:pt>
    <dgm:pt modelId="{44C35E5F-1DB9-4A1F-B847-88DE2746EFFE}">
      <dgm:prSet phldrT="[Text]"/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মৃত্যুঃ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১৯জুলাই ২০১২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6035FB8-D2EC-43F6-9D94-51DECA4A2D32}" type="parTrans" cxnId="{2B10E63F-C5A9-41AD-9286-ABA1BE91F4F2}">
      <dgm:prSet/>
      <dgm:spPr/>
      <dgm:t>
        <a:bodyPr/>
        <a:lstStyle/>
        <a:p>
          <a:endParaRPr lang="en-US"/>
        </a:p>
      </dgm:t>
    </dgm:pt>
    <dgm:pt modelId="{358949A9-2FA8-4C28-95A3-34ACB257CC66}" type="sibTrans" cxnId="{2B10E63F-C5A9-41AD-9286-ABA1BE91F4F2}">
      <dgm:prSet/>
      <dgm:spPr/>
      <dgm:t>
        <a:bodyPr/>
        <a:lstStyle/>
        <a:p>
          <a:endParaRPr lang="en-US"/>
        </a:p>
      </dgm:t>
    </dgm:pt>
    <dgm:pt modelId="{E0F62ED2-91A7-4B75-A6C7-1C64A2696312}">
      <dgm:prSet/>
      <dgm:spPr/>
      <dgm:t>
        <a:bodyPr/>
        <a:lstStyle/>
        <a:p>
          <a:r>
            <a:rPr lang="bn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চলচ্চিত্রঃ</a:t>
          </a:r>
        </a:p>
        <a:p>
          <a:r>
            <a:rPr lang="bn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শঙ্খনীল কারাগার </a:t>
          </a:r>
        </a:p>
        <a:p>
          <a:r>
            <a:rPr lang="bn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শ্যামল ছায়া</a:t>
          </a:r>
        </a:p>
        <a:p>
          <a:r>
            <a:rPr lang="bn-IN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ঘেঁটুপুত্র  কমলা </a:t>
          </a:r>
          <a:endParaRPr lang="en-US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gm:t>
    </dgm:pt>
    <dgm:pt modelId="{35F71D6A-3439-445B-96AB-EA49AC1129C7}" type="parTrans" cxnId="{56104A34-C547-4226-9C3D-63135415D0F1}">
      <dgm:prSet/>
      <dgm:spPr/>
      <dgm:t>
        <a:bodyPr/>
        <a:lstStyle/>
        <a:p>
          <a:endParaRPr lang="en-US"/>
        </a:p>
      </dgm:t>
    </dgm:pt>
    <dgm:pt modelId="{12E175B4-232F-497B-B0D3-879CC6BA423B}" type="sibTrans" cxnId="{56104A34-C547-4226-9C3D-63135415D0F1}">
      <dgm:prSet/>
      <dgm:spPr/>
      <dgm:t>
        <a:bodyPr/>
        <a:lstStyle/>
        <a:p>
          <a:endParaRPr lang="en-US"/>
        </a:p>
      </dgm:t>
    </dgm:pt>
    <dgm:pt modelId="{4DA946EA-181C-480E-A974-D26AFD2EE934}" type="pres">
      <dgm:prSet presAssocID="{CA4BDEB6-6546-414C-915F-CF20EB2B4F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A1F37A-62F1-4844-8CA8-0AE0B0F2EDFD}" type="pres">
      <dgm:prSet presAssocID="{59222FEC-5E37-4B7A-99FC-60BB56DBE19A}" presName="centerShape" presStyleLbl="node0" presStyleIdx="0" presStyleCnt="1"/>
      <dgm:spPr/>
      <dgm:t>
        <a:bodyPr/>
        <a:lstStyle/>
        <a:p>
          <a:endParaRPr lang="en-US"/>
        </a:p>
      </dgm:t>
    </dgm:pt>
    <dgm:pt modelId="{081899BC-1F3E-4232-8C9B-2960FBAC1413}" type="pres">
      <dgm:prSet presAssocID="{764DB2A1-7402-42E7-BCAB-F479AF39C3BB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5839CAD-C83F-403C-BE24-E85B637C46F8}" type="pres">
      <dgm:prSet presAssocID="{764DB2A1-7402-42E7-BCAB-F479AF39C3B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9EAC504-560B-4C0C-A590-10A59C5E7787}" type="pres">
      <dgm:prSet presAssocID="{402341F4-4811-4DA9-BDF7-7BEBE5A8312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0A570-2C7D-46AD-B9CA-26427550ABF3}" type="pres">
      <dgm:prSet presAssocID="{D837EECE-D9FE-42A0-8A58-DE01E2046D0E}" presName="parTrans" presStyleLbl="sibTrans2D1" presStyleIdx="1" presStyleCnt="5"/>
      <dgm:spPr/>
      <dgm:t>
        <a:bodyPr/>
        <a:lstStyle/>
        <a:p>
          <a:endParaRPr lang="en-US"/>
        </a:p>
      </dgm:t>
    </dgm:pt>
    <dgm:pt modelId="{7F42A8B3-4B99-4DF7-879E-7089A3AE2E77}" type="pres">
      <dgm:prSet presAssocID="{D837EECE-D9FE-42A0-8A58-DE01E2046D0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48A985C-605F-45FC-922A-420C2F28AAC6}" type="pres">
      <dgm:prSet presAssocID="{991986B4-C818-4E2D-96D4-05E069BBD1E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94AB4-C98F-4B2D-A71F-3BAA750E5E31}" type="pres">
      <dgm:prSet presAssocID="{4039080B-A638-4B25-BA23-2E001E074764}" presName="parTrans" presStyleLbl="sibTrans2D1" presStyleIdx="2" presStyleCnt="5"/>
      <dgm:spPr/>
      <dgm:t>
        <a:bodyPr/>
        <a:lstStyle/>
        <a:p>
          <a:endParaRPr lang="en-US"/>
        </a:p>
      </dgm:t>
    </dgm:pt>
    <dgm:pt modelId="{7F74BF71-7401-41E8-98AE-5976E8097619}" type="pres">
      <dgm:prSet presAssocID="{4039080B-A638-4B25-BA23-2E001E07476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9F85A95-0F5D-4205-BC17-A235DBF74543}" type="pres">
      <dgm:prSet presAssocID="{CB48D194-7D9C-45F6-88CD-6B5AC33800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149E4-16D3-425E-A684-40AAB1441AAF}" type="pres">
      <dgm:prSet presAssocID="{35F71D6A-3439-445B-96AB-EA49AC1129C7}" presName="parTrans" presStyleLbl="sibTrans2D1" presStyleIdx="3" presStyleCnt="5"/>
      <dgm:spPr/>
      <dgm:t>
        <a:bodyPr/>
        <a:lstStyle/>
        <a:p>
          <a:endParaRPr lang="en-US"/>
        </a:p>
      </dgm:t>
    </dgm:pt>
    <dgm:pt modelId="{4A21A5B2-4546-4837-BAF4-CB12F35B6C71}" type="pres">
      <dgm:prSet presAssocID="{35F71D6A-3439-445B-96AB-EA49AC1129C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D6A0529-C471-4397-BDF8-E27C8B6E4E28}" type="pres">
      <dgm:prSet presAssocID="{E0F62ED2-91A7-4B75-A6C7-1C64A269631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57F62-F5BC-4B53-BF90-930110A04686}" type="pres">
      <dgm:prSet presAssocID="{D6035FB8-D2EC-43F6-9D94-51DECA4A2D3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29F497D2-3370-4556-A13D-D53B83C5FF5C}" type="pres">
      <dgm:prSet presAssocID="{D6035FB8-D2EC-43F6-9D94-51DECA4A2D3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4777749-078C-4810-A12A-D22C2C8213BA}" type="pres">
      <dgm:prSet presAssocID="{44C35E5F-1DB9-4A1F-B847-88DE2746EFF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66FC79-04BF-471C-868C-A017974CC880}" type="presOf" srcId="{E0F62ED2-91A7-4B75-A6C7-1C64A2696312}" destId="{7D6A0529-C471-4397-BDF8-E27C8B6E4E28}" srcOrd="0" destOrd="0" presId="urn:microsoft.com/office/officeart/2005/8/layout/radial5"/>
    <dgm:cxn modelId="{1ED322C3-3721-4FBF-9D17-BFE49E36E6E3}" type="presOf" srcId="{44C35E5F-1DB9-4A1F-B847-88DE2746EFFE}" destId="{94777749-078C-4810-A12A-D22C2C8213BA}" srcOrd="0" destOrd="0" presId="urn:microsoft.com/office/officeart/2005/8/layout/radial5"/>
    <dgm:cxn modelId="{13A3E301-DC45-4A6F-8D61-F58F5180D318}" type="presOf" srcId="{D837EECE-D9FE-42A0-8A58-DE01E2046D0E}" destId="{7F42A8B3-4B99-4DF7-879E-7089A3AE2E77}" srcOrd="1" destOrd="0" presId="urn:microsoft.com/office/officeart/2005/8/layout/radial5"/>
    <dgm:cxn modelId="{6F32EFB5-8F08-4FF2-9950-E112572D46B5}" type="presOf" srcId="{4039080B-A638-4B25-BA23-2E001E074764}" destId="{46194AB4-C98F-4B2D-A71F-3BAA750E5E31}" srcOrd="0" destOrd="0" presId="urn:microsoft.com/office/officeart/2005/8/layout/radial5"/>
    <dgm:cxn modelId="{B664B405-D463-42F9-BC82-6DDB81E15E21}" type="presOf" srcId="{35F71D6A-3439-445B-96AB-EA49AC1129C7}" destId="{E3A149E4-16D3-425E-A684-40AAB1441AAF}" srcOrd="0" destOrd="0" presId="urn:microsoft.com/office/officeart/2005/8/layout/radial5"/>
    <dgm:cxn modelId="{5EEF4E5B-33B3-4DF1-8728-E3605550410E}" type="presOf" srcId="{4039080B-A638-4B25-BA23-2E001E074764}" destId="{7F74BF71-7401-41E8-98AE-5976E8097619}" srcOrd="1" destOrd="0" presId="urn:microsoft.com/office/officeart/2005/8/layout/radial5"/>
    <dgm:cxn modelId="{826B4FDD-59A1-434E-8642-25D47B0F4313}" type="presOf" srcId="{CA4BDEB6-6546-414C-915F-CF20EB2B4F08}" destId="{4DA946EA-181C-480E-A974-D26AFD2EE934}" srcOrd="0" destOrd="0" presId="urn:microsoft.com/office/officeart/2005/8/layout/radial5"/>
    <dgm:cxn modelId="{56104A34-C547-4226-9C3D-63135415D0F1}" srcId="{59222FEC-5E37-4B7A-99FC-60BB56DBE19A}" destId="{E0F62ED2-91A7-4B75-A6C7-1C64A2696312}" srcOrd="3" destOrd="0" parTransId="{35F71D6A-3439-445B-96AB-EA49AC1129C7}" sibTransId="{12E175B4-232F-497B-B0D3-879CC6BA423B}"/>
    <dgm:cxn modelId="{2B10E63F-C5A9-41AD-9286-ABA1BE91F4F2}" srcId="{59222FEC-5E37-4B7A-99FC-60BB56DBE19A}" destId="{44C35E5F-1DB9-4A1F-B847-88DE2746EFFE}" srcOrd="4" destOrd="0" parTransId="{D6035FB8-D2EC-43F6-9D94-51DECA4A2D32}" sibTransId="{358949A9-2FA8-4C28-95A3-34ACB257CC66}"/>
    <dgm:cxn modelId="{A4430E8A-F732-4BF3-AABC-866554AC9611}" srcId="{59222FEC-5E37-4B7A-99FC-60BB56DBE19A}" destId="{991986B4-C818-4E2D-96D4-05E069BBD1E7}" srcOrd="1" destOrd="0" parTransId="{D837EECE-D9FE-42A0-8A58-DE01E2046D0E}" sibTransId="{E1014A3E-E02E-42F7-8FF4-F1322A9E31A5}"/>
    <dgm:cxn modelId="{FC438A3D-7D9B-4305-A16F-C575AE087342}" type="presOf" srcId="{59222FEC-5E37-4B7A-99FC-60BB56DBE19A}" destId="{7AA1F37A-62F1-4844-8CA8-0AE0B0F2EDFD}" srcOrd="0" destOrd="0" presId="urn:microsoft.com/office/officeart/2005/8/layout/radial5"/>
    <dgm:cxn modelId="{DE54C481-0599-4F74-B4B6-CF8B26670CC1}" type="presOf" srcId="{764DB2A1-7402-42E7-BCAB-F479AF39C3BB}" destId="{081899BC-1F3E-4232-8C9B-2960FBAC1413}" srcOrd="0" destOrd="0" presId="urn:microsoft.com/office/officeart/2005/8/layout/radial5"/>
    <dgm:cxn modelId="{726B9BA7-B0F9-4E8A-B3BE-3ECCAE3DB9CE}" srcId="{59222FEC-5E37-4B7A-99FC-60BB56DBE19A}" destId="{402341F4-4811-4DA9-BDF7-7BEBE5A8312F}" srcOrd="0" destOrd="0" parTransId="{764DB2A1-7402-42E7-BCAB-F479AF39C3BB}" sibTransId="{04F37774-8BAD-4F59-BFBF-DD506A6A702C}"/>
    <dgm:cxn modelId="{13E127FE-6194-45B8-9F86-B3A7EB0F27A1}" type="presOf" srcId="{402341F4-4811-4DA9-BDF7-7BEBE5A8312F}" destId="{09EAC504-560B-4C0C-A590-10A59C5E7787}" srcOrd="0" destOrd="0" presId="urn:microsoft.com/office/officeart/2005/8/layout/radial5"/>
    <dgm:cxn modelId="{C8ABBEC7-B3F6-4C4A-B8B9-FE507C2F107A}" type="presOf" srcId="{D6035FB8-D2EC-43F6-9D94-51DECA4A2D32}" destId="{2C857F62-F5BC-4B53-BF90-930110A04686}" srcOrd="0" destOrd="0" presId="urn:microsoft.com/office/officeart/2005/8/layout/radial5"/>
    <dgm:cxn modelId="{7A219B3C-64E2-4219-8EA1-481CA60E0B7D}" type="presOf" srcId="{35F71D6A-3439-445B-96AB-EA49AC1129C7}" destId="{4A21A5B2-4546-4837-BAF4-CB12F35B6C71}" srcOrd="1" destOrd="0" presId="urn:microsoft.com/office/officeart/2005/8/layout/radial5"/>
    <dgm:cxn modelId="{EA9A1829-A85F-42D9-8A58-4F65F3AB7097}" srcId="{59222FEC-5E37-4B7A-99FC-60BB56DBE19A}" destId="{CB48D194-7D9C-45F6-88CD-6B5AC3380070}" srcOrd="2" destOrd="0" parTransId="{4039080B-A638-4B25-BA23-2E001E074764}" sibTransId="{435581AF-186A-4575-8EF4-57278F494063}"/>
    <dgm:cxn modelId="{BD7D9382-4B8A-4982-BD62-E4CB9D6349CD}" srcId="{CA4BDEB6-6546-414C-915F-CF20EB2B4F08}" destId="{59222FEC-5E37-4B7A-99FC-60BB56DBE19A}" srcOrd="0" destOrd="0" parTransId="{D72DA13F-71A1-464A-843A-35D003096611}" sibTransId="{6D733C82-6AA9-4127-A591-B3C9AADDB282}"/>
    <dgm:cxn modelId="{E97A0121-6A43-4870-BE78-E20A91F16BC7}" type="presOf" srcId="{CB48D194-7D9C-45F6-88CD-6B5AC3380070}" destId="{59F85A95-0F5D-4205-BC17-A235DBF74543}" srcOrd="0" destOrd="0" presId="urn:microsoft.com/office/officeart/2005/8/layout/radial5"/>
    <dgm:cxn modelId="{333B92C4-8859-4470-8ADD-5C4C7647005A}" type="presOf" srcId="{764DB2A1-7402-42E7-BCAB-F479AF39C3BB}" destId="{75839CAD-C83F-403C-BE24-E85B637C46F8}" srcOrd="1" destOrd="0" presId="urn:microsoft.com/office/officeart/2005/8/layout/radial5"/>
    <dgm:cxn modelId="{E507C121-A375-4F4E-844F-2AC2E29F3E78}" type="presOf" srcId="{D6035FB8-D2EC-43F6-9D94-51DECA4A2D32}" destId="{29F497D2-3370-4556-A13D-D53B83C5FF5C}" srcOrd="1" destOrd="0" presId="urn:microsoft.com/office/officeart/2005/8/layout/radial5"/>
    <dgm:cxn modelId="{50FFFFA7-4EC5-4FB0-BCA2-46D3E1B6BF1A}" type="presOf" srcId="{D837EECE-D9FE-42A0-8A58-DE01E2046D0E}" destId="{8560A570-2C7D-46AD-B9CA-26427550ABF3}" srcOrd="0" destOrd="0" presId="urn:microsoft.com/office/officeart/2005/8/layout/radial5"/>
    <dgm:cxn modelId="{664F58CA-C873-47E5-9AC8-FDABE57BE263}" type="presOf" srcId="{991986B4-C818-4E2D-96D4-05E069BBD1E7}" destId="{348A985C-605F-45FC-922A-420C2F28AAC6}" srcOrd="0" destOrd="0" presId="urn:microsoft.com/office/officeart/2005/8/layout/radial5"/>
    <dgm:cxn modelId="{14279A5E-0BFA-42D2-9866-55C1FAD4605F}" type="presParOf" srcId="{4DA946EA-181C-480E-A974-D26AFD2EE934}" destId="{7AA1F37A-62F1-4844-8CA8-0AE0B0F2EDFD}" srcOrd="0" destOrd="0" presId="urn:microsoft.com/office/officeart/2005/8/layout/radial5"/>
    <dgm:cxn modelId="{323EF027-9D84-4CC2-B280-7556FA93EEAB}" type="presParOf" srcId="{4DA946EA-181C-480E-A974-D26AFD2EE934}" destId="{081899BC-1F3E-4232-8C9B-2960FBAC1413}" srcOrd="1" destOrd="0" presId="urn:microsoft.com/office/officeart/2005/8/layout/radial5"/>
    <dgm:cxn modelId="{68291BB9-97F5-4D10-8ABC-C63CF4DAC6CD}" type="presParOf" srcId="{081899BC-1F3E-4232-8C9B-2960FBAC1413}" destId="{75839CAD-C83F-403C-BE24-E85B637C46F8}" srcOrd="0" destOrd="0" presId="urn:microsoft.com/office/officeart/2005/8/layout/radial5"/>
    <dgm:cxn modelId="{A86D5E00-AF69-4494-BE1A-228EC9EAA23A}" type="presParOf" srcId="{4DA946EA-181C-480E-A974-D26AFD2EE934}" destId="{09EAC504-560B-4C0C-A590-10A59C5E7787}" srcOrd="2" destOrd="0" presId="urn:microsoft.com/office/officeart/2005/8/layout/radial5"/>
    <dgm:cxn modelId="{CE3B987C-DA65-4024-A574-5F0BDE3CB7C7}" type="presParOf" srcId="{4DA946EA-181C-480E-A974-D26AFD2EE934}" destId="{8560A570-2C7D-46AD-B9CA-26427550ABF3}" srcOrd="3" destOrd="0" presId="urn:microsoft.com/office/officeart/2005/8/layout/radial5"/>
    <dgm:cxn modelId="{C8B0A704-249C-4485-9FA4-0902673D4004}" type="presParOf" srcId="{8560A570-2C7D-46AD-B9CA-26427550ABF3}" destId="{7F42A8B3-4B99-4DF7-879E-7089A3AE2E77}" srcOrd="0" destOrd="0" presId="urn:microsoft.com/office/officeart/2005/8/layout/radial5"/>
    <dgm:cxn modelId="{36CB156D-6180-489F-ACA1-35A760D40912}" type="presParOf" srcId="{4DA946EA-181C-480E-A974-D26AFD2EE934}" destId="{348A985C-605F-45FC-922A-420C2F28AAC6}" srcOrd="4" destOrd="0" presId="urn:microsoft.com/office/officeart/2005/8/layout/radial5"/>
    <dgm:cxn modelId="{B938FB27-BF32-4347-9A22-3B7F7193B5CC}" type="presParOf" srcId="{4DA946EA-181C-480E-A974-D26AFD2EE934}" destId="{46194AB4-C98F-4B2D-A71F-3BAA750E5E31}" srcOrd="5" destOrd="0" presId="urn:microsoft.com/office/officeart/2005/8/layout/radial5"/>
    <dgm:cxn modelId="{54802987-C49F-4F85-9415-2D738D70523A}" type="presParOf" srcId="{46194AB4-C98F-4B2D-A71F-3BAA750E5E31}" destId="{7F74BF71-7401-41E8-98AE-5976E8097619}" srcOrd="0" destOrd="0" presId="urn:microsoft.com/office/officeart/2005/8/layout/radial5"/>
    <dgm:cxn modelId="{62C0B13C-51BB-4A9E-BF37-8A0BDD33953E}" type="presParOf" srcId="{4DA946EA-181C-480E-A974-D26AFD2EE934}" destId="{59F85A95-0F5D-4205-BC17-A235DBF74543}" srcOrd="6" destOrd="0" presId="urn:microsoft.com/office/officeart/2005/8/layout/radial5"/>
    <dgm:cxn modelId="{9A022A88-FD3C-416F-9032-778E5AA7F014}" type="presParOf" srcId="{4DA946EA-181C-480E-A974-D26AFD2EE934}" destId="{E3A149E4-16D3-425E-A684-40AAB1441AAF}" srcOrd="7" destOrd="0" presId="urn:microsoft.com/office/officeart/2005/8/layout/radial5"/>
    <dgm:cxn modelId="{89D1D314-52B0-4A1D-B1E5-AADA62F345EB}" type="presParOf" srcId="{E3A149E4-16D3-425E-A684-40AAB1441AAF}" destId="{4A21A5B2-4546-4837-BAF4-CB12F35B6C71}" srcOrd="0" destOrd="0" presId="urn:microsoft.com/office/officeart/2005/8/layout/radial5"/>
    <dgm:cxn modelId="{1B7FA839-37ED-4D83-A602-A18358366427}" type="presParOf" srcId="{4DA946EA-181C-480E-A974-D26AFD2EE934}" destId="{7D6A0529-C471-4397-BDF8-E27C8B6E4E28}" srcOrd="8" destOrd="0" presId="urn:microsoft.com/office/officeart/2005/8/layout/radial5"/>
    <dgm:cxn modelId="{8CEE5187-8B22-4100-BA61-7DE66A7A6FE8}" type="presParOf" srcId="{4DA946EA-181C-480E-A974-D26AFD2EE934}" destId="{2C857F62-F5BC-4B53-BF90-930110A04686}" srcOrd="9" destOrd="0" presId="urn:microsoft.com/office/officeart/2005/8/layout/radial5"/>
    <dgm:cxn modelId="{04AA3EEE-EB10-4575-915C-6B74B604AB40}" type="presParOf" srcId="{2C857F62-F5BC-4B53-BF90-930110A04686}" destId="{29F497D2-3370-4556-A13D-D53B83C5FF5C}" srcOrd="0" destOrd="0" presId="urn:microsoft.com/office/officeart/2005/8/layout/radial5"/>
    <dgm:cxn modelId="{71D2ECCE-ED45-4E0E-A5D0-DD3F7CAF80EE}" type="presParOf" srcId="{4DA946EA-181C-480E-A974-D26AFD2EE934}" destId="{94777749-078C-4810-A12A-D22C2C8213B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FA371B-CE11-4EB6-9AD1-1D72656F21F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315D7D-568E-4E10-B432-BBF3B66667E1}">
      <dgm:prSet phldrT="[Text]"/>
      <dgm:spPr>
        <a:noFill/>
        <a:ln w="12700"/>
      </dgm:spPr>
      <dgm:t>
        <a:bodyPr/>
        <a:lstStyle/>
        <a:p>
          <a:r>
            <a:rPr lang="en-US" dirty="0" err="1" smtClean="0">
              <a:solidFill>
                <a:srgbClr val="0070C0"/>
              </a:solidFill>
            </a:rPr>
            <a:t>লেখকের</a:t>
          </a:r>
          <a:r>
            <a:rPr lang="en-US" dirty="0" smtClean="0">
              <a:solidFill>
                <a:srgbClr val="0070C0"/>
              </a:solidFill>
            </a:rPr>
            <a:t> </a:t>
          </a:r>
          <a:r>
            <a:rPr lang="en-US" dirty="0" err="1" smtClean="0">
              <a:solidFill>
                <a:srgbClr val="0070C0"/>
              </a:solidFill>
            </a:rPr>
            <a:t>বাবা</a:t>
          </a:r>
          <a:r>
            <a:rPr lang="en-US" dirty="0" smtClean="0">
              <a:solidFill>
                <a:srgbClr val="0070C0"/>
              </a:solidFill>
            </a:rPr>
            <a:t> </a:t>
          </a:r>
          <a:endParaRPr lang="en-US" dirty="0">
            <a:solidFill>
              <a:srgbClr val="0070C0"/>
            </a:solidFill>
          </a:endParaRPr>
        </a:p>
      </dgm:t>
    </dgm:pt>
    <dgm:pt modelId="{D12285FA-86B5-4699-A68A-8C4AC7C4C77E}" type="parTrans" cxnId="{02425D82-C0BD-4972-AC73-70CB05E02518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EF4C06AF-6A35-46E9-A923-67D6D77E1B91}" type="sibTrans" cxnId="{02425D82-C0BD-4972-AC73-70CB05E02518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B0FD30B3-EC1B-42D6-82E7-B8FA2AD1879C}">
      <dgm:prSet phldrT="[Text]"/>
      <dgm:spPr>
        <a:noFill/>
        <a:ln w="12700"/>
      </dgm:spPr>
      <dgm:t>
        <a:bodyPr/>
        <a:lstStyle/>
        <a:p>
          <a:r>
            <a:rPr lang="en-US" dirty="0" err="1" smtClean="0">
              <a:solidFill>
                <a:srgbClr val="0070C0"/>
              </a:solidFill>
            </a:rPr>
            <a:t>লেখকের</a:t>
          </a:r>
          <a:r>
            <a:rPr lang="en-US" dirty="0" smtClean="0">
              <a:solidFill>
                <a:srgbClr val="0070C0"/>
              </a:solidFill>
            </a:rPr>
            <a:t> </a:t>
          </a:r>
          <a:r>
            <a:rPr lang="en-US" dirty="0" err="1" smtClean="0">
              <a:solidFill>
                <a:srgbClr val="0070C0"/>
              </a:solidFill>
            </a:rPr>
            <a:t>মা</a:t>
          </a:r>
          <a:r>
            <a:rPr lang="en-US" dirty="0" smtClean="0">
              <a:solidFill>
                <a:srgbClr val="0070C0"/>
              </a:solidFill>
            </a:rPr>
            <a:t> </a:t>
          </a:r>
          <a:endParaRPr lang="en-US" dirty="0">
            <a:solidFill>
              <a:srgbClr val="0070C0"/>
            </a:solidFill>
          </a:endParaRPr>
        </a:p>
      </dgm:t>
    </dgm:pt>
    <dgm:pt modelId="{DE132BE8-F1F1-45D9-BDB4-22C3774207F9}" type="parTrans" cxnId="{0A4B6400-FDD1-4034-B5D7-0528872F2772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3D08D7B9-8A9A-46F4-BFB5-4F62212D1D72}" type="sibTrans" cxnId="{0A4B6400-FDD1-4034-B5D7-0528872F2772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637766A8-7CD6-4340-8DE0-A99B7229AE0B}">
      <dgm:prSet phldrT="[Text]"/>
      <dgm:spPr>
        <a:noFill/>
        <a:ln w="12700"/>
      </dgm:spPr>
      <dgm:t>
        <a:bodyPr/>
        <a:lstStyle/>
        <a:p>
          <a:r>
            <a:rPr lang="en-US" dirty="0" smtClean="0">
              <a:solidFill>
                <a:srgbClr val="0070C0"/>
              </a:solidFill>
            </a:rPr>
            <a:t>লেখক </a:t>
          </a:r>
          <a:endParaRPr lang="en-US" dirty="0">
            <a:solidFill>
              <a:srgbClr val="0070C0"/>
            </a:solidFill>
          </a:endParaRPr>
        </a:p>
      </dgm:t>
    </dgm:pt>
    <dgm:pt modelId="{911CD0F3-69EC-4FC9-A4A2-9CB59D92CC8B}" type="parTrans" cxnId="{B407BFE6-21EF-4108-BD9E-7939B1B80A05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2E2A744D-0D61-4E40-93CA-C6490CF8442A}" type="sibTrans" cxnId="{B407BFE6-21EF-4108-BD9E-7939B1B80A05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0D9BAC3A-3A04-42B5-AB44-2E08E152BBDA}">
      <dgm:prSet phldrT="[Text]"/>
      <dgm:spPr>
        <a:noFill/>
        <a:ln w="12700"/>
      </dgm:spPr>
      <dgm:t>
        <a:bodyPr/>
        <a:lstStyle/>
        <a:p>
          <a:r>
            <a:rPr lang="en-US" dirty="0" err="1" smtClean="0">
              <a:solidFill>
                <a:srgbClr val="0070C0"/>
              </a:solidFill>
            </a:rPr>
            <a:t>শেফু</a:t>
          </a:r>
          <a:r>
            <a:rPr lang="en-US" dirty="0" smtClean="0">
              <a:solidFill>
                <a:srgbClr val="0070C0"/>
              </a:solidFill>
            </a:rPr>
            <a:t> </a:t>
          </a:r>
          <a:endParaRPr lang="en-US" dirty="0">
            <a:solidFill>
              <a:srgbClr val="0070C0"/>
            </a:solidFill>
          </a:endParaRPr>
        </a:p>
      </dgm:t>
    </dgm:pt>
    <dgm:pt modelId="{631EB742-8A13-47F5-BE3D-52BED0798ADE}" type="parTrans" cxnId="{F8B1BB92-A741-49C9-8F6C-0FF76440A0CC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81BA3ACF-FD4B-4D3E-816B-243D279518CA}" type="sibTrans" cxnId="{F8B1BB92-A741-49C9-8F6C-0FF76440A0CC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F9CF0867-2BF6-4D80-B0A6-D2B9CA8D273F}">
      <dgm:prSet phldrT="[Text]"/>
      <dgm:spPr>
        <a:noFill/>
        <a:ln w="12700"/>
      </dgm:spPr>
      <dgm:t>
        <a:bodyPr/>
        <a:lstStyle/>
        <a:p>
          <a:r>
            <a:rPr lang="en-US" dirty="0" err="1" smtClean="0">
              <a:solidFill>
                <a:srgbClr val="0070C0"/>
              </a:solidFill>
            </a:rPr>
            <a:t>ইকবাল</a:t>
          </a:r>
          <a:r>
            <a:rPr lang="en-US" dirty="0" smtClean="0">
              <a:solidFill>
                <a:srgbClr val="0070C0"/>
              </a:solidFill>
            </a:rPr>
            <a:t> </a:t>
          </a:r>
          <a:endParaRPr lang="en-US" dirty="0">
            <a:solidFill>
              <a:srgbClr val="0070C0"/>
            </a:solidFill>
          </a:endParaRPr>
        </a:p>
      </dgm:t>
    </dgm:pt>
    <dgm:pt modelId="{7FFBDA17-9A14-4A8E-BEF5-368B4663FD6A}" type="parTrans" cxnId="{90C92089-CA33-48FD-A574-36721E8699F3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727E7E9A-FDC2-4DC6-B229-B21A7A67DCA1}" type="sibTrans" cxnId="{90C92089-CA33-48FD-A574-36721E8699F3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00F1E33E-5A1C-4792-898C-CB3637923416}">
      <dgm:prSet/>
      <dgm:spPr>
        <a:noFill/>
        <a:ln w="12700"/>
      </dgm:spPr>
      <dgm:t>
        <a:bodyPr/>
        <a:lstStyle/>
        <a:p>
          <a:r>
            <a:rPr lang="en-US" dirty="0" err="1" smtClean="0">
              <a:solidFill>
                <a:srgbClr val="0070C0"/>
              </a:solidFill>
            </a:rPr>
            <a:t>শাহীন</a:t>
          </a:r>
          <a:r>
            <a:rPr lang="en-US" dirty="0" smtClean="0">
              <a:solidFill>
                <a:srgbClr val="0070C0"/>
              </a:solidFill>
            </a:rPr>
            <a:t> </a:t>
          </a:r>
          <a:endParaRPr lang="en-US" dirty="0">
            <a:solidFill>
              <a:srgbClr val="0070C0"/>
            </a:solidFill>
          </a:endParaRPr>
        </a:p>
      </dgm:t>
    </dgm:pt>
    <dgm:pt modelId="{AD8B7F8F-30A9-4E67-89AA-2825C25F698E}" type="parTrans" cxnId="{9974A8B0-710A-470E-A067-3F04455143FD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6560F830-D0A6-4601-9122-5EC9CAD63462}" type="sibTrans" cxnId="{9974A8B0-710A-470E-A067-3F04455143FD}">
      <dgm:prSet/>
      <dgm:spPr/>
      <dgm:t>
        <a:bodyPr/>
        <a:lstStyle/>
        <a:p>
          <a:endParaRPr lang="en-US">
            <a:solidFill>
              <a:srgbClr val="0070C0"/>
            </a:solidFill>
          </a:endParaRPr>
        </a:p>
      </dgm:t>
    </dgm:pt>
    <dgm:pt modelId="{498C1173-1BA6-4E32-899A-EF8AC9FF7DFA}" type="pres">
      <dgm:prSet presAssocID="{75FA371B-CE11-4EB6-9AD1-1D72656F21F0}" presName="cycle" presStyleCnt="0">
        <dgm:presLayoutVars>
          <dgm:dir/>
          <dgm:resizeHandles val="exact"/>
        </dgm:presLayoutVars>
      </dgm:prSet>
      <dgm:spPr/>
    </dgm:pt>
    <dgm:pt modelId="{538EE011-F23E-4C3E-A95A-ABEADCA51417}" type="pres">
      <dgm:prSet presAssocID="{1E315D7D-568E-4E10-B432-BBF3B66667E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9C66-039C-4185-B447-1EE3B5B8E4AF}" type="pres">
      <dgm:prSet presAssocID="{EF4C06AF-6A35-46E9-A923-67D6D77E1B91}" presName="sibTrans" presStyleLbl="sibTrans2D1" presStyleIdx="0" presStyleCnt="6"/>
      <dgm:spPr/>
    </dgm:pt>
    <dgm:pt modelId="{EF9541F1-298E-48EB-822A-A6198BAA8F16}" type="pres">
      <dgm:prSet presAssocID="{EF4C06AF-6A35-46E9-A923-67D6D77E1B91}" presName="connectorText" presStyleLbl="sibTrans2D1" presStyleIdx="0" presStyleCnt="6"/>
      <dgm:spPr/>
    </dgm:pt>
    <dgm:pt modelId="{2C426512-9EF8-4450-AD03-C4DCD7C627D7}" type="pres">
      <dgm:prSet presAssocID="{B0FD30B3-EC1B-42D6-82E7-B8FA2AD1879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1F2A5-4660-434B-A48D-6F855AC34615}" type="pres">
      <dgm:prSet presAssocID="{3D08D7B9-8A9A-46F4-BFB5-4F62212D1D72}" presName="sibTrans" presStyleLbl="sibTrans2D1" presStyleIdx="1" presStyleCnt="6"/>
      <dgm:spPr/>
    </dgm:pt>
    <dgm:pt modelId="{476A2C83-927E-4F39-836F-84773AD8479F}" type="pres">
      <dgm:prSet presAssocID="{3D08D7B9-8A9A-46F4-BFB5-4F62212D1D72}" presName="connectorText" presStyleLbl="sibTrans2D1" presStyleIdx="1" presStyleCnt="6"/>
      <dgm:spPr/>
    </dgm:pt>
    <dgm:pt modelId="{F9F59ADA-A643-42E9-A104-FBCBB5DA8652}" type="pres">
      <dgm:prSet presAssocID="{637766A8-7CD6-4340-8DE0-A99B7229AE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FAE34-5D25-4DA0-8DAF-541E954707A1}" type="pres">
      <dgm:prSet presAssocID="{2E2A744D-0D61-4E40-93CA-C6490CF8442A}" presName="sibTrans" presStyleLbl="sibTrans2D1" presStyleIdx="2" presStyleCnt="6"/>
      <dgm:spPr/>
    </dgm:pt>
    <dgm:pt modelId="{81F1A2E4-F493-466E-BA86-E88944544727}" type="pres">
      <dgm:prSet presAssocID="{2E2A744D-0D61-4E40-93CA-C6490CF8442A}" presName="connectorText" presStyleLbl="sibTrans2D1" presStyleIdx="2" presStyleCnt="6"/>
      <dgm:spPr/>
    </dgm:pt>
    <dgm:pt modelId="{CC30311F-7DF6-4FA2-BE48-03025B1BFE19}" type="pres">
      <dgm:prSet presAssocID="{0D9BAC3A-3A04-42B5-AB44-2E08E152BBD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722AD-A077-460C-BA4E-7D28A5A2C5B7}" type="pres">
      <dgm:prSet presAssocID="{81BA3ACF-FD4B-4D3E-816B-243D279518CA}" presName="sibTrans" presStyleLbl="sibTrans2D1" presStyleIdx="3" presStyleCnt="6"/>
      <dgm:spPr/>
    </dgm:pt>
    <dgm:pt modelId="{3E153178-9C2F-4011-AF32-935F25B5BF85}" type="pres">
      <dgm:prSet presAssocID="{81BA3ACF-FD4B-4D3E-816B-243D279518CA}" presName="connectorText" presStyleLbl="sibTrans2D1" presStyleIdx="3" presStyleCnt="6"/>
      <dgm:spPr/>
    </dgm:pt>
    <dgm:pt modelId="{B564E717-0F27-4F85-975A-51CCC25C26E3}" type="pres">
      <dgm:prSet presAssocID="{F9CF0867-2BF6-4D80-B0A6-D2B9CA8D273F}" presName="node" presStyleLbl="node1" presStyleIdx="4" presStyleCnt="6">
        <dgm:presLayoutVars>
          <dgm:bulletEnabled val="1"/>
        </dgm:presLayoutVars>
      </dgm:prSet>
      <dgm:spPr/>
    </dgm:pt>
    <dgm:pt modelId="{AA7D1A21-B605-4EB6-9482-846892CB9512}" type="pres">
      <dgm:prSet presAssocID="{727E7E9A-FDC2-4DC6-B229-B21A7A67DCA1}" presName="sibTrans" presStyleLbl="sibTrans2D1" presStyleIdx="4" presStyleCnt="6"/>
      <dgm:spPr/>
    </dgm:pt>
    <dgm:pt modelId="{1D47F7D3-607D-4871-A358-6C3F701ACF34}" type="pres">
      <dgm:prSet presAssocID="{727E7E9A-FDC2-4DC6-B229-B21A7A67DCA1}" presName="connectorText" presStyleLbl="sibTrans2D1" presStyleIdx="4" presStyleCnt="6"/>
      <dgm:spPr/>
    </dgm:pt>
    <dgm:pt modelId="{5E8C03EE-1515-435B-B27B-D130AEF897EB}" type="pres">
      <dgm:prSet presAssocID="{00F1E33E-5A1C-4792-898C-CB36379234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1A816-7461-4B68-84E2-1E0044F90C3E}" type="pres">
      <dgm:prSet presAssocID="{6560F830-D0A6-4601-9122-5EC9CAD63462}" presName="sibTrans" presStyleLbl="sibTrans2D1" presStyleIdx="5" presStyleCnt="6"/>
      <dgm:spPr/>
    </dgm:pt>
    <dgm:pt modelId="{873A3B30-2A1F-4FA8-8B91-0967E8BBB068}" type="pres">
      <dgm:prSet presAssocID="{6560F830-D0A6-4601-9122-5EC9CAD63462}" presName="connectorText" presStyleLbl="sibTrans2D1" presStyleIdx="5" presStyleCnt="6"/>
      <dgm:spPr/>
    </dgm:pt>
  </dgm:ptLst>
  <dgm:cxnLst>
    <dgm:cxn modelId="{20ED1F94-B3F0-49B7-8670-132831420211}" type="presOf" srcId="{1E315D7D-568E-4E10-B432-BBF3B66667E1}" destId="{538EE011-F23E-4C3E-A95A-ABEADCA51417}" srcOrd="0" destOrd="0" presId="urn:microsoft.com/office/officeart/2005/8/layout/cycle2"/>
    <dgm:cxn modelId="{DE2246C9-BA53-4947-8773-13886A08B896}" type="presOf" srcId="{727E7E9A-FDC2-4DC6-B229-B21A7A67DCA1}" destId="{AA7D1A21-B605-4EB6-9482-846892CB9512}" srcOrd="0" destOrd="0" presId="urn:microsoft.com/office/officeart/2005/8/layout/cycle2"/>
    <dgm:cxn modelId="{5DE9E40B-0008-4EFF-93D3-663D33E36D4B}" type="presOf" srcId="{EF4C06AF-6A35-46E9-A923-67D6D77E1B91}" destId="{FEDF9C66-039C-4185-B447-1EE3B5B8E4AF}" srcOrd="0" destOrd="0" presId="urn:microsoft.com/office/officeart/2005/8/layout/cycle2"/>
    <dgm:cxn modelId="{F6A1EFFC-45EC-4CE5-872E-0F9991B001C1}" type="presOf" srcId="{0D9BAC3A-3A04-42B5-AB44-2E08E152BBDA}" destId="{CC30311F-7DF6-4FA2-BE48-03025B1BFE19}" srcOrd="0" destOrd="0" presId="urn:microsoft.com/office/officeart/2005/8/layout/cycle2"/>
    <dgm:cxn modelId="{9974A8B0-710A-470E-A067-3F04455143FD}" srcId="{75FA371B-CE11-4EB6-9AD1-1D72656F21F0}" destId="{00F1E33E-5A1C-4792-898C-CB3637923416}" srcOrd="5" destOrd="0" parTransId="{AD8B7F8F-30A9-4E67-89AA-2825C25F698E}" sibTransId="{6560F830-D0A6-4601-9122-5EC9CAD63462}"/>
    <dgm:cxn modelId="{FE6CA627-C969-4261-B214-676A51F11146}" type="presOf" srcId="{81BA3ACF-FD4B-4D3E-816B-243D279518CA}" destId="{55E722AD-A077-460C-BA4E-7D28A5A2C5B7}" srcOrd="0" destOrd="0" presId="urn:microsoft.com/office/officeart/2005/8/layout/cycle2"/>
    <dgm:cxn modelId="{9F18AF5F-32CC-4C0A-B2D3-6DBAD19070AE}" type="presOf" srcId="{727E7E9A-FDC2-4DC6-B229-B21A7A67DCA1}" destId="{1D47F7D3-607D-4871-A358-6C3F701ACF34}" srcOrd="1" destOrd="0" presId="urn:microsoft.com/office/officeart/2005/8/layout/cycle2"/>
    <dgm:cxn modelId="{60018939-A27C-4013-B749-504A803C5337}" type="presOf" srcId="{637766A8-7CD6-4340-8DE0-A99B7229AE0B}" destId="{F9F59ADA-A643-42E9-A104-FBCBB5DA8652}" srcOrd="0" destOrd="0" presId="urn:microsoft.com/office/officeart/2005/8/layout/cycle2"/>
    <dgm:cxn modelId="{B407BFE6-21EF-4108-BD9E-7939B1B80A05}" srcId="{75FA371B-CE11-4EB6-9AD1-1D72656F21F0}" destId="{637766A8-7CD6-4340-8DE0-A99B7229AE0B}" srcOrd="2" destOrd="0" parTransId="{911CD0F3-69EC-4FC9-A4A2-9CB59D92CC8B}" sibTransId="{2E2A744D-0D61-4E40-93CA-C6490CF8442A}"/>
    <dgm:cxn modelId="{F8B1BB92-A741-49C9-8F6C-0FF76440A0CC}" srcId="{75FA371B-CE11-4EB6-9AD1-1D72656F21F0}" destId="{0D9BAC3A-3A04-42B5-AB44-2E08E152BBDA}" srcOrd="3" destOrd="0" parTransId="{631EB742-8A13-47F5-BE3D-52BED0798ADE}" sibTransId="{81BA3ACF-FD4B-4D3E-816B-243D279518CA}"/>
    <dgm:cxn modelId="{AF27C7E8-E01B-4B29-9DDD-AF5C583F29E4}" type="presOf" srcId="{00F1E33E-5A1C-4792-898C-CB3637923416}" destId="{5E8C03EE-1515-435B-B27B-D130AEF897EB}" srcOrd="0" destOrd="0" presId="urn:microsoft.com/office/officeart/2005/8/layout/cycle2"/>
    <dgm:cxn modelId="{968B863D-74B2-4BE5-9322-503371CE1F4B}" type="presOf" srcId="{B0FD30B3-EC1B-42D6-82E7-B8FA2AD1879C}" destId="{2C426512-9EF8-4450-AD03-C4DCD7C627D7}" srcOrd="0" destOrd="0" presId="urn:microsoft.com/office/officeart/2005/8/layout/cycle2"/>
    <dgm:cxn modelId="{6DFCCC54-AF06-4424-B81F-FED5693FE08E}" type="presOf" srcId="{F9CF0867-2BF6-4D80-B0A6-D2B9CA8D273F}" destId="{B564E717-0F27-4F85-975A-51CCC25C26E3}" srcOrd="0" destOrd="0" presId="urn:microsoft.com/office/officeart/2005/8/layout/cycle2"/>
    <dgm:cxn modelId="{90C92089-CA33-48FD-A574-36721E8699F3}" srcId="{75FA371B-CE11-4EB6-9AD1-1D72656F21F0}" destId="{F9CF0867-2BF6-4D80-B0A6-D2B9CA8D273F}" srcOrd="4" destOrd="0" parTransId="{7FFBDA17-9A14-4A8E-BEF5-368B4663FD6A}" sibTransId="{727E7E9A-FDC2-4DC6-B229-B21A7A67DCA1}"/>
    <dgm:cxn modelId="{533F7053-2517-4D24-BC32-7DD036490B7B}" type="presOf" srcId="{81BA3ACF-FD4B-4D3E-816B-243D279518CA}" destId="{3E153178-9C2F-4011-AF32-935F25B5BF85}" srcOrd="1" destOrd="0" presId="urn:microsoft.com/office/officeart/2005/8/layout/cycle2"/>
    <dgm:cxn modelId="{5D8ED37C-E150-465D-8B89-64F3CB290BEE}" type="presOf" srcId="{3D08D7B9-8A9A-46F4-BFB5-4F62212D1D72}" destId="{3CF1F2A5-4660-434B-A48D-6F855AC34615}" srcOrd="0" destOrd="0" presId="urn:microsoft.com/office/officeart/2005/8/layout/cycle2"/>
    <dgm:cxn modelId="{B9D65D48-36AF-48ED-AE6D-59E8D66924F2}" type="presOf" srcId="{6560F830-D0A6-4601-9122-5EC9CAD63462}" destId="{AF71A816-7461-4B68-84E2-1E0044F90C3E}" srcOrd="0" destOrd="0" presId="urn:microsoft.com/office/officeart/2005/8/layout/cycle2"/>
    <dgm:cxn modelId="{394F2174-0B4D-4BE4-A19D-1D1C238F76A6}" type="presOf" srcId="{75FA371B-CE11-4EB6-9AD1-1D72656F21F0}" destId="{498C1173-1BA6-4E32-899A-EF8AC9FF7DFA}" srcOrd="0" destOrd="0" presId="urn:microsoft.com/office/officeart/2005/8/layout/cycle2"/>
    <dgm:cxn modelId="{02425D82-C0BD-4972-AC73-70CB05E02518}" srcId="{75FA371B-CE11-4EB6-9AD1-1D72656F21F0}" destId="{1E315D7D-568E-4E10-B432-BBF3B66667E1}" srcOrd="0" destOrd="0" parTransId="{D12285FA-86B5-4699-A68A-8C4AC7C4C77E}" sibTransId="{EF4C06AF-6A35-46E9-A923-67D6D77E1B91}"/>
    <dgm:cxn modelId="{20B15FFB-375A-49E3-B25E-B12EFE9014FC}" type="presOf" srcId="{2E2A744D-0D61-4E40-93CA-C6490CF8442A}" destId="{81F1A2E4-F493-466E-BA86-E88944544727}" srcOrd="1" destOrd="0" presId="urn:microsoft.com/office/officeart/2005/8/layout/cycle2"/>
    <dgm:cxn modelId="{E7894211-C47D-4A73-B16B-8F2DDC76D0DD}" type="presOf" srcId="{2E2A744D-0D61-4E40-93CA-C6490CF8442A}" destId="{4A9FAE34-5D25-4DA0-8DAF-541E954707A1}" srcOrd="0" destOrd="0" presId="urn:microsoft.com/office/officeart/2005/8/layout/cycle2"/>
    <dgm:cxn modelId="{F36A8B72-E43A-4E90-A112-38F1A1651F84}" type="presOf" srcId="{EF4C06AF-6A35-46E9-A923-67D6D77E1B91}" destId="{EF9541F1-298E-48EB-822A-A6198BAA8F16}" srcOrd="1" destOrd="0" presId="urn:microsoft.com/office/officeart/2005/8/layout/cycle2"/>
    <dgm:cxn modelId="{DB54CF48-A177-487E-B53E-85770E383D40}" type="presOf" srcId="{3D08D7B9-8A9A-46F4-BFB5-4F62212D1D72}" destId="{476A2C83-927E-4F39-836F-84773AD8479F}" srcOrd="1" destOrd="0" presId="urn:microsoft.com/office/officeart/2005/8/layout/cycle2"/>
    <dgm:cxn modelId="{0A4B6400-FDD1-4034-B5D7-0528872F2772}" srcId="{75FA371B-CE11-4EB6-9AD1-1D72656F21F0}" destId="{B0FD30B3-EC1B-42D6-82E7-B8FA2AD1879C}" srcOrd="1" destOrd="0" parTransId="{DE132BE8-F1F1-45D9-BDB4-22C3774207F9}" sibTransId="{3D08D7B9-8A9A-46F4-BFB5-4F62212D1D72}"/>
    <dgm:cxn modelId="{E2ADF49C-D19C-40F7-BDA3-5942CB0E4F37}" type="presOf" srcId="{6560F830-D0A6-4601-9122-5EC9CAD63462}" destId="{873A3B30-2A1F-4FA8-8B91-0967E8BBB068}" srcOrd="1" destOrd="0" presId="urn:microsoft.com/office/officeart/2005/8/layout/cycle2"/>
    <dgm:cxn modelId="{23A00D8E-3509-483A-92F6-DE3ADEF3A6D3}" type="presParOf" srcId="{498C1173-1BA6-4E32-899A-EF8AC9FF7DFA}" destId="{538EE011-F23E-4C3E-A95A-ABEADCA51417}" srcOrd="0" destOrd="0" presId="urn:microsoft.com/office/officeart/2005/8/layout/cycle2"/>
    <dgm:cxn modelId="{2A8113D0-3099-4289-A1B9-9D9697346AD7}" type="presParOf" srcId="{498C1173-1BA6-4E32-899A-EF8AC9FF7DFA}" destId="{FEDF9C66-039C-4185-B447-1EE3B5B8E4AF}" srcOrd="1" destOrd="0" presId="urn:microsoft.com/office/officeart/2005/8/layout/cycle2"/>
    <dgm:cxn modelId="{4A377DFA-E73B-4214-9187-1A498E74D943}" type="presParOf" srcId="{FEDF9C66-039C-4185-B447-1EE3B5B8E4AF}" destId="{EF9541F1-298E-48EB-822A-A6198BAA8F16}" srcOrd="0" destOrd="0" presId="urn:microsoft.com/office/officeart/2005/8/layout/cycle2"/>
    <dgm:cxn modelId="{F25ACFB9-A1B6-4012-ACBE-6C3701C82831}" type="presParOf" srcId="{498C1173-1BA6-4E32-899A-EF8AC9FF7DFA}" destId="{2C426512-9EF8-4450-AD03-C4DCD7C627D7}" srcOrd="2" destOrd="0" presId="urn:microsoft.com/office/officeart/2005/8/layout/cycle2"/>
    <dgm:cxn modelId="{BBFAA231-536A-4B2C-A013-0E869805C7A9}" type="presParOf" srcId="{498C1173-1BA6-4E32-899A-EF8AC9FF7DFA}" destId="{3CF1F2A5-4660-434B-A48D-6F855AC34615}" srcOrd="3" destOrd="0" presId="urn:microsoft.com/office/officeart/2005/8/layout/cycle2"/>
    <dgm:cxn modelId="{9CCD794C-F1A0-4CF6-8F32-4BBED66C5D15}" type="presParOf" srcId="{3CF1F2A5-4660-434B-A48D-6F855AC34615}" destId="{476A2C83-927E-4F39-836F-84773AD8479F}" srcOrd="0" destOrd="0" presId="urn:microsoft.com/office/officeart/2005/8/layout/cycle2"/>
    <dgm:cxn modelId="{66D2A305-C074-491D-9FCD-2FF324601201}" type="presParOf" srcId="{498C1173-1BA6-4E32-899A-EF8AC9FF7DFA}" destId="{F9F59ADA-A643-42E9-A104-FBCBB5DA8652}" srcOrd="4" destOrd="0" presId="urn:microsoft.com/office/officeart/2005/8/layout/cycle2"/>
    <dgm:cxn modelId="{69F9E983-AD64-4D9A-A4C7-94F06FBA0FA9}" type="presParOf" srcId="{498C1173-1BA6-4E32-899A-EF8AC9FF7DFA}" destId="{4A9FAE34-5D25-4DA0-8DAF-541E954707A1}" srcOrd="5" destOrd="0" presId="urn:microsoft.com/office/officeart/2005/8/layout/cycle2"/>
    <dgm:cxn modelId="{040EE5E3-B710-4F46-BC83-25152D781AFB}" type="presParOf" srcId="{4A9FAE34-5D25-4DA0-8DAF-541E954707A1}" destId="{81F1A2E4-F493-466E-BA86-E88944544727}" srcOrd="0" destOrd="0" presId="urn:microsoft.com/office/officeart/2005/8/layout/cycle2"/>
    <dgm:cxn modelId="{3843ED42-D228-4684-B073-500AD69289B9}" type="presParOf" srcId="{498C1173-1BA6-4E32-899A-EF8AC9FF7DFA}" destId="{CC30311F-7DF6-4FA2-BE48-03025B1BFE19}" srcOrd="6" destOrd="0" presId="urn:microsoft.com/office/officeart/2005/8/layout/cycle2"/>
    <dgm:cxn modelId="{F0BAF9A8-56C6-446C-82C0-C3D60984F0A8}" type="presParOf" srcId="{498C1173-1BA6-4E32-899A-EF8AC9FF7DFA}" destId="{55E722AD-A077-460C-BA4E-7D28A5A2C5B7}" srcOrd="7" destOrd="0" presId="urn:microsoft.com/office/officeart/2005/8/layout/cycle2"/>
    <dgm:cxn modelId="{26B09B6C-AC82-4C8C-972C-082B6048F750}" type="presParOf" srcId="{55E722AD-A077-460C-BA4E-7D28A5A2C5B7}" destId="{3E153178-9C2F-4011-AF32-935F25B5BF85}" srcOrd="0" destOrd="0" presId="urn:microsoft.com/office/officeart/2005/8/layout/cycle2"/>
    <dgm:cxn modelId="{EABF9DD3-28CC-459A-A274-F07DF904AB02}" type="presParOf" srcId="{498C1173-1BA6-4E32-899A-EF8AC9FF7DFA}" destId="{B564E717-0F27-4F85-975A-51CCC25C26E3}" srcOrd="8" destOrd="0" presId="urn:microsoft.com/office/officeart/2005/8/layout/cycle2"/>
    <dgm:cxn modelId="{405E1E79-8BB2-44E0-9D9C-6D1083169CC0}" type="presParOf" srcId="{498C1173-1BA6-4E32-899A-EF8AC9FF7DFA}" destId="{AA7D1A21-B605-4EB6-9482-846892CB9512}" srcOrd="9" destOrd="0" presId="urn:microsoft.com/office/officeart/2005/8/layout/cycle2"/>
    <dgm:cxn modelId="{58E2FAAC-711A-4AD5-9FA0-A17BCBF68487}" type="presParOf" srcId="{AA7D1A21-B605-4EB6-9482-846892CB9512}" destId="{1D47F7D3-607D-4871-A358-6C3F701ACF34}" srcOrd="0" destOrd="0" presId="urn:microsoft.com/office/officeart/2005/8/layout/cycle2"/>
    <dgm:cxn modelId="{FABC43D9-9469-4C80-B53E-D5AE4022182F}" type="presParOf" srcId="{498C1173-1BA6-4E32-899A-EF8AC9FF7DFA}" destId="{5E8C03EE-1515-435B-B27B-D130AEF897EB}" srcOrd="10" destOrd="0" presId="urn:microsoft.com/office/officeart/2005/8/layout/cycle2"/>
    <dgm:cxn modelId="{C3025FCA-6CAE-4E1F-BC6F-33B32AE6FD7A}" type="presParOf" srcId="{498C1173-1BA6-4E32-899A-EF8AC9FF7DFA}" destId="{AF71A816-7461-4B68-84E2-1E0044F90C3E}" srcOrd="11" destOrd="0" presId="urn:microsoft.com/office/officeart/2005/8/layout/cycle2"/>
    <dgm:cxn modelId="{703D0D9E-5AA9-4CD3-96F1-512B01DB39B8}" type="presParOf" srcId="{AF71A816-7461-4B68-84E2-1E0044F90C3E}" destId="{873A3B30-2A1F-4FA8-8B91-0967E8BBB0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1F37A-62F1-4844-8CA8-0AE0B0F2EDFD}">
      <dsp:nvSpPr>
        <dsp:cNvPr id="0" name=""/>
        <dsp:cNvSpPr/>
      </dsp:nvSpPr>
      <dsp:spPr>
        <a:xfrm>
          <a:off x="3450743" y="2321995"/>
          <a:ext cx="1404312" cy="1404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3656400" y="2527652"/>
        <a:ext cx="992998" cy="992998"/>
      </dsp:txXfrm>
    </dsp:sp>
    <dsp:sp modelId="{081899BC-1F3E-4232-8C9B-2960FBAC1413}">
      <dsp:nvSpPr>
        <dsp:cNvPr id="0" name=""/>
        <dsp:cNvSpPr/>
      </dsp:nvSpPr>
      <dsp:spPr>
        <a:xfrm rot="16200000">
          <a:off x="4003349" y="1809557"/>
          <a:ext cx="299100" cy="47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048214" y="1949915"/>
        <a:ext cx="209370" cy="286480"/>
      </dsp:txXfrm>
    </dsp:sp>
    <dsp:sp modelId="{09EAC504-560B-4C0C-A590-10A59C5E7787}">
      <dsp:nvSpPr>
        <dsp:cNvPr id="0" name=""/>
        <dsp:cNvSpPr/>
      </dsp:nvSpPr>
      <dsp:spPr>
        <a:xfrm>
          <a:off x="3275204" y="2263"/>
          <a:ext cx="1755390" cy="17553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জন্মঃ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১৩নভেম্বর ১৯৪৮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নেত্রকোনা মোহগঞ্জ  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3532275" y="259334"/>
        <a:ext cx="1241248" cy="1241248"/>
      </dsp:txXfrm>
    </dsp:sp>
    <dsp:sp modelId="{8560A570-2C7D-46AD-B9CA-26427550ABF3}">
      <dsp:nvSpPr>
        <dsp:cNvPr id="0" name=""/>
        <dsp:cNvSpPr/>
      </dsp:nvSpPr>
      <dsp:spPr>
        <a:xfrm rot="20520000">
          <a:off x="4931449" y="2483861"/>
          <a:ext cx="299100" cy="47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933645" y="2593218"/>
        <a:ext cx="209370" cy="286480"/>
      </dsp:txXfrm>
    </dsp:sp>
    <dsp:sp modelId="{348A985C-605F-45FC-922A-420C2F28AAC6}">
      <dsp:nvSpPr>
        <dsp:cNvPr id="0" name=""/>
        <dsp:cNvSpPr/>
      </dsp:nvSpPr>
      <dsp:spPr>
        <a:xfrm>
          <a:off x="5314453" y="1483864"/>
          <a:ext cx="1755390" cy="1755390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ফয়জার রহমান আহমেদ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আয়শা ফয়েজ 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5571524" y="1740935"/>
        <a:ext cx="1241248" cy="1241248"/>
      </dsp:txXfrm>
    </dsp:sp>
    <dsp:sp modelId="{46194AB4-C98F-4B2D-A71F-3BAA750E5E31}">
      <dsp:nvSpPr>
        <dsp:cNvPr id="0" name=""/>
        <dsp:cNvSpPr/>
      </dsp:nvSpPr>
      <dsp:spPr>
        <a:xfrm rot="3240000">
          <a:off x="4576946" y="3574907"/>
          <a:ext cx="299100" cy="47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595440" y="3634103"/>
        <a:ext cx="209370" cy="286480"/>
      </dsp:txXfrm>
    </dsp:sp>
    <dsp:sp modelId="{59F85A95-0F5D-4205-BC17-A235DBF74543}">
      <dsp:nvSpPr>
        <dsp:cNvPr id="0" name=""/>
        <dsp:cNvSpPr/>
      </dsp:nvSpPr>
      <dsp:spPr>
        <a:xfrm>
          <a:off x="4535529" y="3881145"/>
          <a:ext cx="1755390" cy="175539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গ্রন্থঃ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নন্দিত নরকে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অয়োময়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এলেবেলে  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4792600" y="4138216"/>
        <a:ext cx="1241248" cy="1241248"/>
      </dsp:txXfrm>
    </dsp:sp>
    <dsp:sp modelId="{E3A149E4-16D3-425E-A684-40AAB1441AAF}">
      <dsp:nvSpPr>
        <dsp:cNvPr id="0" name=""/>
        <dsp:cNvSpPr/>
      </dsp:nvSpPr>
      <dsp:spPr>
        <a:xfrm rot="7560000">
          <a:off x="3429752" y="3574907"/>
          <a:ext cx="299100" cy="47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500988" y="3634103"/>
        <a:ext cx="209370" cy="286480"/>
      </dsp:txXfrm>
    </dsp:sp>
    <dsp:sp modelId="{7D6A0529-C471-4397-BDF8-E27C8B6E4E28}">
      <dsp:nvSpPr>
        <dsp:cNvPr id="0" name=""/>
        <dsp:cNvSpPr/>
      </dsp:nvSpPr>
      <dsp:spPr>
        <a:xfrm>
          <a:off x="2014879" y="3881145"/>
          <a:ext cx="1755390" cy="1755390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চলচ্চিত্রঃ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শঙ্খনীল কারাগার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শ্যামল ছায়া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ঘেঁটুপুত্র  কমলা </a:t>
          </a:r>
          <a:endParaRPr lang="en-US" sz="1300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2271950" y="4138216"/>
        <a:ext cx="1241248" cy="1241248"/>
      </dsp:txXfrm>
    </dsp:sp>
    <dsp:sp modelId="{2C857F62-F5BC-4B53-BF90-930110A04686}">
      <dsp:nvSpPr>
        <dsp:cNvPr id="0" name=""/>
        <dsp:cNvSpPr/>
      </dsp:nvSpPr>
      <dsp:spPr>
        <a:xfrm rot="11880000">
          <a:off x="3075249" y="2483861"/>
          <a:ext cx="299100" cy="4774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162783" y="2593218"/>
        <a:ext cx="209370" cy="286480"/>
      </dsp:txXfrm>
    </dsp:sp>
    <dsp:sp modelId="{94777749-078C-4810-A12A-D22C2C8213BA}">
      <dsp:nvSpPr>
        <dsp:cNvPr id="0" name=""/>
        <dsp:cNvSpPr/>
      </dsp:nvSpPr>
      <dsp:spPr>
        <a:xfrm>
          <a:off x="1235955" y="1483864"/>
          <a:ext cx="1755390" cy="175539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মৃত্যুঃ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300" kern="1200" dirty="0" smtClean="0">
              <a:latin typeface="NikoshBAN" pitchFamily="2" charset="0"/>
              <a:cs typeface="NikoshBAN" pitchFamily="2" charset="0"/>
            </a:rPr>
            <a:t>১৯জুলাই ২০১২  </a:t>
          </a:r>
          <a:endParaRPr lang="en-US" sz="1300" kern="1200" dirty="0">
            <a:latin typeface="NikoshBAN" pitchFamily="2" charset="0"/>
            <a:cs typeface="NikoshBAN" pitchFamily="2" charset="0"/>
          </a:endParaRPr>
        </a:p>
      </dsp:txBody>
      <dsp:txXfrm>
        <a:off x="1493026" y="1740935"/>
        <a:ext cx="1241248" cy="1241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EE011-F23E-4C3E-A95A-ABEADCA51417}">
      <dsp:nvSpPr>
        <dsp:cNvPr id="0" name=""/>
        <dsp:cNvSpPr/>
      </dsp:nvSpPr>
      <dsp:spPr>
        <a:xfrm>
          <a:off x="2540496" y="474"/>
          <a:ext cx="1015007" cy="1015007"/>
        </a:xfrm>
        <a:prstGeom prst="ellipse">
          <a:avLst/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70C0"/>
              </a:solidFill>
            </a:rPr>
            <a:t>লেখকের</a:t>
          </a:r>
          <a:r>
            <a:rPr lang="en-US" sz="1400" kern="1200" dirty="0" smtClean="0">
              <a:solidFill>
                <a:srgbClr val="0070C0"/>
              </a:solidFill>
            </a:rPr>
            <a:t> </a:t>
          </a:r>
          <a:r>
            <a:rPr lang="en-US" sz="1400" kern="1200" dirty="0" err="1" smtClean="0">
              <a:solidFill>
                <a:srgbClr val="0070C0"/>
              </a:solidFill>
            </a:rPr>
            <a:t>বাবা</a:t>
          </a:r>
          <a:r>
            <a:rPr lang="en-US" sz="1400" kern="1200" dirty="0" smtClean="0">
              <a:solidFill>
                <a:srgbClr val="0070C0"/>
              </a:solidFill>
            </a:rPr>
            <a:t> </a:t>
          </a:r>
          <a:endParaRPr lang="en-US" sz="1400" kern="1200" dirty="0">
            <a:solidFill>
              <a:srgbClr val="0070C0"/>
            </a:solidFill>
          </a:endParaRPr>
        </a:p>
      </dsp:txBody>
      <dsp:txXfrm>
        <a:off x="2689140" y="149118"/>
        <a:ext cx="717719" cy="717719"/>
      </dsp:txXfrm>
    </dsp:sp>
    <dsp:sp modelId="{FEDF9C66-039C-4185-B447-1EE3B5B8E4AF}">
      <dsp:nvSpPr>
        <dsp:cNvPr id="0" name=""/>
        <dsp:cNvSpPr/>
      </dsp:nvSpPr>
      <dsp:spPr>
        <a:xfrm rot="1800000">
          <a:off x="3566419" y="713883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0070C0"/>
            </a:solidFill>
          </a:endParaRPr>
        </a:p>
      </dsp:txBody>
      <dsp:txXfrm>
        <a:off x="3571840" y="762163"/>
        <a:ext cx="188844" cy="205539"/>
      </dsp:txXfrm>
    </dsp:sp>
    <dsp:sp modelId="{2C426512-9EF8-4450-AD03-C4DCD7C627D7}">
      <dsp:nvSpPr>
        <dsp:cNvPr id="0" name=""/>
        <dsp:cNvSpPr/>
      </dsp:nvSpPr>
      <dsp:spPr>
        <a:xfrm>
          <a:off x="3860337" y="762485"/>
          <a:ext cx="1015007" cy="1015007"/>
        </a:xfrm>
        <a:prstGeom prst="ellipse">
          <a:avLst/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70C0"/>
              </a:solidFill>
            </a:rPr>
            <a:t>লেখকের</a:t>
          </a:r>
          <a:r>
            <a:rPr lang="en-US" sz="1400" kern="1200" dirty="0" smtClean="0">
              <a:solidFill>
                <a:srgbClr val="0070C0"/>
              </a:solidFill>
            </a:rPr>
            <a:t> </a:t>
          </a:r>
          <a:r>
            <a:rPr lang="en-US" sz="1400" kern="1200" dirty="0" err="1" smtClean="0">
              <a:solidFill>
                <a:srgbClr val="0070C0"/>
              </a:solidFill>
            </a:rPr>
            <a:t>মা</a:t>
          </a:r>
          <a:r>
            <a:rPr lang="en-US" sz="1400" kern="1200" dirty="0" smtClean="0">
              <a:solidFill>
                <a:srgbClr val="0070C0"/>
              </a:solidFill>
            </a:rPr>
            <a:t> </a:t>
          </a:r>
          <a:endParaRPr lang="en-US" sz="1400" kern="1200" dirty="0">
            <a:solidFill>
              <a:srgbClr val="0070C0"/>
            </a:solidFill>
          </a:endParaRPr>
        </a:p>
      </dsp:txBody>
      <dsp:txXfrm>
        <a:off x="4008981" y="911129"/>
        <a:ext cx="717719" cy="717719"/>
      </dsp:txXfrm>
    </dsp:sp>
    <dsp:sp modelId="{3CF1F2A5-4660-434B-A48D-6F855AC34615}">
      <dsp:nvSpPr>
        <dsp:cNvPr id="0" name=""/>
        <dsp:cNvSpPr/>
      </dsp:nvSpPr>
      <dsp:spPr>
        <a:xfrm rot="5400000">
          <a:off x="4232953" y="185308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0070C0"/>
            </a:solidFill>
          </a:endParaRPr>
        </a:p>
      </dsp:txBody>
      <dsp:txXfrm>
        <a:off x="4273420" y="1881129"/>
        <a:ext cx="188844" cy="205539"/>
      </dsp:txXfrm>
    </dsp:sp>
    <dsp:sp modelId="{F9F59ADA-A643-42E9-A104-FBCBB5DA8652}">
      <dsp:nvSpPr>
        <dsp:cNvPr id="0" name=""/>
        <dsp:cNvSpPr/>
      </dsp:nvSpPr>
      <dsp:spPr>
        <a:xfrm>
          <a:off x="3860337" y="2286507"/>
          <a:ext cx="1015007" cy="1015007"/>
        </a:xfrm>
        <a:prstGeom prst="ellipse">
          <a:avLst/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0070C0"/>
              </a:solidFill>
            </a:rPr>
            <a:t>লেখক </a:t>
          </a:r>
          <a:endParaRPr lang="en-US" sz="1400" kern="1200" dirty="0">
            <a:solidFill>
              <a:srgbClr val="0070C0"/>
            </a:solidFill>
          </a:endParaRPr>
        </a:p>
      </dsp:txBody>
      <dsp:txXfrm>
        <a:off x="4008981" y="2435151"/>
        <a:ext cx="717719" cy="717719"/>
      </dsp:txXfrm>
    </dsp:sp>
    <dsp:sp modelId="{4A9FAE34-5D25-4DA0-8DAF-541E954707A1}">
      <dsp:nvSpPr>
        <dsp:cNvPr id="0" name=""/>
        <dsp:cNvSpPr/>
      </dsp:nvSpPr>
      <dsp:spPr>
        <a:xfrm rot="9000000">
          <a:off x="3579644" y="2999916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0070C0"/>
            </a:solidFill>
          </a:endParaRPr>
        </a:p>
      </dsp:txBody>
      <dsp:txXfrm rot="10800000">
        <a:off x="3655156" y="3048196"/>
        <a:ext cx="188844" cy="205539"/>
      </dsp:txXfrm>
    </dsp:sp>
    <dsp:sp modelId="{CC30311F-7DF6-4FA2-BE48-03025B1BFE19}">
      <dsp:nvSpPr>
        <dsp:cNvPr id="0" name=""/>
        <dsp:cNvSpPr/>
      </dsp:nvSpPr>
      <dsp:spPr>
        <a:xfrm>
          <a:off x="2540496" y="3048518"/>
          <a:ext cx="1015007" cy="1015007"/>
        </a:xfrm>
        <a:prstGeom prst="ellipse">
          <a:avLst/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70C0"/>
              </a:solidFill>
            </a:rPr>
            <a:t>শেফু</a:t>
          </a:r>
          <a:r>
            <a:rPr lang="en-US" sz="1400" kern="1200" dirty="0" smtClean="0">
              <a:solidFill>
                <a:srgbClr val="0070C0"/>
              </a:solidFill>
            </a:rPr>
            <a:t> </a:t>
          </a:r>
          <a:endParaRPr lang="en-US" sz="1400" kern="1200" dirty="0">
            <a:solidFill>
              <a:srgbClr val="0070C0"/>
            </a:solidFill>
          </a:endParaRPr>
        </a:p>
      </dsp:txBody>
      <dsp:txXfrm>
        <a:off x="2689140" y="3197162"/>
        <a:ext cx="717719" cy="717719"/>
      </dsp:txXfrm>
    </dsp:sp>
    <dsp:sp modelId="{55E722AD-A077-460C-BA4E-7D28A5A2C5B7}">
      <dsp:nvSpPr>
        <dsp:cNvPr id="0" name=""/>
        <dsp:cNvSpPr/>
      </dsp:nvSpPr>
      <dsp:spPr>
        <a:xfrm rot="12600000">
          <a:off x="2259802" y="3007551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0070C0"/>
            </a:solidFill>
          </a:endParaRPr>
        </a:p>
      </dsp:txBody>
      <dsp:txXfrm rot="10800000">
        <a:off x="2335314" y="3096297"/>
        <a:ext cx="188844" cy="205539"/>
      </dsp:txXfrm>
    </dsp:sp>
    <dsp:sp modelId="{B564E717-0F27-4F85-975A-51CCC25C26E3}">
      <dsp:nvSpPr>
        <dsp:cNvPr id="0" name=""/>
        <dsp:cNvSpPr/>
      </dsp:nvSpPr>
      <dsp:spPr>
        <a:xfrm>
          <a:off x="1220654" y="2286507"/>
          <a:ext cx="1015007" cy="1015007"/>
        </a:xfrm>
        <a:prstGeom prst="ellipse">
          <a:avLst/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70C0"/>
              </a:solidFill>
            </a:rPr>
            <a:t>ইকবাল</a:t>
          </a:r>
          <a:r>
            <a:rPr lang="en-US" sz="1400" kern="1200" dirty="0" smtClean="0">
              <a:solidFill>
                <a:srgbClr val="0070C0"/>
              </a:solidFill>
            </a:rPr>
            <a:t> </a:t>
          </a:r>
          <a:endParaRPr lang="en-US" sz="1400" kern="1200" dirty="0">
            <a:solidFill>
              <a:srgbClr val="0070C0"/>
            </a:solidFill>
          </a:endParaRPr>
        </a:p>
      </dsp:txBody>
      <dsp:txXfrm>
        <a:off x="1369298" y="2435151"/>
        <a:ext cx="717719" cy="717719"/>
      </dsp:txXfrm>
    </dsp:sp>
    <dsp:sp modelId="{AA7D1A21-B605-4EB6-9482-846892CB9512}">
      <dsp:nvSpPr>
        <dsp:cNvPr id="0" name=""/>
        <dsp:cNvSpPr/>
      </dsp:nvSpPr>
      <dsp:spPr>
        <a:xfrm rot="16200000">
          <a:off x="1593269" y="1868352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0070C0"/>
            </a:solidFill>
          </a:endParaRPr>
        </a:p>
      </dsp:txBody>
      <dsp:txXfrm>
        <a:off x="1633736" y="1977332"/>
        <a:ext cx="188844" cy="205539"/>
      </dsp:txXfrm>
    </dsp:sp>
    <dsp:sp modelId="{5E8C03EE-1515-435B-B27B-D130AEF897EB}">
      <dsp:nvSpPr>
        <dsp:cNvPr id="0" name=""/>
        <dsp:cNvSpPr/>
      </dsp:nvSpPr>
      <dsp:spPr>
        <a:xfrm>
          <a:off x="1220654" y="762485"/>
          <a:ext cx="1015007" cy="1015007"/>
        </a:xfrm>
        <a:prstGeom prst="ellipse">
          <a:avLst/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70C0"/>
              </a:solidFill>
            </a:rPr>
            <a:t>শাহীন</a:t>
          </a:r>
          <a:r>
            <a:rPr lang="en-US" sz="1400" kern="1200" dirty="0" smtClean="0">
              <a:solidFill>
                <a:srgbClr val="0070C0"/>
              </a:solidFill>
            </a:rPr>
            <a:t> </a:t>
          </a:r>
          <a:endParaRPr lang="en-US" sz="1400" kern="1200" dirty="0">
            <a:solidFill>
              <a:srgbClr val="0070C0"/>
            </a:solidFill>
          </a:endParaRPr>
        </a:p>
      </dsp:txBody>
      <dsp:txXfrm>
        <a:off x="1369298" y="911129"/>
        <a:ext cx="717719" cy="717719"/>
      </dsp:txXfrm>
    </dsp:sp>
    <dsp:sp modelId="{AF71A816-7461-4B68-84E2-1E0044F90C3E}">
      <dsp:nvSpPr>
        <dsp:cNvPr id="0" name=""/>
        <dsp:cNvSpPr/>
      </dsp:nvSpPr>
      <dsp:spPr>
        <a:xfrm rot="19800000">
          <a:off x="2246578" y="721518"/>
          <a:ext cx="269777" cy="3425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solidFill>
              <a:srgbClr val="0070C0"/>
            </a:solidFill>
          </a:endParaRPr>
        </a:p>
      </dsp:txBody>
      <dsp:txXfrm>
        <a:off x="2251999" y="810264"/>
        <a:ext cx="188844" cy="205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228600"/>
            <a:ext cx="9829800" cy="7391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0" y="23622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-3070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শিখনফল-১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9407" y="1602348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১.মহারাজা </a:t>
            </a:r>
            <a:r>
              <a:rPr lang="en-US" dirty="0" err="1" smtClean="0">
                <a:latin typeface="NikoshBAN"/>
              </a:rPr>
              <a:t>দেশ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ছেড়ে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কোথায়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চলে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গেছেন</a:t>
            </a:r>
            <a:r>
              <a:rPr lang="en-US" dirty="0" smtClean="0">
                <a:latin typeface="NikoshBAN"/>
              </a:rPr>
              <a:t>?</a:t>
            </a:r>
          </a:p>
          <a:p>
            <a:r>
              <a:rPr lang="en-US" dirty="0" smtClean="0">
                <a:latin typeface="NikoshBAN"/>
              </a:rPr>
              <a:t>২.জগদল </a:t>
            </a:r>
            <a:r>
              <a:rPr lang="en-US" dirty="0" err="1" smtClean="0">
                <a:latin typeface="NikoshBAN"/>
              </a:rPr>
              <a:t>কোন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রোগের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জন্য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কুখ্যাত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ছিল</a:t>
            </a:r>
            <a:r>
              <a:rPr lang="en-US" dirty="0" smtClean="0">
                <a:latin typeface="NikoshBAN"/>
              </a:rPr>
              <a:t>?</a:t>
            </a:r>
          </a:p>
          <a:p>
            <a:r>
              <a:rPr lang="en-US" dirty="0" smtClean="0">
                <a:latin typeface="NikoshBAN"/>
              </a:rPr>
              <a:t>৩.মহারাজার </a:t>
            </a:r>
            <a:r>
              <a:rPr lang="en-US" dirty="0" err="1" smtClean="0">
                <a:latin typeface="NikoshBAN"/>
              </a:rPr>
              <a:t>কুকুরটির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কী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নাম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ছিল</a:t>
            </a:r>
            <a:r>
              <a:rPr lang="en-US" dirty="0" smtClean="0">
                <a:latin typeface="NikoshBAN"/>
              </a:rPr>
              <a:t>?</a:t>
            </a:r>
          </a:p>
          <a:p>
            <a:r>
              <a:rPr lang="en-US" dirty="0" smtClean="0">
                <a:latin typeface="NikoshBAN"/>
              </a:rPr>
              <a:t>৪.সাপটি </a:t>
            </a:r>
            <a:r>
              <a:rPr lang="en-US" dirty="0" err="1" smtClean="0">
                <a:latin typeface="NikoshBAN"/>
              </a:rPr>
              <a:t>ফণা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তুলে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দিকে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এগিয়ে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গেল</a:t>
            </a:r>
            <a:r>
              <a:rPr lang="en-US" dirty="0" smtClean="0">
                <a:latin typeface="NikoshBAN"/>
              </a:rPr>
              <a:t>?</a:t>
            </a:r>
          </a:p>
          <a:p>
            <a:r>
              <a:rPr lang="en-US" dirty="0" smtClean="0">
                <a:latin typeface="NikoshBAN"/>
              </a:rPr>
              <a:t>৫.লেখক </a:t>
            </a:r>
            <a:r>
              <a:rPr lang="en-US" dirty="0" err="1" smtClean="0">
                <a:latin typeface="NikoshBAN"/>
              </a:rPr>
              <a:t>কাকে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পৃথিবীর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নিষ্ঠুরতম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মানুষদের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একজন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মনে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হলো</a:t>
            </a:r>
            <a:r>
              <a:rPr lang="en-US" dirty="0" smtClean="0">
                <a:latin typeface="NikoshBAN"/>
              </a:rPr>
              <a:t>?     </a:t>
            </a:r>
            <a:endParaRPr lang="en-US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3707" y="4191000"/>
            <a:ext cx="7353300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উত্তরঃ</a:t>
            </a:r>
            <a:endParaRPr lang="en-US" dirty="0" smtClean="0">
              <a:latin typeface="NikoshBAN"/>
            </a:endParaRPr>
          </a:p>
          <a:p>
            <a:r>
              <a:rPr lang="en-US" dirty="0" smtClean="0">
                <a:latin typeface="NikoshBAN"/>
              </a:rPr>
              <a:t>১. </a:t>
            </a:r>
            <a:r>
              <a:rPr lang="en-US" dirty="0" err="1" smtClean="0">
                <a:latin typeface="NikoshBAN"/>
              </a:rPr>
              <a:t>ইন্ডিয়া</a:t>
            </a:r>
            <a:r>
              <a:rPr lang="en-US" dirty="0" smtClean="0">
                <a:latin typeface="NikoshBAN"/>
              </a:rPr>
              <a:t>/</a:t>
            </a:r>
            <a:r>
              <a:rPr lang="en-US" dirty="0" err="1" smtClean="0">
                <a:latin typeface="NikoshBAN"/>
              </a:rPr>
              <a:t>ভারত</a:t>
            </a:r>
            <a:r>
              <a:rPr lang="en-US" dirty="0" smtClean="0">
                <a:latin typeface="NikoshBAN"/>
              </a:rPr>
              <a:t> </a:t>
            </a:r>
          </a:p>
          <a:p>
            <a:r>
              <a:rPr lang="en-US" dirty="0" smtClean="0">
                <a:latin typeface="NikoshBAN"/>
              </a:rPr>
              <a:t>২. </a:t>
            </a:r>
            <a:r>
              <a:rPr lang="en-US" dirty="0" err="1" smtClean="0">
                <a:latin typeface="NikoshBAN"/>
              </a:rPr>
              <a:t>ম্যালেরিয়া</a:t>
            </a:r>
            <a:r>
              <a:rPr lang="en-US" dirty="0" smtClean="0">
                <a:latin typeface="NikoshBAN"/>
              </a:rPr>
              <a:t> </a:t>
            </a:r>
          </a:p>
          <a:p>
            <a:r>
              <a:rPr lang="en-US" dirty="0" smtClean="0">
                <a:latin typeface="NikoshBAN"/>
              </a:rPr>
              <a:t>৩. </a:t>
            </a:r>
            <a:r>
              <a:rPr lang="en-US" dirty="0" err="1" smtClean="0">
                <a:latin typeface="NikoshBAN"/>
              </a:rPr>
              <a:t>টাইগার</a:t>
            </a:r>
            <a:endParaRPr lang="en-US" dirty="0" smtClean="0">
              <a:latin typeface="NikoshBAN"/>
            </a:endParaRPr>
          </a:p>
          <a:p>
            <a:r>
              <a:rPr lang="en-US" dirty="0" smtClean="0">
                <a:latin typeface="NikoshBAN"/>
              </a:rPr>
              <a:t>৪. </a:t>
            </a:r>
            <a:r>
              <a:rPr lang="en-US" dirty="0" err="1" smtClean="0">
                <a:latin typeface="NikoshBAN"/>
              </a:rPr>
              <a:t>শাহীন</a:t>
            </a:r>
            <a:r>
              <a:rPr lang="en-US" dirty="0" smtClean="0">
                <a:latin typeface="NikoshBAN"/>
              </a:rPr>
              <a:t> </a:t>
            </a:r>
          </a:p>
          <a:p>
            <a:r>
              <a:rPr lang="en-US" dirty="0" smtClean="0">
                <a:latin typeface="NikoshBAN"/>
              </a:rPr>
              <a:t>৫. </a:t>
            </a:r>
            <a:r>
              <a:rPr lang="en-US" dirty="0" err="1" smtClean="0">
                <a:latin typeface="NikoshBAN"/>
              </a:rPr>
              <a:t>তাঁর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বাবাকে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416777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latin typeface="NikoshBAN"/>
              </a:rPr>
              <a:t>কাজ-১(</a:t>
            </a:r>
            <a:r>
              <a:rPr lang="en-US" sz="1600" b="1" u="sng" dirty="0" err="1" smtClean="0">
                <a:latin typeface="NikoshBAN"/>
              </a:rPr>
              <a:t>একক</a:t>
            </a:r>
            <a:r>
              <a:rPr lang="en-US" sz="1600" b="1" u="sng" dirty="0" smtClean="0">
                <a:latin typeface="NikoshBAN"/>
              </a:rPr>
              <a:t>)</a:t>
            </a:r>
            <a:endParaRPr lang="en-US" sz="1600" b="1" u="sng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2409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0"/>
            <a:ext cx="586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শিখনফল-২ </a:t>
            </a:r>
            <a:endParaRPr lang="en-US" sz="1200" dirty="0">
              <a:latin typeface="NikoshBAN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587801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43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-30707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শিখনফল-২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5900" y="355685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NikoshBAN"/>
              </a:rPr>
              <a:t>কাজ-২(</a:t>
            </a:r>
            <a:r>
              <a:rPr lang="en-US" sz="1600" b="1" dirty="0" err="1" smtClean="0">
                <a:latin typeface="NikoshBAN"/>
              </a:rPr>
              <a:t>জোড়ায়</a:t>
            </a:r>
            <a:r>
              <a:rPr lang="en-US" sz="1600" b="1" dirty="0" smtClean="0">
                <a:latin typeface="NikoshBAN"/>
              </a:rPr>
              <a:t>)</a:t>
            </a:r>
            <a:endParaRPr lang="en-US" sz="1600" b="1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NikoshBAN"/>
              </a:rPr>
              <a:t>‘</a:t>
            </a:r>
            <a:r>
              <a:rPr lang="en-US" sz="2400" dirty="0" err="1" smtClean="0">
                <a:latin typeface="NikoshBAN"/>
              </a:rPr>
              <a:t>নিয়তি</a:t>
            </a:r>
            <a:r>
              <a:rPr lang="en-US" sz="2400" dirty="0" smtClean="0">
                <a:latin typeface="NikoshBAN"/>
              </a:rPr>
              <a:t>’ </a:t>
            </a:r>
            <a:r>
              <a:rPr lang="en-US" sz="2400" dirty="0" err="1" smtClean="0">
                <a:latin typeface="NikoshBAN"/>
              </a:rPr>
              <a:t>গল্পের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চরিত্রগুলো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সম্পর্কে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বৈশিষ্ট্য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বুলেট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পয়েন্টে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লেখ</a:t>
            </a:r>
            <a:r>
              <a:rPr lang="en-US" sz="2400" dirty="0" smtClean="0">
                <a:latin typeface="NikoshBAN"/>
              </a:rPr>
              <a:t>।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4522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0236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শিখনফল-৩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6200" y="838200"/>
            <a:ext cx="8904203" cy="1938334"/>
            <a:chOff x="152400" y="1523998"/>
            <a:chExt cx="8904203" cy="19383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1523999"/>
              <a:ext cx="2906080" cy="1938333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3128962" y="1523998"/>
              <a:ext cx="5927641" cy="1938334"/>
              <a:chOff x="3128962" y="1523998"/>
              <a:chExt cx="5927641" cy="193833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0319" y="1523998"/>
                <a:ext cx="2666284" cy="193833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8962" y="1523999"/>
                <a:ext cx="3190875" cy="1938333"/>
              </a:xfrm>
              <a:prstGeom prst="rect">
                <a:avLst/>
              </a:prstGeom>
            </p:spPr>
          </p:pic>
        </p:grpSp>
      </p:grpSp>
      <p:sp>
        <p:nvSpPr>
          <p:cNvPr id="9" name="TextBox 8"/>
          <p:cNvSpPr txBox="1"/>
          <p:nvPr/>
        </p:nvSpPr>
        <p:spPr>
          <a:xfrm>
            <a:off x="228599" y="3276600"/>
            <a:ext cx="8751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জীবের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আমাদের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কেমন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মনোভাব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প্রকাশ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উচিত</a:t>
            </a:r>
            <a:r>
              <a:rPr lang="en-US" sz="2400" dirty="0" smtClean="0">
                <a:latin typeface="NikoshBAN"/>
              </a:rPr>
              <a:t>? </a:t>
            </a:r>
            <a:endParaRPr lang="en-US" sz="24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267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নিষ্ঠুরতা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পরিহার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সহানুভূতি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প্রকাশ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করা</a:t>
            </a:r>
            <a:r>
              <a:rPr lang="en-US" sz="2400" dirty="0" smtClean="0">
                <a:latin typeface="NikoshBAN"/>
              </a:rPr>
              <a:t>। 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747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52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শব্দার্থঃ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4846530"/>
            <a:ext cx="9144000" cy="983869"/>
            <a:chOff x="0" y="4846530"/>
            <a:chExt cx="9144000" cy="983869"/>
          </a:xfrm>
        </p:grpSpPr>
        <p:sp>
          <p:nvSpPr>
            <p:cNvPr id="7" name="TextBox 6"/>
            <p:cNvSpPr txBox="1"/>
            <p:nvPr/>
          </p:nvSpPr>
          <p:spPr>
            <a:xfrm>
              <a:off x="0" y="4876800"/>
              <a:ext cx="2819400" cy="92333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তক্ষক 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4674" y="4846530"/>
              <a:ext cx="4329326" cy="92333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এক ধরনের অত্যন্ত বিষধর </a:t>
              </a:r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সাপ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3949" y="4846530"/>
              <a:ext cx="1990725" cy="98386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-1" y="3625848"/>
            <a:ext cx="9144001" cy="737635"/>
            <a:chOff x="-1" y="3625848"/>
            <a:chExt cx="9144001" cy="737635"/>
          </a:xfrm>
        </p:grpSpPr>
        <p:sp>
          <p:nvSpPr>
            <p:cNvPr id="6" name="TextBox 5"/>
            <p:cNvSpPr txBox="1"/>
            <p:nvPr/>
          </p:nvSpPr>
          <p:spPr>
            <a:xfrm>
              <a:off x="-1" y="3810000"/>
              <a:ext cx="2819401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চাতাল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14674" y="3810000"/>
              <a:ext cx="4329326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উঠান,শান বাঁধানো বসার জায়গা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3625848"/>
              <a:ext cx="1995274" cy="73763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-28434" y="1970307"/>
            <a:ext cx="9172434" cy="1306807"/>
            <a:chOff x="-28434" y="1970307"/>
            <a:chExt cx="9172434" cy="1306807"/>
          </a:xfrm>
        </p:grpSpPr>
        <p:sp>
          <p:nvSpPr>
            <p:cNvPr id="4" name="TextBox 3"/>
            <p:cNvSpPr txBox="1"/>
            <p:nvPr/>
          </p:nvSpPr>
          <p:spPr>
            <a:xfrm>
              <a:off x="-28434" y="2426732"/>
              <a:ext cx="2847834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মহানন্দ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4673" y="2426732"/>
              <a:ext cx="4329327" cy="369332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latin typeface="NikoshBAN" pitchFamily="2" charset="0"/>
                  <a:cs typeface="NikoshBAN" pitchFamily="2" charset="0"/>
                </a:rPr>
                <a:t>গভীর আনন্দ,অনেক আনন্দ 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1970307"/>
              <a:ext cx="1995273" cy="130680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605134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কাজ-৩(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438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সহানুভূতি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0"/>
            <a:ext cx="541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NikoshBAN"/>
              </a:rPr>
              <a:t>শিখনফল-৩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99060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১. কুকুরটিকে কয়টি গুলি করে মারলেন?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২. কুকুরটির নাম কী ছিল?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৩. মহারাজা কোথায় চলে গেলেন?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৪. লেখক কোন রোগে আক্রান্ত হয়েছিলেন?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৫. সাপটির দিকে এগিয়ে যেতে চেষ্টা করেছে কে?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581400"/>
            <a:ext cx="3200400" cy="26776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উত্তরঃ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১. দুটি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২. বেঙ্গল টাইগার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৩. ইন্ডিয়া /ভারত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৪. ম্যালেরিয়া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৫. শাহীন </a:t>
            </a: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1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পোষা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প্রাণীর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আমরা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কীভাবে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সহানুভূতি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প্রকাশ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পারি</a:t>
            </a:r>
            <a:r>
              <a:rPr lang="en-US" sz="2400" dirty="0" smtClean="0">
                <a:latin typeface="NikoshBAN"/>
              </a:rPr>
              <a:t>, </a:t>
            </a:r>
            <a:r>
              <a:rPr lang="en-US" sz="2400" dirty="0" err="1" smtClean="0">
                <a:latin typeface="NikoshBAN"/>
              </a:rPr>
              <a:t>তা</a:t>
            </a:r>
            <a:r>
              <a:rPr lang="en-US" sz="2400" dirty="0" smtClean="0">
                <a:latin typeface="NikoshBAN"/>
              </a:rPr>
              <a:t> ১০টি </a:t>
            </a:r>
            <a:r>
              <a:rPr lang="en-US" sz="2400" dirty="0" err="1" smtClean="0">
                <a:latin typeface="NikoshBAN"/>
              </a:rPr>
              <a:t>বাক্যে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লিখবে</a:t>
            </a:r>
            <a:r>
              <a:rPr lang="en-US" sz="2400" dirty="0" smtClean="0">
                <a:latin typeface="NikoshBAN"/>
              </a:rPr>
              <a:t>।   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67"/>
            <a:ext cx="9160708" cy="68375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2286000"/>
            <a:ext cx="5943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75119765.jpg"/>
          <p:cNvPicPr>
            <a:picLocks noChangeAspect="1"/>
          </p:cNvPicPr>
          <p:nvPr/>
        </p:nvPicPr>
        <p:blipFill>
          <a:blip r:embed="rId2" cstate="print"/>
          <a:srcRect t="12500" r="3125"/>
          <a:stretch>
            <a:fillRect/>
          </a:stretch>
        </p:blipFill>
        <p:spPr>
          <a:xfrm>
            <a:off x="3886200" y="1828800"/>
            <a:ext cx="141732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3886200"/>
            <a:ext cx="54864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মিহির রঞ্জন বড়ুয়া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বি.এ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এম.এ,এম.এড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বান্দরবান সরকারি বালিকা উচ্চ বিদ্যালয় </a:t>
            </a:r>
          </a:p>
          <a:p>
            <a:pPr algn="ctr"/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মোবাইল নম্বরঃ ০১৮৭৫১১৯৭৬৫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ই-মেইলঃmrbarua80@gmail.com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-9-10-ssc-all-pdf-textbooks-of-bangladesh-free-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838200"/>
            <a:ext cx="2413684" cy="29956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4343400"/>
            <a:ext cx="4724400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শ্রেণিঃ নবম/দশম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অধ্যায়ঃ গদ্য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তারিখঃ ০০ / ০০ /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০০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6858000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ক্লিপটি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u="sng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400" b="1" u="sng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202313"/>
              </p:ext>
            </p:extLst>
          </p:nvPr>
        </p:nvGraphicFramePr>
        <p:xfrm>
          <a:off x="4114800" y="1905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1905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267652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কী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দেখলাম</a:t>
            </a:r>
            <a:r>
              <a:rPr lang="en-US" sz="2400" dirty="0" smtClean="0">
                <a:latin typeface="NikoshBAN"/>
              </a:rPr>
              <a:t>? </a:t>
            </a:r>
            <a:endParaRPr lang="en-US" sz="24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876733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একটি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কুকুর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একটি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শিশুকে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রক্ষা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করল</a:t>
            </a:r>
            <a:r>
              <a:rPr lang="en-US" sz="2400" dirty="0" smtClean="0">
                <a:latin typeface="NikoshBAN"/>
              </a:rPr>
              <a:t>। 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57600" y="1232889"/>
            <a:ext cx="5105400" cy="923330"/>
            <a:chOff x="1981200" y="851889"/>
            <a:chExt cx="5105400" cy="92333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" name="TextBox 1"/>
            <p:cNvSpPr txBox="1"/>
            <p:nvPr/>
          </p:nvSpPr>
          <p:spPr>
            <a:xfrm>
              <a:off x="2286000" y="851889"/>
              <a:ext cx="4724400" cy="46166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নিয়তি 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81200" y="1313554"/>
              <a:ext cx="5105400" cy="461665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হুমায়ুন আহমেদ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2590800" cy="356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u="sng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7696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১.গল্পের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বর্ণনা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২.গল্পটির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৩.জীবজগতের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মমত্বের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পারবে । </a:t>
            </a:r>
          </a:p>
          <a:p>
            <a:pPr marL="342900" indent="-342900">
              <a:buAutoNum type="arabicPeriod"/>
            </a:pP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লেখক পরিচিতি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381000" y="762000"/>
          <a:ext cx="8305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humayu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2971800"/>
            <a:ext cx="1519237" cy="15240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/>
              </a:rPr>
              <a:t>শিখনফল-১ </a:t>
            </a:r>
            <a:endParaRPr lang="en-US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872" y="334074"/>
            <a:ext cx="3004396" cy="2209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9332"/>
            <a:ext cx="3429000" cy="21738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212" y="2727856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জগদলে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মহারাজার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রাজবাড়ি</a:t>
            </a:r>
            <a:endParaRPr lang="en-US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9259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/>
              </a:rPr>
              <a:t>লেখক ও </a:t>
            </a:r>
            <a:r>
              <a:rPr lang="en-US" dirty="0" err="1" smtClean="0">
                <a:latin typeface="NikoshBAN"/>
              </a:rPr>
              <a:t>ভাই-বোন</a:t>
            </a:r>
            <a:r>
              <a:rPr lang="en-US" dirty="0" smtClean="0">
                <a:latin typeface="NikoshBAN"/>
              </a:rPr>
              <a:t> </a:t>
            </a:r>
            <a:endParaRPr lang="en-US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429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পরিত্যক্ত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রাজবাড়িতে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ছিল-জেনারেটর,ছাপাখানা,বই</a:t>
            </a:r>
            <a:endParaRPr lang="en-US" sz="2400" dirty="0"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21679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সেই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সময়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এই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অঞ্চলে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ম্যালেরিয়া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কুখ্যাত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ছিল</a:t>
            </a:r>
            <a:r>
              <a:rPr lang="en-US" sz="2400" dirty="0" smtClean="0">
                <a:latin typeface="NikoshBAN"/>
              </a:rPr>
              <a:t>। </a:t>
            </a:r>
            <a:endParaRPr lang="en-US" sz="2400" dirty="0">
              <a:latin typeface="NikoshB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26422"/>
            <a:ext cx="2753319" cy="1552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8600" y="5371651"/>
            <a:ext cx="428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/>
              </a:rPr>
              <a:t>টাইগার</a:t>
            </a:r>
            <a:r>
              <a:rPr lang="en-US" sz="2400" b="1" dirty="0" smtClean="0">
                <a:latin typeface="NikoshBAN"/>
              </a:rPr>
              <a:t> </a:t>
            </a:r>
            <a:endParaRPr lang="en-US" sz="2400" b="1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8197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/>
              </a:rPr>
              <a:t>শিখনফল-১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" y="609600"/>
            <a:ext cx="4555436" cy="2327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988600"/>
            <a:ext cx="3657600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লেখকের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ছোট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ভাই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শাহীনকে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রক্ষা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করতে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কেউটে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সাপকে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আক্রমণ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করছে</a:t>
            </a:r>
            <a:r>
              <a:rPr lang="en-US" sz="2400" dirty="0" smtClean="0">
                <a:latin typeface="NikoshBAN"/>
              </a:rPr>
              <a:t> ‘</a:t>
            </a:r>
            <a:r>
              <a:rPr lang="en-US" sz="2400" dirty="0" err="1" smtClean="0">
                <a:latin typeface="NikoshBAN"/>
              </a:rPr>
              <a:t>টাইগার</a:t>
            </a:r>
            <a:r>
              <a:rPr lang="en-US" sz="2400" dirty="0" smtClean="0">
                <a:latin typeface="NikoshBAN"/>
              </a:rPr>
              <a:t>’ । </a:t>
            </a:r>
            <a:endParaRPr lang="en-US" sz="2400" dirty="0"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505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সাপ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সম্ভবত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কামড়েছে-কুকুরটি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চোখের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সামনে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পচেগলে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যাচ্ছে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4196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/>
              </a:rPr>
              <a:t>বাবা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আমদের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সামনে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পর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দুটি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গুলি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কুকুরটিকে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মারলেন</a:t>
            </a:r>
            <a:r>
              <a:rPr lang="en-US" sz="2400" dirty="0" smtClean="0">
                <a:latin typeface="NikoshBAN"/>
              </a:rPr>
              <a:t>।</a:t>
            </a:r>
            <a:endParaRPr lang="en-US" sz="2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20754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363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mihir ranjan barua</cp:lastModifiedBy>
  <cp:revision>37</cp:revision>
  <dcterms:created xsi:type="dcterms:W3CDTF">2006-08-16T00:00:00Z</dcterms:created>
  <dcterms:modified xsi:type="dcterms:W3CDTF">2019-12-04T16:46:10Z</dcterms:modified>
</cp:coreProperties>
</file>