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6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5989F-A5FC-4C21-A843-0C9CB3ACEA4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C0DB4D-17E6-4022-9BF5-B288F82424D6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bg1"/>
              </a:solidFill>
            </a:rPr>
            <a:t>উৎপাদনকারী</a:t>
          </a:r>
          <a:endParaRPr lang="en-US" sz="4400" b="1" dirty="0">
            <a:solidFill>
              <a:schemeClr val="bg1"/>
            </a:solidFill>
          </a:endParaRPr>
        </a:p>
      </dgm:t>
    </dgm:pt>
    <dgm:pt modelId="{5C74DAEA-7477-46F3-A8C6-582F6D8D9BE0}" type="parTrans" cxnId="{3B276F75-BB21-42F1-8B57-502704562357}">
      <dgm:prSet/>
      <dgm:spPr/>
      <dgm:t>
        <a:bodyPr/>
        <a:lstStyle/>
        <a:p>
          <a:endParaRPr lang="en-US"/>
        </a:p>
      </dgm:t>
    </dgm:pt>
    <dgm:pt modelId="{A23C65C2-78DA-4825-9700-08728597DEAC}" type="sibTrans" cxnId="{3B276F75-BB21-42F1-8B57-502704562357}">
      <dgm:prSet/>
      <dgm:spPr/>
      <dgm:t>
        <a:bodyPr/>
        <a:lstStyle/>
        <a:p>
          <a:endParaRPr lang="en-US"/>
        </a:p>
      </dgm:t>
    </dgm:pt>
    <dgm:pt modelId="{F6ECC9F6-F779-410E-A36F-47627756F72E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পাইকারী</a:t>
          </a:r>
          <a:endParaRPr lang="en-US" b="1" dirty="0">
            <a:solidFill>
              <a:schemeClr val="bg1"/>
            </a:solidFill>
          </a:endParaRPr>
        </a:p>
      </dgm:t>
    </dgm:pt>
    <dgm:pt modelId="{10D82466-D7D1-4F61-BE45-CFA2999B2873}" type="parTrans" cxnId="{035D799E-3CA6-44E8-8F3C-7F0F8A15F1E3}">
      <dgm:prSet/>
      <dgm:spPr/>
      <dgm:t>
        <a:bodyPr/>
        <a:lstStyle/>
        <a:p>
          <a:endParaRPr lang="en-US"/>
        </a:p>
      </dgm:t>
    </dgm:pt>
    <dgm:pt modelId="{411DCE09-2948-46F8-8012-DE3B2D87AF12}" type="sibTrans" cxnId="{035D799E-3CA6-44E8-8F3C-7F0F8A15F1E3}">
      <dgm:prSet/>
      <dgm:spPr/>
      <dgm:t>
        <a:bodyPr/>
        <a:lstStyle/>
        <a:p>
          <a:endParaRPr lang="en-US"/>
        </a:p>
      </dgm:t>
    </dgm:pt>
    <dgm:pt modelId="{F8C1C889-A7C5-4A28-AEDF-00034408FE03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এজেন্ট</a:t>
          </a:r>
          <a:endParaRPr lang="en-US" b="1" dirty="0">
            <a:solidFill>
              <a:schemeClr val="bg1"/>
            </a:solidFill>
          </a:endParaRPr>
        </a:p>
      </dgm:t>
    </dgm:pt>
    <dgm:pt modelId="{FC7C78B7-1956-402B-893E-B007A8261819}" type="parTrans" cxnId="{86E77AEC-9940-442C-BEC1-D636AE7FCA47}">
      <dgm:prSet/>
      <dgm:spPr/>
      <dgm:t>
        <a:bodyPr/>
        <a:lstStyle/>
        <a:p>
          <a:endParaRPr lang="en-US"/>
        </a:p>
      </dgm:t>
    </dgm:pt>
    <dgm:pt modelId="{C8AAC3C0-5E90-43CE-812C-E0D089D16210}" type="sibTrans" cxnId="{86E77AEC-9940-442C-BEC1-D636AE7FCA47}">
      <dgm:prSet/>
      <dgm:spPr/>
      <dgm:t>
        <a:bodyPr/>
        <a:lstStyle/>
        <a:p>
          <a:endParaRPr lang="en-US"/>
        </a:p>
      </dgm:t>
    </dgm:pt>
    <dgm:pt modelId="{93381A7C-DD55-4218-A6F6-C4A95DB2FBBB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খুচরা বিক্রেতা</a:t>
          </a:r>
          <a:endParaRPr lang="en-US" b="1" dirty="0">
            <a:solidFill>
              <a:schemeClr val="bg1"/>
            </a:solidFill>
          </a:endParaRPr>
        </a:p>
      </dgm:t>
    </dgm:pt>
    <dgm:pt modelId="{847DCCF1-AF6D-4F9B-A4AC-320D15711477}" type="parTrans" cxnId="{E794CCAB-D707-47A7-9F2C-838D17851BEB}">
      <dgm:prSet/>
      <dgm:spPr/>
      <dgm:t>
        <a:bodyPr/>
        <a:lstStyle/>
        <a:p>
          <a:endParaRPr lang="en-US"/>
        </a:p>
      </dgm:t>
    </dgm:pt>
    <dgm:pt modelId="{7C31E3E2-928E-4E43-8896-1D7D83600654}" type="sibTrans" cxnId="{E794CCAB-D707-47A7-9F2C-838D17851BEB}">
      <dgm:prSet/>
      <dgm:spPr/>
      <dgm:t>
        <a:bodyPr/>
        <a:lstStyle/>
        <a:p>
          <a:endParaRPr lang="en-US"/>
        </a:p>
      </dgm:t>
    </dgm:pt>
    <dgm:pt modelId="{67907BC5-CCB7-4106-956E-7A6895FC1BB6}">
      <dgm:prSet phldrT="[Text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ক্রেতা/ভোক্তা</a:t>
          </a:r>
          <a:endParaRPr lang="en-US" b="1" dirty="0">
            <a:solidFill>
              <a:schemeClr val="bg1"/>
            </a:solidFill>
          </a:endParaRPr>
        </a:p>
      </dgm:t>
    </dgm:pt>
    <dgm:pt modelId="{74411BAC-5F7C-41FF-8D86-40597784BC14}" type="parTrans" cxnId="{572E88C1-C89E-446E-8939-4A1A89E4E0C0}">
      <dgm:prSet/>
      <dgm:spPr/>
      <dgm:t>
        <a:bodyPr/>
        <a:lstStyle/>
        <a:p>
          <a:endParaRPr lang="en-US"/>
        </a:p>
      </dgm:t>
    </dgm:pt>
    <dgm:pt modelId="{FCA9C6B5-4856-4EA0-A418-20AAB7B31539}" type="sibTrans" cxnId="{572E88C1-C89E-446E-8939-4A1A89E4E0C0}">
      <dgm:prSet/>
      <dgm:spPr/>
      <dgm:t>
        <a:bodyPr/>
        <a:lstStyle/>
        <a:p>
          <a:endParaRPr lang="en-US"/>
        </a:p>
      </dgm:t>
    </dgm:pt>
    <dgm:pt modelId="{629CDE52-315B-43E9-9509-F51D9441B48C}" type="pres">
      <dgm:prSet presAssocID="{6A95989F-A5FC-4C21-A843-0C9CB3ACEA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A042D-8AF7-41B5-ADBA-1A2C5222E6FD}" type="pres">
      <dgm:prSet presAssocID="{81C0DB4D-17E6-4022-9BF5-B288F82424D6}" presName="node" presStyleLbl="node1" presStyleIdx="0" presStyleCnt="5" custScaleX="124627" custRadScaleRad="100109" custRadScaleInc="1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D32CB-AC4B-4D1E-8388-07DC7F3D207B}" type="pres">
      <dgm:prSet presAssocID="{81C0DB4D-17E6-4022-9BF5-B288F82424D6}" presName="spNode" presStyleCnt="0"/>
      <dgm:spPr/>
    </dgm:pt>
    <dgm:pt modelId="{15175D29-28FA-40CB-84BB-78E5274F0E6F}" type="pres">
      <dgm:prSet presAssocID="{A23C65C2-78DA-4825-9700-08728597DEA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4FD68D4-A19C-4328-8686-4C8AC5385D23}" type="pres">
      <dgm:prSet presAssocID="{F6ECC9F6-F779-410E-A36F-47627756F72E}" presName="node" presStyleLbl="node1" presStyleIdx="1" presStyleCnt="5" custScaleX="136475" custRadScaleRad="152909" custRadScaleInc="36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54A66-E417-4838-9470-842B917DFB32}" type="pres">
      <dgm:prSet presAssocID="{F6ECC9F6-F779-410E-A36F-47627756F72E}" presName="spNode" presStyleCnt="0"/>
      <dgm:spPr/>
    </dgm:pt>
    <dgm:pt modelId="{B72D350E-D7A2-4598-8727-007F13221E58}" type="pres">
      <dgm:prSet presAssocID="{411DCE09-2948-46F8-8012-DE3B2D87AF1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9A79978-8113-43F3-ACAE-334913708603}" type="pres">
      <dgm:prSet presAssocID="{F8C1C889-A7C5-4A28-AEDF-00034408FE03}" presName="node" presStyleLbl="node1" presStyleIdx="2" presStyleCnt="5" custScaleX="141044" custRadScaleRad="102492" custRadScaleInc="-63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FA3E5-F439-422F-BBC4-016BAB98AB10}" type="pres">
      <dgm:prSet presAssocID="{F8C1C889-A7C5-4A28-AEDF-00034408FE03}" presName="spNode" presStyleCnt="0"/>
      <dgm:spPr/>
    </dgm:pt>
    <dgm:pt modelId="{0EF3498D-BA07-47E5-9C88-37496D4412B7}" type="pres">
      <dgm:prSet presAssocID="{C8AAC3C0-5E90-43CE-812C-E0D089D1621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E9B1F22-A692-4F00-B15C-5824D5FAD593}" type="pres">
      <dgm:prSet presAssocID="{93381A7C-DD55-4218-A6F6-C4A95DB2FBBB}" presName="node" presStyleLbl="node1" presStyleIdx="3" presStyleCnt="5" custScaleX="162794" custRadScaleRad="104453" custRadScaleInc="53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AB256-2A06-40E2-979F-1E0C19F4AD35}" type="pres">
      <dgm:prSet presAssocID="{93381A7C-DD55-4218-A6F6-C4A95DB2FBBB}" presName="spNode" presStyleCnt="0"/>
      <dgm:spPr/>
    </dgm:pt>
    <dgm:pt modelId="{0CE9C8E7-F66D-4725-9DAB-43A9983661C5}" type="pres">
      <dgm:prSet presAssocID="{7C31E3E2-928E-4E43-8896-1D7D8360065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CFF38E1-8239-41EC-87D7-D7ED34336DF9}" type="pres">
      <dgm:prSet presAssocID="{67907BC5-CCB7-4106-956E-7A6895FC1BB6}" presName="node" presStyleLbl="node1" presStyleIdx="4" presStyleCnt="5" custScaleX="140875" custRadScaleRad="150140" custRadScaleInc="-21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E65C2-719F-4BC6-956C-2A35E7A56E7E}" type="pres">
      <dgm:prSet presAssocID="{67907BC5-CCB7-4106-956E-7A6895FC1BB6}" presName="spNode" presStyleCnt="0"/>
      <dgm:spPr/>
    </dgm:pt>
    <dgm:pt modelId="{57D571DD-8469-47E9-8C99-449F1174376B}" type="pres">
      <dgm:prSet presAssocID="{FCA9C6B5-4856-4EA0-A418-20AAB7B3153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01E57B8-184D-4CFF-B1DA-3E60ECE154F7}" type="presOf" srcId="{6A95989F-A5FC-4C21-A843-0C9CB3ACEA41}" destId="{629CDE52-315B-43E9-9509-F51D9441B48C}" srcOrd="0" destOrd="0" presId="urn:microsoft.com/office/officeart/2005/8/layout/cycle5"/>
    <dgm:cxn modelId="{6C03BC73-B0EA-4775-95C6-A63455300506}" type="presOf" srcId="{81C0DB4D-17E6-4022-9BF5-B288F82424D6}" destId="{264A042D-8AF7-41B5-ADBA-1A2C5222E6FD}" srcOrd="0" destOrd="0" presId="urn:microsoft.com/office/officeart/2005/8/layout/cycle5"/>
    <dgm:cxn modelId="{3C5DD8F4-3C57-4751-8EC5-B15FCCE2D752}" type="presOf" srcId="{A23C65C2-78DA-4825-9700-08728597DEAC}" destId="{15175D29-28FA-40CB-84BB-78E5274F0E6F}" srcOrd="0" destOrd="0" presId="urn:microsoft.com/office/officeart/2005/8/layout/cycle5"/>
    <dgm:cxn modelId="{035D799E-3CA6-44E8-8F3C-7F0F8A15F1E3}" srcId="{6A95989F-A5FC-4C21-A843-0C9CB3ACEA41}" destId="{F6ECC9F6-F779-410E-A36F-47627756F72E}" srcOrd="1" destOrd="0" parTransId="{10D82466-D7D1-4F61-BE45-CFA2999B2873}" sibTransId="{411DCE09-2948-46F8-8012-DE3B2D87AF12}"/>
    <dgm:cxn modelId="{80B37A80-7BBD-465D-9FDC-CCD554A98798}" type="presOf" srcId="{F8C1C889-A7C5-4A28-AEDF-00034408FE03}" destId="{F9A79978-8113-43F3-ACAE-334913708603}" srcOrd="0" destOrd="0" presId="urn:microsoft.com/office/officeart/2005/8/layout/cycle5"/>
    <dgm:cxn modelId="{BFB6A08B-5EDD-4FA3-9F95-F737868694A6}" type="presOf" srcId="{C8AAC3C0-5E90-43CE-812C-E0D089D16210}" destId="{0EF3498D-BA07-47E5-9C88-37496D4412B7}" srcOrd="0" destOrd="0" presId="urn:microsoft.com/office/officeart/2005/8/layout/cycle5"/>
    <dgm:cxn modelId="{3B276F75-BB21-42F1-8B57-502704562357}" srcId="{6A95989F-A5FC-4C21-A843-0C9CB3ACEA41}" destId="{81C0DB4D-17E6-4022-9BF5-B288F82424D6}" srcOrd="0" destOrd="0" parTransId="{5C74DAEA-7477-46F3-A8C6-582F6D8D9BE0}" sibTransId="{A23C65C2-78DA-4825-9700-08728597DEAC}"/>
    <dgm:cxn modelId="{8AD4D355-4141-4877-8FB3-2FE439024BFC}" type="presOf" srcId="{FCA9C6B5-4856-4EA0-A418-20AAB7B31539}" destId="{57D571DD-8469-47E9-8C99-449F1174376B}" srcOrd="0" destOrd="0" presId="urn:microsoft.com/office/officeart/2005/8/layout/cycle5"/>
    <dgm:cxn modelId="{572E88C1-C89E-446E-8939-4A1A89E4E0C0}" srcId="{6A95989F-A5FC-4C21-A843-0C9CB3ACEA41}" destId="{67907BC5-CCB7-4106-956E-7A6895FC1BB6}" srcOrd="4" destOrd="0" parTransId="{74411BAC-5F7C-41FF-8D86-40597784BC14}" sibTransId="{FCA9C6B5-4856-4EA0-A418-20AAB7B31539}"/>
    <dgm:cxn modelId="{E794CCAB-D707-47A7-9F2C-838D17851BEB}" srcId="{6A95989F-A5FC-4C21-A843-0C9CB3ACEA41}" destId="{93381A7C-DD55-4218-A6F6-C4A95DB2FBBB}" srcOrd="3" destOrd="0" parTransId="{847DCCF1-AF6D-4F9B-A4AC-320D15711477}" sibTransId="{7C31E3E2-928E-4E43-8896-1D7D83600654}"/>
    <dgm:cxn modelId="{86E77AEC-9940-442C-BEC1-D636AE7FCA47}" srcId="{6A95989F-A5FC-4C21-A843-0C9CB3ACEA41}" destId="{F8C1C889-A7C5-4A28-AEDF-00034408FE03}" srcOrd="2" destOrd="0" parTransId="{FC7C78B7-1956-402B-893E-B007A8261819}" sibTransId="{C8AAC3C0-5E90-43CE-812C-E0D089D16210}"/>
    <dgm:cxn modelId="{5DCAECD1-50F6-4F4F-B0B6-29D9859069FB}" type="presOf" srcId="{67907BC5-CCB7-4106-956E-7A6895FC1BB6}" destId="{6CFF38E1-8239-41EC-87D7-D7ED34336DF9}" srcOrd="0" destOrd="0" presId="urn:microsoft.com/office/officeart/2005/8/layout/cycle5"/>
    <dgm:cxn modelId="{FE193C92-E209-4342-B2B7-78E5E979EC4E}" type="presOf" srcId="{93381A7C-DD55-4218-A6F6-C4A95DB2FBBB}" destId="{FE9B1F22-A692-4F00-B15C-5824D5FAD593}" srcOrd="0" destOrd="0" presId="urn:microsoft.com/office/officeart/2005/8/layout/cycle5"/>
    <dgm:cxn modelId="{F8CAC029-0ACB-4705-94EB-2E21DEF7F6D6}" type="presOf" srcId="{F6ECC9F6-F779-410E-A36F-47627756F72E}" destId="{F4FD68D4-A19C-4328-8686-4C8AC5385D23}" srcOrd="0" destOrd="0" presId="urn:microsoft.com/office/officeart/2005/8/layout/cycle5"/>
    <dgm:cxn modelId="{A1B719FD-EBAE-4606-BA29-81AB287E4174}" type="presOf" srcId="{411DCE09-2948-46F8-8012-DE3B2D87AF12}" destId="{B72D350E-D7A2-4598-8727-007F13221E58}" srcOrd="0" destOrd="0" presId="urn:microsoft.com/office/officeart/2005/8/layout/cycle5"/>
    <dgm:cxn modelId="{AE687FEA-D4D5-4C61-9BEA-AA9E42FBDCC4}" type="presOf" srcId="{7C31E3E2-928E-4E43-8896-1D7D83600654}" destId="{0CE9C8E7-F66D-4725-9DAB-43A9983661C5}" srcOrd="0" destOrd="0" presId="urn:microsoft.com/office/officeart/2005/8/layout/cycle5"/>
    <dgm:cxn modelId="{FE2AEB4E-CF4F-49F5-9BF1-0C7621580A82}" type="presParOf" srcId="{629CDE52-315B-43E9-9509-F51D9441B48C}" destId="{264A042D-8AF7-41B5-ADBA-1A2C5222E6FD}" srcOrd="0" destOrd="0" presId="urn:microsoft.com/office/officeart/2005/8/layout/cycle5"/>
    <dgm:cxn modelId="{00769300-A21B-425C-89EC-238D20842516}" type="presParOf" srcId="{629CDE52-315B-43E9-9509-F51D9441B48C}" destId="{F0DD32CB-AC4B-4D1E-8388-07DC7F3D207B}" srcOrd="1" destOrd="0" presId="urn:microsoft.com/office/officeart/2005/8/layout/cycle5"/>
    <dgm:cxn modelId="{29BD215E-E27D-4850-832A-92FE260292D1}" type="presParOf" srcId="{629CDE52-315B-43E9-9509-F51D9441B48C}" destId="{15175D29-28FA-40CB-84BB-78E5274F0E6F}" srcOrd="2" destOrd="0" presId="urn:microsoft.com/office/officeart/2005/8/layout/cycle5"/>
    <dgm:cxn modelId="{198825F5-0940-4B52-AFD4-FED313F6E1E2}" type="presParOf" srcId="{629CDE52-315B-43E9-9509-F51D9441B48C}" destId="{F4FD68D4-A19C-4328-8686-4C8AC5385D23}" srcOrd="3" destOrd="0" presId="urn:microsoft.com/office/officeart/2005/8/layout/cycle5"/>
    <dgm:cxn modelId="{90EF3B04-9478-4B6A-969C-5B5B09D6671E}" type="presParOf" srcId="{629CDE52-315B-43E9-9509-F51D9441B48C}" destId="{72854A66-E417-4838-9470-842B917DFB32}" srcOrd="4" destOrd="0" presId="urn:microsoft.com/office/officeart/2005/8/layout/cycle5"/>
    <dgm:cxn modelId="{18D210FB-6367-4B26-B092-D1F3073C77B9}" type="presParOf" srcId="{629CDE52-315B-43E9-9509-F51D9441B48C}" destId="{B72D350E-D7A2-4598-8727-007F13221E58}" srcOrd="5" destOrd="0" presId="urn:microsoft.com/office/officeart/2005/8/layout/cycle5"/>
    <dgm:cxn modelId="{BBF5AE25-FB43-490B-A824-DDCDD28BB8C3}" type="presParOf" srcId="{629CDE52-315B-43E9-9509-F51D9441B48C}" destId="{F9A79978-8113-43F3-ACAE-334913708603}" srcOrd="6" destOrd="0" presId="urn:microsoft.com/office/officeart/2005/8/layout/cycle5"/>
    <dgm:cxn modelId="{BD995594-D218-4443-B9BC-028DA93E2B7C}" type="presParOf" srcId="{629CDE52-315B-43E9-9509-F51D9441B48C}" destId="{F00FA3E5-F439-422F-BBC4-016BAB98AB10}" srcOrd="7" destOrd="0" presId="urn:microsoft.com/office/officeart/2005/8/layout/cycle5"/>
    <dgm:cxn modelId="{02598467-14E7-4766-A0BC-46489A8AED41}" type="presParOf" srcId="{629CDE52-315B-43E9-9509-F51D9441B48C}" destId="{0EF3498D-BA07-47E5-9C88-37496D4412B7}" srcOrd="8" destOrd="0" presId="urn:microsoft.com/office/officeart/2005/8/layout/cycle5"/>
    <dgm:cxn modelId="{BCD0BD6A-6A81-43E6-9E7F-25FB6A9A0371}" type="presParOf" srcId="{629CDE52-315B-43E9-9509-F51D9441B48C}" destId="{FE9B1F22-A692-4F00-B15C-5824D5FAD593}" srcOrd="9" destOrd="0" presId="urn:microsoft.com/office/officeart/2005/8/layout/cycle5"/>
    <dgm:cxn modelId="{B51171B0-9DAB-4FF5-BFA9-D36067617F7E}" type="presParOf" srcId="{629CDE52-315B-43E9-9509-F51D9441B48C}" destId="{F98AB256-2A06-40E2-979F-1E0C19F4AD35}" srcOrd="10" destOrd="0" presId="urn:microsoft.com/office/officeart/2005/8/layout/cycle5"/>
    <dgm:cxn modelId="{4EFD13BC-280A-4FD5-A174-D2834952D651}" type="presParOf" srcId="{629CDE52-315B-43E9-9509-F51D9441B48C}" destId="{0CE9C8E7-F66D-4725-9DAB-43A9983661C5}" srcOrd="11" destOrd="0" presId="urn:microsoft.com/office/officeart/2005/8/layout/cycle5"/>
    <dgm:cxn modelId="{B8E83958-2279-45E9-894C-73548750803B}" type="presParOf" srcId="{629CDE52-315B-43E9-9509-F51D9441B48C}" destId="{6CFF38E1-8239-41EC-87D7-D7ED34336DF9}" srcOrd="12" destOrd="0" presId="urn:microsoft.com/office/officeart/2005/8/layout/cycle5"/>
    <dgm:cxn modelId="{95F0E974-24D1-4F6D-BFA0-E95CE8B2C772}" type="presParOf" srcId="{629CDE52-315B-43E9-9509-F51D9441B48C}" destId="{60CE65C2-719F-4BC6-956C-2A35E7A56E7E}" srcOrd="13" destOrd="0" presId="urn:microsoft.com/office/officeart/2005/8/layout/cycle5"/>
    <dgm:cxn modelId="{EBD77900-DDF0-4D7C-B00A-45BE55DD9F7F}" type="presParOf" srcId="{629CDE52-315B-43E9-9509-F51D9441B48C}" destId="{57D571DD-8469-47E9-8C99-449F1174376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9E981-39FD-4424-979F-15D0CD8A4C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DE7741C-DB5E-4493-AFCF-6507813CDFE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উৎপাদনকারী</a:t>
          </a:r>
          <a:endParaRPr lang="en-US" b="1" dirty="0">
            <a:solidFill>
              <a:schemeClr val="bg1"/>
            </a:solidFill>
          </a:endParaRPr>
        </a:p>
      </dgm:t>
    </dgm:pt>
    <dgm:pt modelId="{E8C8B644-54A2-422A-94DF-B763CD37683E}" type="parTrans" cxnId="{61C62468-6D06-4F6A-A48F-5AE4B357C230}">
      <dgm:prSet/>
      <dgm:spPr/>
      <dgm:t>
        <a:bodyPr/>
        <a:lstStyle/>
        <a:p>
          <a:endParaRPr lang="en-US"/>
        </a:p>
      </dgm:t>
    </dgm:pt>
    <dgm:pt modelId="{9657B08B-BB87-45CB-A827-D6B6E184288B}" type="sibTrans" cxnId="{61C62468-6D06-4F6A-A48F-5AE4B357C230}">
      <dgm:prSet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A973C205-CAE2-4D23-BCAC-8FEECC1F82C7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sz="6600" b="1" dirty="0" smtClean="0">
              <a:solidFill>
                <a:schemeClr val="bg1"/>
              </a:solidFill>
            </a:rPr>
            <a:t>ভোক্তা</a:t>
          </a:r>
          <a:endParaRPr lang="en-US" sz="6600" b="1" dirty="0">
            <a:solidFill>
              <a:schemeClr val="bg1"/>
            </a:solidFill>
          </a:endParaRPr>
        </a:p>
      </dgm:t>
    </dgm:pt>
    <dgm:pt modelId="{BAD4E67D-7EF0-48D2-B811-1FAE5C998969}" type="parTrans" cxnId="{896C4B76-D61C-4D49-9F83-3FEBC1EE5578}">
      <dgm:prSet/>
      <dgm:spPr/>
      <dgm:t>
        <a:bodyPr/>
        <a:lstStyle/>
        <a:p>
          <a:endParaRPr lang="en-US"/>
        </a:p>
      </dgm:t>
    </dgm:pt>
    <dgm:pt modelId="{783C595D-1809-4E27-8752-6BC6E13A0268}" type="sibTrans" cxnId="{896C4B76-D61C-4D49-9F83-3FEBC1EE5578}">
      <dgm:prSet/>
      <dgm:spPr/>
      <dgm:t>
        <a:bodyPr/>
        <a:lstStyle/>
        <a:p>
          <a:endParaRPr lang="en-US"/>
        </a:p>
      </dgm:t>
    </dgm:pt>
    <dgm:pt modelId="{56F92E98-95B9-41F7-8115-B223E7DBD9C0}" type="pres">
      <dgm:prSet presAssocID="{E7C9E981-39FD-4424-979F-15D0CD8A4C75}" presName="Name0" presStyleCnt="0">
        <dgm:presLayoutVars>
          <dgm:dir/>
          <dgm:resizeHandles val="exact"/>
        </dgm:presLayoutVars>
      </dgm:prSet>
      <dgm:spPr/>
    </dgm:pt>
    <dgm:pt modelId="{5CD88BB6-30A9-4139-AE14-D9E997F3D0E9}" type="pres">
      <dgm:prSet presAssocID="{3DE7741C-DB5E-4493-AFCF-6507813CDFE8}" presName="node" presStyleLbl="node1" presStyleIdx="0" presStyleCnt="2" custScaleX="52048" custScaleY="47477" custLinFactNeighborX="11681" custLinFactNeighborY="-4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200C5-B202-42E1-9E6D-1192DB494C68}" type="pres">
      <dgm:prSet presAssocID="{9657B08B-BB87-45CB-A827-D6B6E184288B}" presName="sibTrans" presStyleLbl="sibTrans2D1" presStyleIdx="0" presStyleCnt="1" custScaleX="136698" custScaleY="44505"/>
      <dgm:spPr/>
      <dgm:t>
        <a:bodyPr/>
        <a:lstStyle/>
        <a:p>
          <a:endParaRPr lang="en-US"/>
        </a:p>
      </dgm:t>
    </dgm:pt>
    <dgm:pt modelId="{A0AADC95-3010-4F75-A588-0E2EA9673AC9}" type="pres">
      <dgm:prSet presAssocID="{9657B08B-BB87-45CB-A827-D6B6E184288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7BED4E3-B07C-404A-A60D-3C7449A34458}" type="pres">
      <dgm:prSet presAssocID="{A973C205-CAE2-4D23-BCAC-8FEECC1F82C7}" presName="node" presStyleLbl="node1" presStyleIdx="1" presStyleCnt="2" custScaleX="48760" custScaleY="47366" custLinFactNeighborX="77" custLinFactNeighborY="-2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DC9AE-0A48-4376-BA83-2D81A8AE7265}" type="presOf" srcId="{3DE7741C-DB5E-4493-AFCF-6507813CDFE8}" destId="{5CD88BB6-30A9-4139-AE14-D9E997F3D0E9}" srcOrd="0" destOrd="0" presId="urn:microsoft.com/office/officeart/2005/8/layout/process1"/>
    <dgm:cxn modelId="{E0053423-CFCE-40D3-9872-D2BF7D926DE9}" type="presOf" srcId="{A973C205-CAE2-4D23-BCAC-8FEECC1F82C7}" destId="{27BED4E3-B07C-404A-A60D-3C7449A34458}" srcOrd="0" destOrd="0" presId="urn:microsoft.com/office/officeart/2005/8/layout/process1"/>
    <dgm:cxn modelId="{896C4B76-D61C-4D49-9F83-3FEBC1EE5578}" srcId="{E7C9E981-39FD-4424-979F-15D0CD8A4C75}" destId="{A973C205-CAE2-4D23-BCAC-8FEECC1F82C7}" srcOrd="1" destOrd="0" parTransId="{BAD4E67D-7EF0-48D2-B811-1FAE5C998969}" sibTransId="{783C595D-1809-4E27-8752-6BC6E13A0268}"/>
    <dgm:cxn modelId="{38CEF56B-09B6-4D7E-BD7E-BF285DD0E183}" type="presOf" srcId="{E7C9E981-39FD-4424-979F-15D0CD8A4C75}" destId="{56F92E98-95B9-41F7-8115-B223E7DBD9C0}" srcOrd="0" destOrd="0" presId="urn:microsoft.com/office/officeart/2005/8/layout/process1"/>
    <dgm:cxn modelId="{30DA3A34-8B4B-41C9-A498-46FC6D6A71A4}" type="presOf" srcId="{9657B08B-BB87-45CB-A827-D6B6E184288B}" destId="{A0AADC95-3010-4F75-A588-0E2EA9673AC9}" srcOrd="1" destOrd="0" presId="urn:microsoft.com/office/officeart/2005/8/layout/process1"/>
    <dgm:cxn modelId="{CEA9AC5A-D9B2-474B-9E57-D50A54AE9735}" type="presOf" srcId="{9657B08B-BB87-45CB-A827-D6B6E184288B}" destId="{A7E200C5-B202-42E1-9E6D-1192DB494C68}" srcOrd="0" destOrd="0" presId="urn:microsoft.com/office/officeart/2005/8/layout/process1"/>
    <dgm:cxn modelId="{61C62468-6D06-4F6A-A48F-5AE4B357C230}" srcId="{E7C9E981-39FD-4424-979F-15D0CD8A4C75}" destId="{3DE7741C-DB5E-4493-AFCF-6507813CDFE8}" srcOrd="0" destOrd="0" parTransId="{E8C8B644-54A2-422A-94DF-B763CD37683E}" sibTransId="{9657B08B-BB87-45CB-A827-D6B6E184288B}"/>
    <dgm:cxn modelId="{5A1860FA-A4A5-4352-9D59-E5D64687F8B1}" type="presParOf" srcId="{56F92E98-95B9-41F7-8115-B223E7DBD9C0}" destId="{5CD88BB6-30A9-4139-AE14-D9E997F3D0E9}" srcOrd="0" destOrd="0" presId="urn:microsoft.com/office/officeart/2005/8/layout/process1"/>
    <dgm:cxn modelId="{0693C692-5B8E-4800-BF23-F945E7C8901D}" type="presParOf" srcId="{56F92E98-95B9-41F7-8115-B223E7DBD9C0}" destId="{A7E200C5-B202-42E1-9E6D-1192DB494C68}" srcOrd="1" destOrd="0" presId="urn:microsoft.com/office/officeart/2005/8/layout/process1"/>
    <dgm:cxn modelId="{C3B8EA4C-3FDF-40A3-92D4-B356CB2486E4}" type="presParOf" srcId="{A7E200C5-B202-42E1-9E6D-1192DB494C68}" destId="{A0AADC95-3010-4F75-A588-0E2EA9673AC9}" srcOrd="0" destOrd="0" presId="urn:microsoft.com/office/officeart/2005/8/layout/process1"/>
    <dgm:cxn modelId="{EBD92EC2-915D-4CB3-9FAE-133962FC945F}" type="presParOf" srcId="{56F92E98-95B9-41F7-8115-B223E7DBD9C0}" destId="{27BED4E3-B07C-404A-A60D-3C7449A344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55D1F-5198-468E-AB71-D1B7B250B4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2FB8650-CBD2-4504-8EF1-4342C7174FD0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উৎপাদনকারী</a:t>
          </a:r>
          <a:endParaRPr lang="en-US" b="1" dirty="0">
            <a:solidFill>
              <a:schemeClr val="bg1"/>
            </a:solidFill>
          </a:endParaRPr>
        </a:p>
      </dgm:t>
    </dgm:pt>
    <dgm:pt modelId="{96FBE189-BFF3-48F8-8A4E-0F31E4C12470}" type="parTrans" cxnId="{C9E4DBD6-C21F-40FD-96F3-5792C92B8C08}">
      <dgm:prSet/>
      <dgm:spPr/>
      <dgm:t>
        <a:bodyPr/>
        <a:lstStyle/>
        <a:p>
          <a:endParaRPr lang="en-US"/>
        </a:p>
      </dgm:t>
    </dgm:pt>
    <dgm:pt modelId="{5C3CA25E-09ED-415B-8E48-128B743ED3D0}" type="sibTrans" cxnId="{C9E4DBD6-C21F-40FD-96F3-5792C92B8C0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DDEC7E7-01C3-45E4-B840-483A65CD3EDD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খুচরা বিক্রেতা</a:t>
          </a:r>
          <a:endParaRPr lang="en-US" b="1" dirty="0">
            <a:solidFill>
              <a:schemeClr val="bg1"/>
            </a:solidFill>
          </a:endParaRPr>
        </a:p>
      </dgm:t>
    </dgm:pt>
    <dgm:pt modelId="{495FEA1F-94E1-4DFC-A64A-18E4860996D9}" type="parTrans" cxnId="{D77522D9-50AE-4E84-90BE-5907B1381DB9}">
      <dgm:prSet/>
      <dgm:spPr/>
      <dgm:t>
        <a:bodyPr/>
        <a:lstStyle/>
        <a:p>
          <a:endParaRPr lang="en-US"/>
        </a:p>
      </dgm:t>
    </dgm:pt>
    <dgm:pt modelId="{8E5DEACA-DCF1-4C6C-B20B-06A5F471B3AA}" type="sibTrans" cxnId="{D77522D9-50AE-4E84-90BE-5907B1381DB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0EE29B8-DD2C-42E7-9C48-C21D926F6E8E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ভোক্তা</a:t>
          </a:r>
          <a:endParaRPr lang="en-US" b="1" dirty="0">
            <a:solidFill>
              <a:schemeClr val="bg1"/>
            </a:solidFill>
          </a:endParaRPr>
        </a:p>
      </dgm:t>
    </dgm:pt>
    <dgm:pt modelId="{53B8F24A-DB71-4145-8743-560C667CD3B4}" type="parTrans" cxnId="{CA5A8AE3-1E63-4DD2-A99B-6DB7C479EBB9}">
      <dgm:prSet/>
      <dgm:spPr/>
      <dgm:t>
        <a:bodyPr/>
        <a:lstStyle/>
        <a:p>
          <a:endParaRPr lang="en-US"/>
        </a:p>
      </dgm:t>
    </dgm:pt>
    <dgm:pt modelId="{CDFD1BEC-09A5-4369-9356-8A45B5457CD5}" type="sibTrans" cxnId="{CA5A8AE3-1E63-4DD2-A99B-6DB7C479EBB9}">
      <dgm:prSet/>
      <dgm:spPr/>
      <dgm:t>
        <a:bodyPr/>
        <a:lstStyle/>
        <a:p>
          <a:endParaRPr lang="en-US"/>
        </a:p>
      </dgm:t>
    </dgm:pt>
    <dgm:pt modelId="{4E5C02D9-A0D1-4908-A9D4-9442081F7C84}" type="pres">
      <dgm:prSet presAssocID="{73C55D1F-5198-468E-AB71-D1B7B250B4E7}" presName="Name0" presStyleCnt="0">
        <dgm:presLayoutVars>
          <dgm:dir/>
          <dgm:resizeHandles val="exact"/>
        </dgm:presLayoutVars>
      </dgm:prSet>
      <dgm:spPr/>
    </dgm:pt>
    <dgm:pt modelId="{09EDD51D-D86F-4318-A807-C723E899731A}" type="pres">
      <dgm:prSet presAssocID="{F2FB8650-CBD2-4504-8EF1-4342C7174FD0}" presName="node" presStyleLbl="node1" presStyleIdx="0" presStyleCnt="3" custLinFactNeighborX="9361" custLinFactNeighborY="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919D4-9102-423A-9E50-0759975807CD}" type="pres">
      <dgm:prSet presAssocID="{5C3CA25E-09ED-415B-8E48-128B743ED3D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C696953-1F07-4843-9F93-3E389D8F234D}" type="pres">
      <dgm:prSet presAssocID="{5C3CA25E-09ED-415B-8E48-128B743ED3D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A6C53B-0DDC-4CFD-914A-CEF2DACF1421}" type="pres">
      <dgm:prSet presAssocID="{2DDEC7E7-01C3-45E4-B840-483A65CD3E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394D4-A4E9-4252-9941-E0C11AA423E2}" type="pres">
      <dgm:prSet presAssocID="{8E5DEACA-DCF1-4C6C-B20B-06A5F471B3A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4966C25-B7AD-4885-AB02-71337FA3FEC9}" type="pres">
      <dgm:prSet presAssocID="{8E5DEACA-DCF1-4C6C-B20B-06A5F471B3A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7C2C705-8B28-4FBA-8AC8-7C2BCC7A01DA}" type="pres">
      <dgm:prSet presAssocID="{40EE29B8-DD2C-42E7-9C48-C21D926F6E8E}" presName="node" presStyleLbl="node1" presStyleIdx="2" presStyleCnt="3" custLinFactNeighborX="-11701" custLinFactNeighborY="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2DD45-52FD-4F00-8908-8DEA7A42B77D}" type="presOf" srcId="{8E5DEACA-DCF1-4C6C-B20B-06A5F471B3AA}" destId="{E4966C25-B7AD-4885-AB02-71337FA3FEC9}" srcOrd="1" destOrd="0" presId="urn:microsoft.com/office/officeart/2005/8/layout/process1"/>
    <dgm:cxn modelId="{D77522D9-50AE-4E84-90BE-5907B1381DB9}" srcId="{73C55D1F-5198-468E-AB71-D1B7B250B4E7}" destId="{2DDEC7E7-01C3-45E4-B840-483A65CD3EDD}" srcOrd="1" destOrd="0" parTransId="{495FEA1F-94E1-4DFC-A64A-18E4860996D9}" sibTransId="{8E5DEACA-DCF1-4C6C-B20B-06A5F471B3AA}"/>
    <dgm:cxn modelId="{36D728BB-B5C6-4984-99C5-BE3AF5AF273D}" type="presOf" srcId="{5C3CA25E-09ED-415B-8E48-128B743ED3D0}" destId="{CC696953-1F07-4843-9F93-3E389D8F234D}" srcOrd="1" destOrd="0" presId="urn:microsoft.com/office/officeart/2005/8/layout/process1"/>
    <dgm:cxn modelId="{86F2E66F-D98C-4E59-B507-DC59E8E6CF51}" type="presOf" srcId="{8E5DEACA-DCF1-4C6C-B20B-06A5F471B3AA}" destId="{1D5394D4-A4E9-4252-9941-E0C11AA423E2}" srcOrd="0" destOrd="0" presId="urn:microsoft.com/office/officeart/2005/8/layout/process1"/>
    <dgm:cxn modelId="{C9E4DBD6-C21F-40FD-96F3-5792C92B8C08}" srcId="{73C55D1F-5198-468E-AB71-D1B7B250B4E7}" destId="{F2FB8650-CBD2-4504-8EF1-4342C7174FD0}" srcOrd="0" destOrd="0" parTransId="{96FBE189-BFF3-48F8-8A4E-0F31E4C12470}" sibTransId="{5C3CA25E-09ED-415B-8E48-128B743ED3D0}"/>
    <dgm:cxn modelId="{CA5A8AE3-1E63-4DD2-A99B-6DB7C479EBB9}" srcId="{73C55D1F-5198-468E-AB71-D1B7B250B4E7}" destId="{40EE29B8-DD2C-42E7-9C48-C21D926F6E8E}" srcOrd="2" destOrd="0" parTransId="{53B8F24A-DB71-4145-8743-560C667CD3B4}" sibTransId="{CDFD1BEC-09A5-4369-9356-8A45B5457CD5}"/>
    <dgm:cxn modelId="{30A092C8-67A9-4D17-92D4-9EA7A175F11F}" type="presOf" srcId="{5C3CA25E-09ED-415B-8E48-128B743ED3D0}" destId="{74C919D4-9102-423A-9E50-0759975807CD}" srcOrd="0" destOrd="0" presId="urn:microsoft.com/office/officeart/2005/8/layout/process1"/>
    <dgm:cxn modelId="{C35B8422-AA15-46B3-9BDF-366046A17951}" type="presOf" srcId="{F2FB8650-CBD2-4504-8EF1-4342C7174FD0}" destId="{09EDD51D-D86F-4318-A807-C723E899731A}" srcOrd="0" destOrd="0" presId="urn:microsoft.com/office/officeart/2005/8/layout/process1"/>
    <dgm:cxn modelId="{AC2455EC-4795-492B-ABBB-B49F19759278}" type="presOf" srcId="{2DDEC7E7-01C3-45E4-B840-483A65CD3EDD}" destId="{6DA6C53B-0DDC-4CFD-914A-CEF2DACF1421}" srcOrd="0" destOrd="0" presId="urn:microsoft.com/office/officeart/2005/8/layout/process1"/>
    <dgm:cxn modelId="{34F9F421-C469-4C5E-BD56-FC19094FC92E}" type="presOf" srcId="{73C55D1F-5198-468E-AB71-D1B7B250B4E7}" destId="{4E5C02D9-A0D1-4908-A9D4-9442081F7C84}" srcOrd="0" destOrd="0" presId="urn:microsoft.com/office/officeart/2005/8/layout/process1"/>
    <dgm:cxn modelId="{ADE4407C-EAC1-4E0C-A7C9-5C0A6E4939AA}" type="presOf" srcId="{40EE29B8-DD2C-42E7-9C48-C21D926F6E8E}" destId="{07C2C705-8B28-4FBA-8AC8-7C2BCC7A01DA}" srcOrd="0" destOrd="0" presId="urn:microsoft.com/office/officeart/2005/8/layout/process1"/>
    <dgm:cxn modelId="{E60ED0E6-B872-4A24-84AE-37043814DA54}" type="presParOf" srcId="{4E5C02D9-A0D1-4908-A9D4-9442081F7C84}" destId="{09EDD51D-D86F-4318-A807-C723E899731A}" srcOrd="0" destOrd="0" presId="urn:microsoft.com/office/officeart/2005/8/layout/process1"/>
    <dgm:cxn modelId="{FB0533DF-D5D7-4F57-B5CD-0E7D043A6153}" type="presParOf" srcId="{4E5C02D9-A0D1-4908-A9D4-9442081F7C84}" destId="{74C919D4-9102-423A-9E50-0759975807CD}" srcOrd="1" destOrd="0" presId="urn:microsoft.com/office/officeart/2005/8/layout/process1"/>
    <dgm:cxn modelId="{3E2D4617-0362-442A-B6D6-EB381519B6C3}" type="presParOf" srcId="{74C919D4-9102-423A-9E50-0759975807CD}" destId="{CC696953-1F07-4843-9F93-3E389D8F234D}" srcOrd="0" destOrd="0" presId="urn:microsoft.com/office/officeart/2005/8/layout/process1"/>
    <dgm:cxn modelId="{0597E13A-24EF-48D5-8208-7ADD7FB0666C}" type="presParOf" srcId="{4E5C02D9-A0D1-4908-A9D4-9442081F7C84}" destId="{6DA6C53B-0DDC-4CFD-914A-CEF2DACF1421}" srcOrd="2" destOrd="0" presId="urn:microsoft.com/office/officeart/2005/8/layout/process1"/>
    <dgm:cxn modelId="{F322C476-F519-4913-89C3-BC3019AF2816}" type="presParOf" srcId="{4E5C02D9-A0D1-4908-A9D4-9442081F7C84}" destId="{1D5394D4-A4E9-4252-9941-E0C11AA423E2}" srcOrd="3" destOrd="0" presId="urn:microsoft.com/office/officeart/2005/8/layout/process1"/>
    <dgm:cxn modelId="{88F7B995-2EFD-4C9E-A4FC-3B4DD06F7789}" type="presParOf" srcId="{1D5394D4-A4E9-4252-9941-E0C11AA423E2}" destId="{E4966C25-B7AD-4885-AB02-71337FA3FEC9}" srcOrd="0" destOrd="0" presId="urn:microsoft.com/office/officeart/2005/8/layout/process1"/>
    <dgm:cxn modelId="{B96036CF-3A36-44E2-81F5-EE25473B7800}" type="presParOf" srcId="{4E5C02D9-A0D1-4908-A9D4-9442081F7C84}" destId="{07C2C705-8B28-4FBA-8AC8-7C2BCC7A01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B4713-0DA3-4689-B72E-C862F45F72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32FD4CE8-F1A6-4FB3-852A-07E34150B612}" type="pres">
      <dgm:prSet presAssocID="{BCBB4713-0DA3-4689-B72E-C862F45F7212}" presName="Name0" presStyleCnt="0">
        <dgm:presLayoutVars>
          <dgm:dir/>
          <dgm:resizeHandles val="exact"/>
        </dgm:presLayoutVars>
      </dgm:prSet>
      <dgm:spPr/>
    </dgm:pt>
  </dgm:ptLst>
  <dgm:cxnLst>
    <dgm:cxn modelId="{ACDD2FCB-A1FB-4A10-BDAE-9AB8AA67FCB8}" type="presOf" srcId="{BCBB4713-0DA3-4689-B72E-C862F45F7212}" destId="{32FD4CE8-F1A6-4FB3-852A-07E34150B61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6B3229-9E0C-4251-B469-C08A79579B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6B3419-BC71-488E-8F62-27151288F30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উৎপাদনকারী</a:t>
          </a:r>
          <a:endParaRPr lang="en-US" b="1" dirty="0">
            <a:solidFill>
              <a:schemeClr val="bg1"/>
            </a:solidFill>
          </a:endParaRPr>
        </a:p>
      </dgm:t>
    </dgm:pt>
    <dgm:pt modelId="{96E21B77-008E-43A6-A498-C3D699B417EE}" type="parTrans" cxnId="{DA4DD838-4203-4CAC-B384-A1DC2A11A275}">
      <dgm:prSet/>
      <dgm:spPr/>
      <dgm:t>
        <a:bodyPr/>
        <a:lstStyle/>
        <a:p>
          <a:endParaRPr lang="en-US"/>
        </a:p>
      </dgm:t>
    </dgm:pt>
    <dgm:pt modelId="{C8C1235B-8F12-4445-8329-AFBABB1175C3}" type="sibTrans" cxnId="{DA4DD838-4203-4CAC-B384-A1DC2A11A27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D356D2E-EA19-4CB1-A991-5CC5EF90BAB3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খুচরা বিক্রেতা</a:t>
          </a:r>
          <a:endParaRPr lang="en-US" b="1" dirty="0">
            <a:solidFill>
              <a:schemeClr val="bg1"/>
            </a:solidFill>
          </a:endParaRPr>
        </a:p>
      </dgm:t>
    </dgm:pt>
    <dgm:pt modelId="{594165E7-87FF-47AB-842F-9F2BC9C44CAC}" type="parTrans" cxnId="{3435CD83-7CF8-4DF5-91C2-642A4D55586D}">
      <dgm:prSet/>
      <dgm:spPr/>
      <dgm:t>
        <a:bodyPr/>
        <a:lstStyle/>
        <a:p>
          <a:endParaRPr lang="en-US"/>
        </a:p>
      </dgm:t>
    </dgm:pt>
    <dgm:pt modelId="{7B83667E-939C-4D1C-A298-F360D49BE393}" type="sibTrans" cxnId="{3435CD83-7CF8-4DF5-91C2-642A4D55586D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508238F-E318-40A3-86B3-569732876B4E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ভোক্তা</a:t>
          </a:r>
          <a:endParaRPr lang="en-US" b="1" dirty="0">
            <a:solidFill>
              <a:schemeClr val="bg1"/>
            </a:solidFill>
          </a:endParaRPr>
        </a:p>
      </dgm:t>
    </dgm:pt>
    <dgm:pt modelId="{3A5AC15B-D6D9-4665-ABB5-FEBADB726395}" type="parTrans" cxnId="{275C324F-45C4-45FA-A79F-5F6E2467F72F}">
      <dgm:prSet/>
      <dgm:spPr/>
      <dgm:t>
        <a:bodyPr/>
        <a:lstStyle/>
        <a:p>
          <a:endParaRPr lang="en-US"/>
        </a:p>
      </dgm:t>
    </dgm:pt>
    <dgm:pt modelId="{47925452-408D-4047-8F66-4D2FCF372A35}" type="sibTrans" cxnId="{275C324F-45C4-45FA-A79F-5F6E2467F72F}">
      <dgm:prSet/>
      <dgm:spPr/>
      <dgm:t>
        <a:bodyPr/>
        <a:lstStyle/>
        <a:p>
          <a:endParaRPr lang="en-US"/>
        </a:p>
      </dgm:t>
    </dgm:pt>
    <dgm:pt modelId="{506FADD6-A3A1-4565-879B-CB045FBDF61B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পাইকার</a:t>
          </a:r>
          <a:endParaRPr lang="en-US" b="1" dirty="0">
            <a:solidFill>
              <a:schemeClr val="bg1"/>
            </a:solidFill>
          </a:endParaRPr>
        </a:p>
      </dgm:t>
    </dgm:pt>
    <dgm:pt modelId="{475C890B-8EC4-4563-A914-3BB06E9B2640}" type="sibTrans" cxnId="{C552690B-82FE-4B0E-8BA4-BAB6C151F6C4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E05C2D6-6A8A-4AA1-87D9-1618D5D5BA72}" type="parTrans" cxnId="{C552690B-82FE-4B0E-8BA4-BAB6C151F6C4}">
      <dgm:prSet/>
      <dgm:spPr/>
      <dgm:t>
        <a:bodyPr/>
        <a:lstStyle/>
        <a:p>
          <a:endParaRPr lang="en-US"/>
        </a:p>
      </dgm:t>
    </dgm:pt>
    <dgm:pt modelId="{A7A143E1-1CC5-49CB-9B0E-1142A1081A52}" type="pres">
      <dgm:prSet presAssocID="{766B3229-9E0C-4251-B469-C08A79579B2A}" presName="Name0" presStyleCnt="0">
        <dgm:presLayoutVars>
          <dgm:dir/>
          <dgm:resizeHandles val="exact"/>
        </dgm:presLayoutVars>
      </dgm:prSet>
      <dgm:spPr/>
    </dgm:pt>
    <dgm:pt modelId="{6EF36C07-1347-4FC9-A00E-F79D189E0E4A}" type="pres">
      <dgm:prSet presAssocID="{5E6B3419-BC71-488E-8F62-27151288F308}" presName="node" presStyleLbl="node1" presStyleIdx="0" presStyleCnt="4" custLinFactNeighborX="1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8674A-9D17-4EAF-A0EC-D80816771162}" type="pres">
      <dgm:prSet presAssocID="{C8C1235B-8F12-4445-8329-AFBABB1175C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DD48C58-91D2-4F10-8BFC-23DAD621AD8D}" type="pres">
      <dgm:prSet presAssocID="{C8C1235B-8F12-4445-8329-AFBABB1175C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EE4FC79-39A4-4981-9832-BFA5AA14063C}" type="pres">
      <dgm:prSet presAssocID="{506FADD6-A3A1-4565-879B-CB045FBDF6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EAE6-56E8-44DB-9017-CBAA0283515A}" type="pres">
      <dgm:prSet presAssocID="{475C890B-8EC4-4563-A914-3BB06E9B26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67C8F65-0CBC-4FC1-840D-3E142148D7A5}" type="pres">
      <dgm:prSet presAssocID="{475C890B-8EC4-4563-A914-3BB06E9B26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3021AC8-D8A4-488F-86D3-F502AE839742}" type="pres">
      <dgm:prSet presAssocID="{FD356D2E-EA19-4CB1-A991-5CC5EF90BA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5898C-B975-4406-B798-19CD4659F3CB}" type="pres">
      <dgm:prSet presAssocID="{7B83667E-939C-4D1C-A298-F360D49BE39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6B981EA-C858-40B2-85BC-E5B0DE4D0C86}" type="pres">
      <dgm:prSet presAssocID="{7B83667E-939C-4D1C-A298-F360D49BE39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907A6FD-308E-427C-800C-1592CA071177}" type="pres">
      <dgm:prSet presAssocID="{E508238F-E318-40A3-86B3-569732876B4E}" presName="node" presStyleLbl="node1" presStyleIdx="3" presStyleCnt="4" custLinFactNeighborX="-19197" custLinFactNeighborY="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20C2B-9D50-4AAC-9686-8A64D95ABAD6}" type="presOf" srcId="{E508238F-E318-40A3-86B3-569732876B4E}" destId="{C907A6FD-308E-427C-800C-1592CA071177}" srcOrd="0" destOrd="0" presId="urn:microsoft.com/office/officeart/2005/8/layout/process1"/>
    <dgm:cxn modelId="{5314057E-ED61-4465-AB4C-BEF73B78DD16}" type="presOf" srcId="{766B3229-9E0C-4251-B469-C08A79579B2A}" destId="{A7A143E1-1CC5-49CB-9B0E-1142A1081A52}" srcOrd="0" destOrd="0" presId="urn:microsoft.com/office/officeart/2005/8/layout/process1"/>
    <dgm:cxn modelId="{23879C6A-B616-402E-8AFB-0A9599271DF4}" type="presOf" srcId="{506FADD6-A3A1-4565-879B-CB045FBDF61B}" destId="{FEE4FC79-39A4-4981-9832-BFA5AA14063C}" srcOrd="0" destOrd="0" presId="urn:microsoft.com/office/officeart/2005/8/layout/process1"/>
    <dgm:cxn modelId="{B0504172-88CA-49BC-B212-F973FC317A8D}" type="presOf" srcId="{C8C1235B-8F12-4445-8329-AFBABB1175C3}" destId="{BAA8674A-9D17-4EAF-A0EC-D80816771162}" srcOrd="0" destOrd="0" presId="urn:microsoft.com/office/officeart/2005/8/layout/process1"/>
    <dgm:cxn modelId="{C552690B-82FE-4B0E-8BA4-BAB6C151F6C4}" srcId="{766B3229-9E0C-4251-B469-C08A79579B2A}" destId="{506FADD6-A3A1-4565-879B-CB045FBDF61B}" srcOrd="1" destOrd="0" parTransId="{EE05C2D6-6A8A-4AA1-87D9-1618D5D5BA72}" sibTransId="{475C890B-8EC4-4563-A914-3BB06E9B2640}"/>
    <dgm:cxn modelId="{4D111C41-D9DC-4FA4-BA27-2F61FCBC66BA}" type="presOf" srcId="{475C890B-8EC4-4563-A914-3BB06E9B2640}" destId="{01DCEAE6-56E8-44DB-9017-CBAA0283515A}" srcOrd="0" destOrd="0" presId="urn:microsoft.com/office/officeart/2005/8/layout/process1"/>
    <dgm:cxn modelId="{3F2A6907-2607-4500-9AA8-C805F28B6B3E}" type="presOf" srcId="{475C890B-8EC4-4563-A914-3BB06E9B2640}" destId="{567C8F65-0CBC-4FC1-840D-3E142148D7A5}" srcOrd="1" destOrd="0" presId="urn:microsoft.com/office/officeart/2005/8/layout/process1"/>
    <dgm:cxn modelId="{DBCB7A84-9AAB-495A-ABCE-56DDF07657C5}" type="presOf" srcId="{7B83667E-939C-4D1C-A298-F360D49BE393}" destId="{CB75898C-B975-4406-B798-19CD4659F3CB}" srcOrd="0" destOrd="0" presId="urn:microsoft.com/office/officeart/2005/8/layout/process1"/>
    <dgm:cxn modelId="{B0363A30-2884-4FA0-83A8-3731858EB522}" type="presOf" srcId="{5E6B3419-BC71-488E-8F62-27151288F308}" destId="{6EF36C07-1347-4FC9-A00E-F79D189E0E4A}" srcOrd="0" destOrd="0" presId="urn:microsoft.com/office/officeart/2005/8/layout/process1"/>
    <dgm:cxn modelId="{EC1CCC17-4AE7-4023-8695-8EA0C166BD1D}" type="presOf" srcId="{7B83667E-939C-4D1C-A298-F360D49BE393}" destId="{36B981EA-C858-40B2-85BC-E5B0DE4D0C86}" srcOrd="1" destOrd="0" presId="urn:microsoft.com/office/officeart/2005/8/layout/process1"/>
    <dgm:cxn modelId="{3435CD83-7CF8-4DF5-91C2-642A4D55586D}" srcId="{766B3229-9E0C-4251-B469-C08A79579B2A}" destId="{FD356D2E-EA19-4CB1-A991-5CC5EF90BAB3}" srcOrd="2" destOrd="0" parTransId="{594165E7-87FF-47AB-842F-9F2BC9C44CAC}" sibTransId="{7B83667E-939C-4D1C-A298-F360D49BE393}"/>
    <dgm:cxn modelId="{D9D824A2-C797-4D01-853F-F3E7EA2D4DE6}" type="presOf" srcId="{FD356D2E-EA19-4CB1-A991-5CC5EF90BAB3}" destId="{73021AC8-D8A4-488F-86D3-F502AE839742}" srcOrd="0" destOrd="0" presId="urn:microsoft.com/office/officeart/2005/8/layout/process1"/>
    <dgm:cxn modelId="{275C324F-45C4-45FA-A79F-5F6E2467F72F}" srcId="{766B3229-9E0C-4251-B469-C08A79579B2A}" destId="{E508238F-E318-40A3-86B3-569732876B4E}" srcOrd="3" destOrd="0" parTransId="{3A5AC15B-D6D9-4665-ABB5-FEBADB726395}" sibTransId="{47925452-408D-4047-8F66-4D2FCF372A35}"/>
    <dgm:cxn modelId="{DA4DD838-4203-4CAC-B384-A1DC2A11A275}" srcId="{766B3229-9E0C-4251-B469-C08A79579B2A}" destId="{5E6B3419-BC71-488E-8F62-27151288F308}" srcOrd="0" destOrd="0" parTransId="{96E21B77-008E-43A6-A498-C3D699B417EE}" sibTransId="{C8C1235B-8F12-4445-8329-AFBABB1175C3}"/>
    <dgm:cxn modelId="{9DF6E755-F7C1-4359-A0E9-612A60EFBDDC}" type="presOf" srcId="{C8C1235B-8F12-4445-8329-AFBABB1175C3}" destId="{4DD48C58-91D2-4F10-8BFC-23DAD621AD8D}" srcOrd="1" destOrd="0" presId="urn:microsoft.com/office/officeart/2005/8/layout/process1"/>
    <dgm:cxn modelId="{83B76E1A-E525-4FAE-9673-4D00AF232A2B}" type="presParOf" srcId="{A7A143E1-1CC5-49CB-9B0E-1142A1081A52}" destId="{6EF36C07-1347-4FC9-A00E-F79D189E0E4A}" srcOrd="0" destOrd="0" presId="urn:microsoft.com/office/officeart/2005/8/layout/process1"/>
    <dgm:cxn modelId="{AA6DD21A-0C05-4194-A0C0-FCF6CC5E0894}" type="presParOf" srcId="{A7A143E1-1CC5-49CB-9B0E-1142A1081A52}" destId="{BAA8674A-9D17-4EAF-A0EC-D80816771162}" srcOrd="1" destOrd="0" presId="urn:microsoft.com/office/officeart/2005/8/layout/process1"/>
    <dgm:cxn modelId="{CCA51421-815E-468A-B523-F97C8F96083E}" type="presParOf" srcId="{BAA8674A-9D17-4EAF-A0EC-D80816771162}" destId="{4DD48C58-91D2-4F10-8BFC-23DAD621AD8D}" srcOrd="0" destOrd="0" presId="urn:microsoft.com/office/officeart/2005/8/layout/process1"/>
    <dgm:cxn modelId="{E79B31BE-C5DF-46CD-A601-9274486884B3}" type="presParOf" srcId="{A7A143E1-1CC5-49CB-9B0E-1142A1081A52}" destId="{FEE4FC79-39A4-4981-9832-BFA5AA14063C}" srcOrd="2" destOrd="0" presId="urn:microsoft.com/office/officeart/2005/8/layout/process1"/>
    <dgm:cxn modelId="{5F7B8988-CCE2-432D-B278-B2784F61B791}" type="presParOf" srcId="{A7A143E1-1CC5-49CB-9B0E-1142A1081A52}" destId="{01DCEAE6-56E8-44DB-9017-CBAA0283515A}" srcOrd="3" destOrd="0" presId="urn:microsoft.com/office/officeart/2005/8/layout/process1"/>
    <dgm:cxn modelId="{D4DC57B0-A57E-473D-9D5C-E5E24394936C}" type="presParOf" srcId="{01DCEAE6-56E8-44DB-9017-CBAA0283515A}" destId="{567C8F65-0CBC-4FC1-840D-3E142148D7A5}" srcOrd="0" destOrd="0" presId="urn:microsoft.com/office/officeart/2005/8/layout/process1"/>
    <dgm:cxn modelId="{7D72FF30-B7A2-49AF-A21A-B8CBD75E3767}" type="presParOf" srcId="{A7A143E1-1CC5-49CB-9B0E-1142A1081A52}" destId="{73021AC8-D8A4-488F-86D3-F502AE839742}" srcOrd="4" destOrd="0" presId="urn:microsoft.com/office/officeart/2005/8/layout/process1"/>
    <dgm:cxn modelId="{1F1013E1-857A-432E-BD12-D2E310F61679}" type="presParOf" srcId="{A7A143E1-1CC5-49CB-9B0E-1142A1081A52}" destId="{CB75898C-B975-4406-B798-19CD4659F3CB}" srcOrd="5" destOrd="0" presId="urn:microsoft.com/office/officeart/2005/8/layout/process1"/>
    <dgm:cxn modelId="{DAB238B7-7264-4F2A-86D6-790598DF7368}" type="presParOf" srcId="{CB75898C-B975-4406-B798-19CD4659F3CB}" destId="{36B981EA-C858-40B2-85BC-E5B0DE4D0C86}" srcOrd="0" destOrd="0" presId="urn:microsoft.com/office/officeart/2005/8/layout/process1"/>
    <dgm:cxn modelId="{909E617D-3D34-44E4-9E2A-C57728A4A139}" type="presParOf" srcId="{A7A143E1-1CC5-49CB-9B0E-1142A1081A52}" destId="{C907A6FD-308E-427C-800C-1592CA07117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31D744-062D-4BCA-B4B7-4963299E57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28C0F7D-08EF-4704-8CAE-CF466320FBCA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উৎপাদনকারী</a:t>
          </a:r>
          <a:endParaRPr lang="en-US" b="1" dirty="0">
            <a:solidFill>
              <a:schemeClr val="bg1"/>
            </a:solidFill>
          </a:endParaRPr>
        </a:p>
      </dgm:t>
    </dgm:pt>
    <dgm:pt modelId="{3A3C2EED-995E-407A-A2EF-51CDA77FACAF}" type="parTrans" cxnId="{42DF0C4E-2705-4180-9770-7A3960AF1DBE}">
      <dgm:prSet/>
      <dgm:spPr/>
      <dgm:t>
        <a:bodyPr/>
        <a:lstStyle/>
        <a:p>
          <a:endParaRPr lang="en-US"/>
        </a:p>
      </dgm:t>
    </dgm:pt>
    <dgm:pt modelId="{D0CDD4A1-7AEB-428B-8324-CBF8A4B60BD6}" type="sibTrans" cxnId="{42DF0C4E-2705-4180-9770-7A3960AF1DBE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884916D-86B5-469E-A7AE-99B2B8AE1919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প্রতিনিধি</a:t>
          </a:r>
          <a:endParaRPr lang="en-US" b="1" dirty="0">
            <a:solidFill>
              <a:schemeClr val="bg1"/>
            </a:solidFill>
          </a:endParaRPr>
        </a:p>
      </dgm:t>
    </dgm:pt>
    <dgm:pt modelId="{C2EACFBA-929D-4ABC-AB65-2E63C9209515}" type="parTrans" cxnId="{45A5EDB2-06A9-4467-96B7-F282882FD97A}">
      <dgm:prSet/>
      <dgm:spPr/>
      <dgm:t>
        <a:bodyPr/>
        <a:lstStyle/>
        <a:p>
          <a:endParaRPr lang="en-US"/>
        </a:p>
      </dgm:t>
    </dgm:pt>
    <dgm:pt modelId="{2C7DB267-8DBD-4710-9B00-B984FE0EF7A2}" type="sibTrans" cxnId="{45A5EDB2-06A9-4467-96B7-F282882FD97A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C9DBC38E-2B6E-4E09-8DF0-5B922294EC1B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ভোক্তা</a:t>
          </a:r>
          <a:endParaRPr lang="en-US" b="1" dirty="0">
            <a:solidFill>
              <a:schemeClr val="bg1"/>
            </a:solidFill>
          </a:endParaRPr>
        </a:p>
      </dgm:t>
    </dgm:pt>
    <dgm:pt modelId="{DEF070E1-7CCE-462D-A95D-547EE881F5B1}" type="parTrans" cxnId="{4B0F26A1-E34A-4765-925C-FDB4FF8D5B55}">
      <dgm:prSet/>
      <dgm:spPr/>
      <dgm:t>
        <a:bodyPr/>
        <a:lstStyle/>
        <a:p>
          <a:endParaRPr lang="en-US"/>
        </a:p>
      </dgm:t>
    </dgm:pt>
    <dgm:pt modelId="{C0376111-7148-4ED8-BE4E-71E3A563FC3F}" type="sibTrans" cxnId="{4B0F26A1-E34A-4765-925C-FDB4FF8D5B55}">
      <dgm:prSet/>
      <dgm:spPr/>
      <dgm:t>
        <a:bodyPr/>
        <a:lstStyle/>
        <a:p>
          <a:endParaRPr lang="en-US"/>
        </a:p>
      </dgm:t>
    </dgm:pt>
    <dgm:pt modelId="{53F5459C-5240-4CB6-A5EB-7CDEC6E2D1B5}" type="pres">
      <dgm:prSet presAssocID="{5831D744-062D-4BCA-B4B7-4963299E578D}" presName="Name0" presStyleCnt="0">
        <dgm:presLayoutVars>
          <dgm:dir/>
          <dgm:resizeHandles val="exact"/>
        </dgm:presLayoutVars>
      </dgm:prSet>
      <dgm:spPr/>
    </dgm:pt>
    <dgm:pt modelId="{DDE34464-3F83-4E4B-9D7C-8A0363A76DFB}" type="pres">
      <dgm:prSet presAssocID="{928C0F7D-08EF-4704-8CAE-CF466320FB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4A39C-71FE-4CBF-B180-3F186326E0E7}" type="pres">
      <dgm:prSet presAssocID="{D0CDD4A1-7AEB-428B-8324-CBF8A4B60BD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60510F9-C736-492C-97B5-91B2D339126A}" type="pres">
      <dgm:prSet presAssocID="{D0CDD4A1-7AEB-428B-8324-CBF8A4B60BD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51E6D77-F6CB-4636-97A9-2F869F2A45C4}" type="pres">
      <dgm:prSet presAssocID="{5884916D-86B5-469E-A7AE-99B2B8AE1919}" presName="node" presStyleLbl="node1" presStyleIdx="1" presStyleCnt="3" custLinFactNeighborX="3510" custLinFactNeighborY="-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FCBD6-621F-4436-B6F1-A64B4D040E6A}" type="pres">
      <dgm:prSet presAssocID="{2C7DB267-8DBD-4710-9B00-B984FE0EF7A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7B49752-7B03-4A7C-BF22-8AB1D7C90F14}" type="pres">
      <dgm:prSet presAssocID="{2C7DB267-8DBD-4710-9B00-B984FE0EF7A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B812D2D-FDC6-44DB-A8BF-FE5EB7DBAACF}" type="pres">
      <dgm:prSet presAssocID="{C9DBC38E-2B6E-4E09-8DF0-5B922294EC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34645-E47B-467C-873B-25FA8F9B3CA3}" type="presOf" srcId="{2C7DB267-8DBD-4710-9B00-B984FE0EF7A2}" destId="{456FCBD6-621F-4436-B6F1-A64B4D040E6A}" srcOrd="0" destOrd="0" presId="urn:microsoft.com/office/officeart/2005/8/layout/process1"/>
    <dgm:cxn modelId="{5FAB8B9A-2565-4AC0-B28B-8E54D9E27A15}" type="presOf" srcId="{D0CDD4A1-7AEB-428B-8324-CBF8A4B60BD6}" destId="{E60510F9-C736-492C-97B5-91B2D339126A}" srcOrd="1" destOrd="0" presId="urn:microsoft.com/office/officeart/2005/8/layout/process1"/>
    <dgm:cxn modelId="{2E8EB181-E797-40A5-958A-DB11525076AC}" type="presOf" srcId="{D0CDD4A1-7AEB-428B-8324-CBF8A4B60BD6}" destId="{2064A39C-71FE-4CBF-B180-3F186326E0E7}" srcOrd="0" destOrd="0" presId="urn:microsoft.com/office/officeart/2005/8/layout/process1"/>
    <dgm:cxn modelId="{4B0F26A1-E34A-4765-925C-FDB4FF8D5B55}" srcId="{5831D744-062D-4BCA-B4B7-4963299E578D}" destId="{C9DBC38E-2B6E-4E09-8DF0-5B922294EC1B}" srcOrd="2" destOrd="0" parTransId="{DEF070E1-7CCE-462D-A95D-547EE881F5B1}" sibTransId="{C0376111-7148-4ED8-BE4E-71E3A563FC3F}"/>
    <dgm:cxn modelId="{DCC73C73-3F41-491F-B7C7-F4C217BAFA11}" type="presOf" srcId="{5831D744-062D-4BCA-B4B7-4963299E578D}" destId="{53F5459C-5240-4CB6-A5EB-7CDEC6E2D1B5}" srcOrd="0" destOrd="0" presId="urn:microsoft.com/office/officeart/2005/8/layout/process1"/>
    <dgm:cxn modelId="{D2E984D9-2D6D-4CFA-8588-289986DD0229}" type="presOf" srcId="{C9DBC38E-2B6E-4E09-8DF0-5B922294EC1B}" destId="{9B812D2D-FDC6-44DB-A8BF-FE5EB7DBAACF}" srcOrd="0" destOrd="0" presId="urn:microsoft.com/office/officeart/2005/8/layout/process1"/>
    <dgm:cxn modelId="{6BDDCF45-2AD7-4C13-9837-EEC6911942A7}" type="presOf" srcId="{5884916D-86B5-469E-A7AE-99B2B8AE1919}" destId="{851E6D77-F6CB-4636-97A9-2F869F2A45C4}" srcOrd="0" destOrd="0" presId="urn:microsoft.com/office/officeart/2005/8/layout/process1"/>
    <dgm:cxn modelId="{45A5EDB2-06A9-4467-96B7-F282882FD97A}" srcId="{5831D744-062D-4BCA-B4B7-4963299E578D}" destId="{5884916D-86B5-469E-A7AE-99B2B8AE1919}" srcOrd="1" destOrd="0" parTransId="{C2EACFBA-929D-4ABC-AB65-2E63C9209515}" sibTransId="{2C7DB267-8DBD-4710-9B00-B984FE0EF7A2}"/>
    <dgm:cxn modelId="{42DF0C4E-2705-4180-9770-7A3960AF1DBE}" srcId="{5831D744-062D-4BCA-B4B7-4963299E578D}" destId="{928C0F7D-08EF-4704-8CAE-CF466320FBCA}" srcOrd="0" destOrd="0" parTransId="{3A3C2EED-995E-407A-A2EF-51CDA77FACAF}" sibTransId="{D0CDD4A1-7AEB-428B-8324-CBF8A4B60BD6}"/>
    <dgm:cxn modelId="{1F7CB5BD-CAC8-40AE-86D2-81F11F0AB8D5}" type="presOf" srcId="{2C7DB267-8DBD-4710-9B00-B984FE0EF7A2}" destId="{87B49752-7B03-4A7C-BF22-8AB1D7C90F14}" srcOrd="1" destOrd="0" presId="urn:microsoft.com/office/officeart/2005/8/layout/process1"/>
    <dgm:cxn modelId="{6D824F46-A805-4E0E-8B18-874A63A5255C}" type="presOf" srcId="{928C0F7D-08EF-4704-8CAE-CF466320FBCA}" destId="{DDE34464-3F83-4E4B-9D7C-8A0363A76DFB}" srcOrd="0" destOrd="0" presId="urn:microsoft.com/office/officeart/2005/8/layout/process1"/>
    <dgm:cxn modelId="{C5358570-9FEA-4B0B-9F2F-31279F359E6F}" type="presParOf" srcId="{53F5459C-5240-4CB6-A5EB-7CDEC6E2D1B5}" destId="{DDE34464-3F83-4E4B-9D7C-8A0363A76DFB}" srcOrd="0" destOrd="0" presId="urn:microsoft.com/office/officeart/2005/8/layout/process1"/>
    <dgm:cxn modelId="{F175E97F-06B8-40D5-9338-71CE41B5048A}" type="presParOf" srcId="{53F5459C-5240-4CB6-A5EB-7CDEC6E2D1B5}" destId="{2064A39C-71FE-4CBF-B180-3F186326E0E7}" srcOrd="1" destOrd="0" presId="urn:microsoft.com/office/officeart/2005/8/layout/process1"/>
    <dgm:cxn modelId="{F1A6AFD7-14BF-4DBD-9504-6675759F07B3}" type="presParOf" srcId="{2064A39C-71FE-4CBF-B180-3F186326E0E7}" destId="{E60510F9-C736-492C-97B5-91B2D339126A}" srcOrd="0" destOrd="0" presId="urn:microsoft.com/office/officeart/2005/8/layout/process1"/>
    <dgm:cxn modelId="{850F6887-A61C-4387-9AB6-BA35003594ED}" type="presParOf" srcId="{53F5459C-5240-4CB6-A5EB-7CDEC6E2D1B5}" destId="{851E6D77-F6CB-4636-97A9-2F869F2A45C4}" srcOrd="2" destOrd="0" presId="urn:microsoft.com/office/officeart/2005/8/layout/process1"/>
    <dgm:cxn modelId="{D59C63B0-0859-4228-AE5D-9BB1CAD584B5}" type="presParOf" srcId="{53F5459C-5240-4CB6-A5EB-7CDEC6E2D1B5}" destId="{456FCBD6-621F-4436-B6F1-A64B4D040E6A}" srcOrd="3" destOrd="0" presId="urn:microsoft.com/office/officeart/2005/8/layout/process1"/>
    <dgm:cxn modelId="{1156BF54-A252-45E8-ABDF-C02FC8B860BE}" type="presParOf" srcId="{456FCBD6-621F-4436-B6F1-A64B4D040E6A}" destId="{87B49752-7B03-4A7C-BF22-8AB1D7C90F14}" srcOrd="0" destOrd="0" presId="urn:microsoft.com/office/officeart/2005/8/layout/process1"/>
    <dgm:cxn modelId="{122A9D18-6073-4CEC-8F83-5148BCED3234}" type="presParOf" srcId="{53F5459C-5240-4CB6-A5EB-7CDEC6E2D1B5}" destId="{9B812D2D-FDC6-44DB-A8BF-FE5EB7DBAA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7F929A-B3C8-48D2-9259-36BB8E718B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40AC423-7556-40E2-8E29-06628AD13D4C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উৎপাদনকারী</a:t>
          </a:r>
          <a:endParaRPr lang="en-US" b="1" dirty="0">
            <a:solidFill>
              <a:schemeClr val="bg1"/>
            </a:solidFill>
          </a:endParaRPr>
        </a:p>
      </dgm:t>
    </dgm:pt>
    <dgm:pt modelId="{78908680-9AC6-4FA8-9644-F66AACD6AF60}" type="parTrans" cxnId="{91C70995-50F6-480A-B0CB-BD8BBE28A1B3}">
      <dgm:prSet/>
      <dgm:spPr/>
      <dgm:t>
        <a:bodyPr/>
        <a:lstStyle/>
        <a:p>
          <a:endParaRPr lang="en-US"/>
        </a:p>
      </dgm:t>
    </dgm:pt>
    <dgm:pt modelId="{2B69AB97-8732-4E07-89F5-90412CAFC3E5}" type="sibTrans" cxnId="{91C70995-50F6-480A-B0CB-BD8BBE28A1B3}">
      <dgm:prSet/>
      <dgm:spPr/>
      <dgm:t>
        <a:bodyPr/>
        <a:lstStyle/>
        <a:p>
          <a:endParaRPr lang="en-US"/>
        </a:p>
      </dgm:t>
    </dgm:pt>
    <dgm:pt modelId="{CD7B5364-7352-4AE1-AC81-6F073643EFCC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খুচরা বিক্রেতা</a:t>
          </a:r>
          <a:endParaRPr lang="en-US" b="1" dirty="0">
            <a:solidFill>
              <a:schemeClr val="bg1"/>
            </a:solidFill>
          </a:endParaRPr>
        </a:p>
      </dgm:t>
    </dgm:pt>
    <dgm:pt modelId="{AEF0EBAB-E46A-4CED-A9B1-5829FA2A9254}" type="parTrans" cxnId="{230C64E0-7268-474C-86CC-F268DEEBAB41}">
      <dgm:prSet/>
      <dgm:spPr/>
      <dgm:t>
        <a:bodyPr/>
        <a:lstStyle/>
        <a:p>
          <a:endParaRPr lang="en-US"/>
        </a:p>
      </dgm:t>
    </dgm:pt>
    <dgm:pt modelId="{74091FD6-850B-4CD5-BC4E-B89736582F6B}" type="sibTrans" cxnId="{230C64E0-7268-474C-86CC-F268DEEBAB41}">
      <dgm:prSet/>
      <dgm:spPr/>
      <dgm:t>
        <a:bodyPr/>
        <a:lstStyle/>
        <a:p>
          <a:endParaRPr lang="en-US"/>
        </a:p>
      </dgm:t>
    </dgm:pt>
    <dgm:pt modelId="{583BD425-B887-4AC0-8D1E-2722942CA9D9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ভোক্তা</a:t>
          </a:r>
          <a:endParaRPr lang="en-US" b="1" dirty="0">
            <a:solidFill>
              <a:schemeClr val="bg1"/>
            </a:solidFill>
          </a:endParaRPr>
        </a:p>
      </dgm:t>
    </dgm:pt>
    <dgm:pt modelId="{DADA7EE8-F5FB-4D4A-9B31-1020EE535FE7}" type="parTrans" cxnId="{1DCE1102-BE8F-4FF0-A340-18F03F2D31EA}">
      <dgm:prSet/>
      <dgm:spPr/>
      <dgm:t>
        <a:bodyPr/>
        <a:lstStyle/>
        <a:p>
          <a:endParaRPr lang="en-US"/>
        </a:p>
      </dgm:t>
    </dgm:pt>
    <dgm:pt modelId="{EFA57642-05EE-4A57-ADFF-78F66FEBC606}" type="sibTrans" cxnId="{1DCE1102-BE8F-4FF0-A340-18F03F2D31EA}">
      <dgm:prSet/>
      <dgm:spPr/>
      <dgm:t>
        <a:bodyPr/>
        <a:lstStyle/>
        <a:p>
          <a:endParaRPr lang="en-US"/>
        </a:p>
      </dgm:t>
    </dgm:pt>
    <dgm:pt modelId="{EE088365-B20B-4F61-A318-BC7990950EF5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</a:rPr>
            <a:t>প্রতিনিধি</a:t>
          </a:r>
          <a:endParaRPr lang="en-US" b="1" dirty="0">
            <a:solidFill>
              <a:schemeClr val="bg1"/>
            </a:solidFill>
          </a:endParaRPr>
        </a:p>
      </dgm:t>
    </dgm:pt>
    <dgm:pt modelId="{A2ED1C9F-0C5C-4172-B3B9-428F8882C434}" type="parTrans" cxnId="{8045B941-5C63-46CE-8F4B-CED423537352}">
      <dgm:prSet/>
      <dgm:spPr/>
      <dgm:t>
        <a:bodyPr/>
        <a:lstStyle/>
        <a:p>
          <a:endParaRPr lang="en-US"/>
        </a:p>
      </dgm:t>
    </dgm:pt>
    <dgm:pt modelId="{9F05DE37-C88B-4291-98AD-87B90DB5C5F9}" type="sibTrans" cxnId="{8045B941-5C63-46CE-8F4B-CED423537352}">
      <dgm:prSet/>
      <dgm:spPr/>
      <dgm:t>
        <a:bodyPr/>
        <a:lstStyle/>
        <a:p>
          <a:endParaRPr lang="en-US"/>
        </a:p>
      </dgm:t>
    </dgm:pt>
    <dgm:pt modelId="{9294A8D0-527B-4D3E-BC21-0F6546E15D4C}" type="pres">
      <dgm:prSet presAssocID="{B27F929A-B3C8-48D2-9259-36BB8E718B4D}" presName="Name0" presStyleCnt="0">
        <dgm:presLayoutVars>
          <dgm:dir/>
          <dgm:resizeHandles val="exact"/>
        </dgm:presLayoutVars>
      </dgm:prSet>
      <dgm:spPr/>
    </dgm:pt>
    <dgm:pt modelId="{8F522FEC-1C78-4E41-9656-F83DD73CB57D}" type="pres">
      <dgm:prSet presAssocID="{440AC423-7556-40E2-8E29-06628AD13D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03D49-A691-4078-A129-5B1E57D3EFFE}" type="pres">
      <dgm:prSet presAssocID="{2B69AB97-8732-4E07-89F5-90412CAFC3E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BC6731-18CA-4088-9691-D50BE81351BB}" type="pres">
      <dgm:prSet presAssocID="{2B69AB97-8732-4E07-89F5-90412CAFC3E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9334B94-2762-44FB-8A5C-33FF0E1BC396}" type="pres">
      <dgm:prSet presAssocID="{EE088365-B20B-4F61-A318-BC7990950E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B840-B1A7-49E9-80F9-0B62EF3135CB}" type="pres">
      <dgm:prSet presAssocID="{9F05DE37-C88B-4291-98AD-87B90DB5C5F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4C0BF0B-5EE7-4463-8F94-A2DCC3246463}" type="pres">
      <dgm:prSet presAssocID="{9F05DE37-C88B-4291-98AD-87B90DB5C5F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5589738-3351-47A3-BD0F-B7EC6C7CD5A2}" type="pres">
      <dgm:prSet presAssocID="{CD7B5364-7352-4AE1-AC81-6F073643EF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C7251-D1DA-41F6-9B8E-89C2DF89A5EE}" type="pres">
      <dgm:prSet presAssocID="{74091FD6-850B-4CD5-BC4E-B89736582F6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6A99C66-BDE9-4E9E-87ED-324976CFE2F7}" type="pres">
      <dgm:prSet presAssocID="{74091FD6-850B-4CD5-BC4E-B89736582F6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07F3EBF-77A6-4879-A2CE-D2D4E71A5A35}" type="pres">
      <dgm:prSet presAssocID="{583BD425-B887-4AC0-8D1E-2722942CA9D9}" presName="node" presStyleLbl="node1" presStyleIdx="3" presStyleCnt="4" custLinFactNeighborX="572" custLinFactNeighborY="-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E1102-BE8F-4FF0-A340-18F03F2D31EA}" srcId="{B27F929A-B3C8-48D2-9259-36BB8E718B4D}" destId="{583BD425-B887-4AC0-8D1E-2722942CA9D9}" srcOrd="3" destOrd="0" parTransId="{DADA7EE8-F5FB-4D4A-9B31-1020EE535FE7}" sibTransId="{EFA57642-05EE-4A57-ADFF-78F66FEBC606}"/>
    <dgm:cxn modelId="{DE8D170E-E3F1-434C-AD00-4656DC719068}" type="presOf" srcId="{CD7B5364-7352-4AE1-AC81-6F073643EFCC}" destId="{75589738-3351-47A3-BD0F-B7EC6C7CD5A2}" srcOrd="0" destOrd="0" presId="urn:microsoft.com/office/officeart/2005/8/layout/process1"/>
    <dgm:cxn modelId="{40369882-7F2C-4349-87E4-B2EDD81E8885}" type="presOf" srcId="{74091FD6-850B-4CD5-BC4E-B89736582F6B}" destId="{06A99C66-BDE9-4E9E-87ED-324976CFE2F7}" srcOrd="1" destOrd="0" presId="urn:microsoft.com/office/officeart/2005/8/layout/process1"/>
    <dgm:cxn modelId="{DC63FD9D-E30F-413D-8862-E0755FD3742C}" type="presOf" srcId="{2B69AB97-8732-4E07-89F5-90412CAFC3E5}" destId="{9BBC6731-18CA-4088-9691-D50BE81351BB}" srcOrd="1" destOrd="0" presId="urn:microsoft.com/office/officeart/2005/8/layout/process1"/>
    <dgm:cxn modelId="{230C64E0-7268-474C-86CC-F268DEEBAB41}" srcId="{B27F929A-B3C8-48D2-9259-36BB8E718B4D}" destId="{CD7B5364-7352-4AE1-AC81-6F073643EFCC}" srcOrd="2" destOrd="0" parTransId="{AEF0EBAB-E46A-4CED-A9B1-5829FA2A9254}" sibTransId="{74091FD6-850B-4CD5-BC4E-B89736582F6B}"/>
    <dgm:cxn modelId="{1FF325DF-087D-4D1A-A7AA-B0A36E28A747}" type="presOf" srcId="{74091FD6-850B-4CD5-BC4E-B89736582F6B}" destId="{3CCC7251-D1DA-41F6-9B8E-89C2DF89A5EE}" srcOrd="0" destOrd="0" presId="urn:microsoft.com/office/officeart/2005/8/layout/process1"/>
    <dgm:cxn modelId="{6608B050-DE1B-440F-92F5-DC14E92AB95D}" type="presOf" srcId="{2B69AB97-8732-4E07-89F5-90412CAFC3E5}" destId="{55C03D49-A691-4078-A129-5B1E57D3EFFE}" srcOrd="0" destOrd="0" presId="urn:microsoft.com/office/officeart/2005/8/layout/process1"/>
    <dgm:cxn modelId="{D24BD696-E8F9-4B46-8F36-81CB47690151}" type="presOf" srcId="{EE088365-B20B-4F61-A318-BC7990950EF5}" destId="{F9334B94-2762-44FB-8A5C-33FF0E1BC396}" srcOrd="0" destOrd="0" presId="urn:microsoft.com/office/officeart/2005/8/layout/process1"/>
    <dgm:cxn modelId="{04BAAC53-EF34-49A9-872D-369FE41F57BF}" type="presOf" srcId="{440AC423-7556-40E2-8E29-06628AD13D4C}" destId="{8F522FEC-1C78-4E41-9656-F83DD73CB57D}" srcOrd="0" destOrd="0" presId="urn:microsoft.com/office/officeart/2005/8/layout/process1"/>
    <dgm:cxn modelId="{5E2C294D-24F8-40B5-ACBD-1233F9B6CAB2}" type="presOf" srcId="{B27F929A-B3C8-48D2-9259-36BB8E718B4D}" destId="{9294A8D0-527B-4D3E-BC21-0F6546E15D4C}" srcOrd="0" destOrd="0" presId="urn:microsoft.com/office/officeart/2005/8/layout/process1"/>
    <dgm:cxn modelId="{8045B941-5C63-46CE-8F4B-CED423537352}" srcId="{B27F929A-B3C8-48D2-9259-36BB8E718B4D}" destId="{EE088365-B20B-4F61-A318-BC7990950EF5}" srcOrd="1" destOrd="0" parTransId="{A2ED1C9F-0C5C-4172-B3B9-428F8882C434}" sibTransId="{9F05DE37-C88B-4291-98AD-87B90DB5C5F9}"/>
    <dgm:cxn modelId="{91C70995-50F6-480A-B0CB-BD8BBE28A1B3}" srcId="{B27F929A-B3C8-48D2-9259-36BB8E718B4D}" destId="{440AC423-7556-40E2-8E29-06628AD13D4C}" srcOrd="0" destOrd="0" parTransId="{78908680-9AC6-4FA8-9644-F66AACD6AF60}" sibTransId="{2B69AB97-8732-4E07-89F5-90412CAFC3E5}"/>
    <dgm:cxn modelId="{B7DD0D27-8AF5-4E50-B405-3AE6FCF0E7C4}" type="presOf" srcId="{9F05DE37-C88B-4291-98AD-87B90DB5C5F9}" destId="{E4C0BF0B-5EE7-4463-8F94-A2DCC3246463}" srcOrd="1" destOrd="0" presId="urn:microsoft.com/office/officeart/2005/8/layout/process1"/>
    <dgm:cxn modelId="{BB350C65-2452-4C98-AFAF-C13C1DA9388C}" type="presOf" srcId="{583BD425-B887-4AC0-8D1E-2722942CA9D9}" destId="{107F3EBF-77A6-4879-A2CE-D2D4E71A5A35}" srcOrd="0" destOrd="0" presId="urn:microsoft.com/office/officeart/2005/8/layout/process1"/>
    <dgm:cxn modelId="{B1619751-92FB-4674-802C-1F65BA82AD9C}" type="presOf" srcId="{9F05DE37-C88B-4291-98AD-87B90DB5C5F9}" destId="{39D8B840-B1A7-49E9-80F9-0B62EF3135CB}" srcOrd="0" destOrd="0" presId="urn:microsoft.com/office/officeart/2005/8/layout/process1"/>
    <dgm:cxn modelId="{FF8FC365-BC77-42B5-B3E7-9FD95FC70A13}" type="presParOf" srcId="{9294A8D0-527B-4D3E-BC21-0F6546E15D4C}" destId="{8F522FEC-1C78-4E41-9656-F83DD73CB57D}" srcOrd="0" destOrd="0" presId="urn:microsoft.com/office/officeart/2005/8/layout/process1"/>
    <dgm:cxn modelId="{5BA8DF6B-A397-4854-B8E2-7B97F06971B3}" type="presParOf" srcId="{9294A8D0-527B-4D3E-BC21-0F6546E15D4C}" destId="{55C03D49-A691-4078-A129-5B1E57D3EFFE}" srcOrd="1" destOrd="0" presId="urn:microsoft.com/office/officeart/2005/8/layout/process1"/>
    <dgm:cxn modelId="{9B550D2F-EFEE-4CB2-8F0F-62EB28DAD6FF}" type="presParOf" srcId="{55C03D49-A691-4078-A129-5B1E57D3EFFE}" destId="{9BBC6731-18CA-4088-9691-D50BE81351BB}" srcOrd="0" destOrd="0" presId="urn:microsoft.com/office/officeart/2005/8/layout/process1"/>
    <dgm:cxn modelId="{DC95D9B3-7D17-4BF8-B3B8-EC6473EB5109}" type="presParOf" srcId="{9294A8D0-527B-4D3E-BC21-0F6546E15D4C}" destId="{F9334B94-2762-44FB-8A5C-33FF0E1BC396}" srcOrd="2" destOrd="0" presId="urn:microsoft.com/office/officeart/2005/8/layout/process1"/>
    <dgm:cxn modelId="{1175A6E3-187D-412C-A755-76BEBB259425}" type="presParOf" srcId="{9294A8D0-527B-4D3E-BC21-0F6546E15D4C}" destId="{39D8B840-B1A7-49E9-80F9-0B62EF3135CB}" srcOrd="3" destOrd="0" presId="urn:microsoft.com/office/officeart/2005/8/layout/process1"/>
    <dgm:cxn modelId="{7890D5F8-C5DF-4C18-809E-75255FE3FAEC}" type="presParOf" srcId="{39D8B840-B1A7-49E9-80F9-0B62EF3135CB}" destId="{E4C0BF0B-5EE7-4463-8F94-A2DCC3246463}" srcOrd="0" destOrd="0" presId="urn:microsoft.com/office/officeart/2005/8/layout/process1"/>
    <dgm:cxn modelId="{31B40F03-3411-4ACF-ACAD-6039912E24A7}" type="presParOf" srcId="{9294A8D0-527B-4D3E-BC21-0F6546E15D4C}" destId="{75589738-3351-47A3-BD0F-B7EC6C7CD5A2}" srcOrd="4" destOrd="0" presId="urn:microsoft.com/office/officeart/2005/8/layout/process1"/>
    <dgm:cxn modelId="{DB414C50-C3FB-4932-B697-D950B26E5E50}" type="presParOf" srcId="{9294A8D0-527B-4D3E-BC21-0F6546E15D4C}" destId="{3CCC7251-D1DA-41F6-9B8E-89C2DF89A5EE}" srcOrd="5" destOrd="0" presId="urn:microsoft.com/office/officeart/2005/8/layout/process1"/>
    <dgm:cxn modelId="{66676D85-FF9F-419C-82A4-0997B555EAEA}" type="presParOf" srcId="{3CCC7251-D1DA-41F6-9B8E-89C2DF89A5EE}" destId="{06A99C66-BDE9-4E9E-87ED-324976CFE2F7}" srcOrd="0" destOrd="0" presId="urn:microsoft.com/office/officeart/2005/8/layout/process1"/>
    <dgm:cxn modelId="{385C8552-93B2-4D9B-A7E4-9C0CCF41DC9F}" type="presParOf" srcId="{9294A8D0-527B-4D3E-BC21-0F6546E15D4C}" destId="{107F3EBF-77A6-4879-A2CE-D2D4E71A5A3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C1A3-33F4-40EC-8F1F-99DB0164BB2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CB71-1758-46CA-A8B6-DB614C8F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CB71-1758-46CA-A8B6-DB614C8FB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0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0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4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D7F7-A6EC-4770-8F3A-CD13250E325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7ACB1-0B96-4E5E-B795-DD873DA5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6302" y="389744"/>
            <a:ext cx="63408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938" y="3504523"/>
            <a:ext cx="10148341" cy="1577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ছবি গুলোর আলোকে বিপণনের ৫ টি কার্যাবলি লিখ।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3492708" y="929389"/>
            <a:ext cx="4856813" cy="1274164"/>
          </a:xfrm>
          <a:prstGeom prst="verticalScroll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690453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392118" y="2683239"/>
            <a:ext cx="3852472" cy="13641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বণ্টন প্র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68" y="0"/>
            <a:ext cx="1857375" cy="158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6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77 -7.40741E-7 C 0.40091 -7.40741E-7 0.56107 0.15625 0.56107 0.34954 C 0.56107 0.54236 0.40091 0.69954 0.20377 0.69954 C 0.00651 0.69954 -0.15326 0.54236 -0.15326 0.34954 C -0.15326 0.15625 0.00651 -7.40741E-7 0.20377 -7.40741E-7 Z " pathEditMode="fixed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9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8425" y="314792"/>
            <a:ext cx="8649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১-সরাসরি ভোক্তার নিকট বিক্রয়</a:t>
            </a:r>
            <a:endParaRPr lang="en-US" sz="6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7951484"/>
              </p:ext>
            </p:extLst>
          </p:nvPr>
        </p:nvGraphicFramePr>
        <p:xfrm>
          <a:off x="0" y="1514007"/>
          <a:ext cx="12192000" cy="462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0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662" y="284813"/>
            <a:ext cx="8829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২-খুচরা ব্যবসায়ীর মাধ্যমে বিক্রয়</a:t>
            </a:r>
            <a:endParaRPr lang="en-US" sz="6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1942359"/>
              </p:ext>
            </p:extLst>
          </p:nvPr>
        </p:nvGraphicFramePr>
        <p:xfrm>
          <a:off x="0" y="1663908"/>
          <a:ext cx="12192000" cy="447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2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4066" y="269823"/>
            <a:ext cx="1010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৩-পাইকার ও খুচরা ব্যবসায়ীর মাধ্যমে বিক্রয়</a:t>
            </a:r>
            <a:endParaRPr lang="en-US" sz="5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31729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3061874"/>
              </p:ext>
            </p:extLst>
          </p:nvPr>
        </p:nvGraphicFramePr>
        <p:xfrm>
          <a:off x="1" y="1708879"/>
          <a:ext cx="12192000" cy="441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38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</a:rPr>
              <a:t>৪-প্রতিনিধি বা এজেন্টের মাধ্যমে বিক্রয়</a:t>
            </a:r>
            <a:endParaRPr lang="en-US" sz="60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5752374"/>
              </p:ext>
            </p:extLst>
          </p:nvPr>
        </p:nvGraphicFramePr>
        <p:xfrm>
          <a:off x="0" y="1690688"/>
          <a:ext cx="12192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5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5-</a:t>
            </a:r>
            <a:r>
              <a:rPr lang="bn-BD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 ও খুচরা বিক্রেতার মাধ্যমে বিক্রয়</a:t>
            </a:r>
            <a:endParaRPr lang="en-US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5579929"/>
              </p:ext>
            </p:extLst>
          </p:nvPr>
        </p:nvGraphicFramePr>
        <p:xfrm>
          <a:off x="0" y="1690688"/>
          <a:ext cx="12192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5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557" y="275184"/>
            <a:ext cx="5757472" cy="1325563"/>
          </a:xfrm>
        </p:spPr>
        <p:txBody>
          <a:bodyPr>
            <a:normAutofit fontScale="90000"/>
          </a:bodyPr>
          <a:lstStyle/>
          <a:p>
            <a:r>
              <a:rPr lang="bn-BD" sz="8800" b="1" u="sng" dirty="0" smtClean="0">
                <a:solidFill>
                  <a:srgbClr val="C00000"/>
                </a:solidFill>
              </a:rPr>
              <a:t>জোড়ার কাজ</a:t>
            </a:r>
            <a:endParaRPr lang="en-US" sz="8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59" y="2740025"/>
            <a:ext cx="5727492" cy="154716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6600" b="1" dirty="0" smtClean="0">
                <a:solidFill>
                  <a:srgbClr val="002060"/>
                </a:solidFill>
              </a:rPr>
              <a:t>বণ্টন প্রণালী কী?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6" y="3687580"/>
            <a:ext cx="11467475" cy="10643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প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ণ্যের</a:t>
            </a:r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বণ্টন প্র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 ব্যাখ্যা কর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2938073" y="344773"/>
            <a:ext cx="5996066" cy="2323475"/>
          </a:xfrm>
          <a:prstGeom prst="wav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6000" b="1" dirty="0" smtClean="0">
                <a:solidFill>
                  <a:srgbClr val="002060"/>
                </a:solidFill>
              </a:rPr>
              <a:t>“বিপণন উৎপাদনকারী এবং ভোক্তার মধ্যে সেতুবন্ধন হিসেবে কাজ করে” ব্যাখ্যা কর।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3672589" y="194872"/>
            <a:ext cx="5231567" cy="1364105"/>
          </a:xfrm>
          <a:prstGeom prst="flowChartInternalStorag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2162089"/>
            <a:ext cx="5364481" cy="3927422"/>
          </a:xfrm>
        </p:spPr>
        <p:txBody>
          <a:bodyPr>
            <a:normAutofit fontScale="55000" lnSpcReduction="20000"/>
          </a:bodyPr>
          <a:lstStyle/>
          <a:p>
            <a:r>
              <a:rPr lang="bn-BD" sz="6600" dirty="0">
                <a:latin typeface="SutonnyOMJ" panose="01010600010101010101" pitchFamily="2" charset="0"/>
                <a:cs typeface="SutonnyOMJ" panose="01010600010101010101" pitchFamily="2" charset="0"/>
              </a:rPr>
              <a:t>জি</a:t>
            </a:r>
            <a:r>
              <a:rPr lang="en-US" sz="66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6600" dirty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66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6600" dirty="0">
                <a:latin typeface="SutonnyOMJ" panose="01010600010101010101" pitchFamily="2" charset="0"/>
                <a:cs typeface="SutonnyOMJ" panose="01010600010101010101" pitchFamily="2" charset="0"/>
              </a:rPr>
              <a:t>মিজানুর রহমান </a:t>
            </a:r>
          </a:p>
          <a:p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sz="6000" dirty="0"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(ব্যবসায় শিক্ষা</a:t>
            </a:r>
            <a:r>
              <a:rPr lang="bn-IN" sz="6000" dirty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r>
              <a:rPr lang="bn-BD" sz="6000" dirty="0">
                <a:latin typeface="SutonnyOMJ" panose="01010600010101010101" pitchFamily="2" charset="0"/>
                <a:cs typeface="SutonnyOMJ" panose="01010600010101010101" pitchFamily="2" charset="0"/>
              </a:rPr>
              <a:t>বুরুঙ্গা ইকবাল আহমদ হাই স্কুল এন্ড কলেজ </a:t>
            </a:r>
          </a:p>
          <a:p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bn-BD" sz="6000" dirty="0">
                <a:latin typeface="SutonnyOMJ" panose="01010600010101010101" pitchFamily="2" charset="0"/>
                <a:cs typeface="SutonnyOMJ" panose="01010600010101010101" pitchFamily="2" charset="0"/>
              </a:rPr>
              <a:t>ওসমানীনগর, সিলেট</a:t>
            </a:r>
            <a:endParaRPr lang="bn-IN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60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sz="6000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6000" dirty="0">
                <a:latin typeface="SutonnyOMJ" panose="01010600010101010101" pitchFamily="2" charset="0"/>
                <a:cs typeface="SutonnyOMJ" panose="01010600010101010101" pitchFamily="2" charset="0"/>
              </a:rPr>
              <a:t>মেইলঃ </a:t>
            </a:r>
            <a:r>
              <a:rPr lang="en-US" sz="6000" dirty="0">
                <a:latin typeface="SutonnyOMJ" panose="01010600010101010101" pitchFamily="2" charset="0"/>
                <a:cs typeface="SutonnyOMJ" panose="01010600010101010101" pitchFamily="2" charset="0"/>
              </a:rPr>
              <a:t> gm.mizanoor24@gmail.com</a:t>
            </a:r>
            <a:endParaRPr lang="bn-BD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038662" y="18496"/>
            <a:ext cx="8109679" cy="1952226"/>
          </a:xfrm>
          <a:prstGeom prst="horizontalScroll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62113" y="2456597"/>
            <a:ext cx="2210938" cy="31253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722" y="1843671"/>
            <a:ext cx="727023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533" y="513947"/>
            <a:ext cx="5337748" cy="1325563"/>
          </a:xfrm>
          <a:noFill/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476" y="2613108"/>
            <a:ext cx="568452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</a:rPr>
              <a:t>শ্রেণিঃ নবম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</a:rPr>
              <a:t>বিষয়ঃ ব্যবসায় উদ্যোগ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</a:rPr>
              <a:t>অধ্যায়ঃ নবম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</a:rPr>
              <a:t>সময়ঃ ৫০মিনিট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</a:rPr>
              <a:t>শিক্ষার্থীর সংখ্যাঃ ৪০ জন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3162925" y="104932"/>
            <a:ext cx="6730583" cy="2143594"/>
          </a:xfrm>
          <a:prstGeom prst="flowChartMultidocumen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61739"/>
              </p:ext>
            </p:extLst>
          </p:nvPr>
        </p:nvGraphicFramePr>
        <p:xfrm>
          <a:off x="5081667" y="2128603"/>
          <a:ext cx="2548326" cy="169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667" y="2128603"/>
                        <a:ext cx="2548326" cy="1695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9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499016" y="704538"/>
            <a:ext cx="9488774" cy="3882452"/>
          </a:xfrm>
          <a:prstGeom prst="doubleWav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13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MARKETING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13" y="209861"/>
            <a:ext cx="7659974" cy="1261439"/>
          </a:xfrm>
        </p:spPr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232" y="2282905"/>
            <a:ext cx="10260768" cy="2828742"/>
          </a:xfrm>
        </p:spPr>
        <p:txBody>
          <a:bodyPr>
            <a:normAutofit lnSpcReduction="10000"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 এর ধারণাকে সংজ্ঞায়িত করতে পারবে।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বিপণনের কার্যাবলি ব্যাখ্যা করতে পারবে।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প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ণ্যের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ণ্টন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01389" cy="283314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841167" y="3732550"/>
            <a:ext cx="899410" cy="52465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32550"/>
            <a:ext cx="5501389" cy="311045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403423" y="2833141"/>
            <a:ext cx="449705" cy="71952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55" y="1941225"/>
            <a:ext cx="5111645" cy="3110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2833141"/>
            <a:ext cx="226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6321" y="6115987"/>
            <a:ext cx="3087974" cy="72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পাইকারী ব্যবসায়ী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505168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ব্যবসায়ি ও ক্রেতা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473" y="730781"/>
            <a:ext cx="4588240" cy="1325563"/>
          </a:xfrm>
          <a:noFill/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002060"/>
                </a:solidFill>
              </a:rPr>
              <a:t>একক কাজ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979" y="3654424"/>
            <a:ext cx="4648200" cy="12023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7200" b="1" dirty="0" smtClean="0">
                <a:solidFill>
                  <a:srgbClr val="002060"/>
                </a:solidFill>
              </a:rPr>
              <a:t>বিপণন কী ?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537679" y="284811"/>
            <a:ext cx="6355829" cy="2308485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15988" cy="352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87" y="1"/>
            <a:ext cx="6076013" cy="3522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97" y="3522689"/>
            <a:ext cx="5996065" cy="3335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659" y="3522689"/>
            <a:ext cx="245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3430" y="3584245"/>
            <a:ext cx="199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3744" y="5951095"/>
            <a:ext cx="2473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পর্যায়িতকর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196</Words>
  <Application>Microsoft Office PowerPoint</Application>
  <PresentationFormat>Widescreen</PresentationFormat>
  <Paragraphs>64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SutonnyOMJ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এই পাঠ শেষে শিক্ষার্থীরা -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৪-প্রতিনিধি বা এজেন্টের মাধ্যমে বিক্রয়</vt:lpstr>
      <vt:lpstr>5-প্রতিনিধি ও খুচরা বিক্রেতার মাধ্যমে বিক্রয়</vt:lpstr>
      <vt:lpstr>জোড়ার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gm16mizan@yahoo.com</cp:lastModifiedBy>
  <cp:revision>51</cp:revision>
  <dcterms:created xsi:type="dcterms:W3CDTF">2015-02-23T16:43:49Z</dcterms:created>
  <dcterms:modified xsi:type="dcterms:W3CDTF">2019-12-04T15:10:50Z</dcterms:modified>
</cp:coreProperties>
</file>