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sldIdLst>
    <p:sldId id="257" r:id="rId2"/>
    <p:sldId id="278" r:id="rId3"/>
    <p:sldId id="258" r:id="rId4"/>
    <p:sldId id="290" r:id="rId5"/>
    <p:sldId id="259" r:id="rId6"/>
    <p:sldId id="260" r:id="rId7"/>
    <p:sldId id="262" r:id="rId8"/>
    <p:sldId id="263" r:id="rId9"/>
    <p:sldId id="310" r:id="rId10"/>
    <p:sldId id="306" r:id="rId11"/>
    <p:sldId id="311" r:id="rId12"/>
    <p:sldId id="307" r:id="rId13"/>
    <p:sldId id="282" r:id="rId14"/>
    <p:sldId id="286" r:id="rId15"/>
    <p:sldId id="293" r:id="rId16"/>
    <p:sldId id="308" r:id="rId17"/>
    <p:sldId id="309" r:id="rId18"/>
    <p:sldId id="275"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8"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4F3E9-DD95-49B6-8E07-98F0AAD2557A}" type="datetimeFigureOut">
              <a:rPr lang="en-US" smtClean="0"/>
              <a:pPr/>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9C2AA-A30E-43D7-8E26-AF52DA9A02C8}" type="slidenum">
              <a:rPr lang="en-US" smtClean="0"/>
              <a:pPr/>
              <a:t>‹#›</a:t>
            </a:fld>
            <a:endParaRPr lang="en-US"/>
          </a:p>
        </p:txBody>
      </p:sp>
    </p:spTree>
    <p:extLst>
      <p:ext uri="{BB962C8B-B14F-4D97-AF65-F5344CB8AC3E}">
        <p14:creationId xmlns:p14="http://schemas.microsoft.com/office/powerpoint/2010/main" val="239595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BD"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38536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8912C-05FE-4710-957C-2C810B85E594}" type="slidenum">
              <a:rPr lang="en-US" smtClean="0"/>
              <a:pPr/>
              <a:t>17</a:t>
            </a:fld>
            <a:endParaRPr lang="en-US"/>
          </a:p>
        </p:txBody>
      </p:sp>
    </p:spTree>
    <p:extLst>
      <p:ext uri="{BB962C8B-B14F-4D97-AF65-F5344CB8AC3E}">
        <p14:creationId xmlns:p14="http://schemas.microsoft.com/office/powerpoint/2010/main" val="184921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6D9C7C-FC3E-4279-97A6-3BEDDFEF189E}"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66A6D-7AA8-4BB3-AAF4-A1129574743F}"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60295-B623-403E-BED2-A60B2C6ABA01}"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A13264-A9D7-4C47-A5E4-1CC2FD7B7B05}"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0EED2-9A74-49A2-8464-DC03BCAC2057}"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A4690F-9E27-4BCA-9469-A1B069A7D879}" type="datetime3">
              <a:rPr lang="en-US" smtClean="0"/>
              <a:t>23 October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2560E7-5EC8-411C-980D-8BEF2319FEB8}" type="datetime3">
              <a:rPr lang="en-US" smtClean="0"/>
              <a:t>23 October 2019</a:t>
            </a:fld>
            <a:endParaRPr lang="en-US"/>
          </a:p>
        </p:txBody>
      </p:sp>
      <p:sp>
        <p:nvSpPr>
          <p:cNvPr id="8" name="Footer Placeholder 7"/>
          <p:cNvSpPr>
            <a:spLocks noGrp="1"/>
          </p:cNvSpPr>
          <p:nvPr>
            <p:ph type="ftr" sz="quarter" idx="11"/>
          </p:nvPr>
        </p:nvSpPr>
        <p:spPr/>
        <p:txBody>
          <a:bodyPr/>
          <a:lstStyle/>
          <a:p>
            <a:r>
              <a:rPr lang="en-US" smtClean="0"/>
              <a:t>Barakat Ullah 01714338932</a:t>
            </a:r>
            <a:endParaRPr lang="en-US"/>
          </a:p>
        </p:txBody>
      </p:sp>
      <p:sp>
        <p:nvSpPr>
          <p:cNvPr id="9" name="Slide Number Placeholder 8"/>
          <p:cNvSpPr>
            <a:spLocks noGrp="1"/>
          </p:cNvSpPr>
          <p:nvPr>
            <p:ph type="sldNum" sz="quarter" idx="12"/>
          </p:nvPr>
        </p:nvSpPr>
        <p:spPr/>
        <p:txBody>
          <a:bodyPr/>
          <a:lstStyle/>
          <a:p>
            <a:fld id="{33C71599-210A-474C-8258-8A9E7F841BF4}"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BC24E5-FE6C-4A76-A660-255BB6F35769}" type="datetime3">
              <a:rPr lang="en-US" smtClean="0"/>
              <a:t>23 October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sp>
        <p:nvSpPr>
          <p:cNvPr id="5" name="Slide Number Placeholder 4"/>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smtClean="0"/>
              <a:t>23 October 2019</a:t>
            </a:fld>
            <a:endParaRPr lang="en-US"/>
          </a:p>
        </p:txBody>
      </p:sp>
      <p:sp>
        <p:nvSpPr>
          <p:cNvPr id="3" name="Footer Placeholder 2"/>
          <p:cNvSpPr>
            <a:spLocks noGrp="1"/>
          </p:cNvSpPr>
          <p:nvPr>
            <p:ph type="ftr" sz="quarter" idx="11"/>
          </p:nvPr>
        </p:nvSpPr>
        <p:spPr/>
        <p:txBody>
          <a:bodyPr/>
          <a:lstStyle/>
          <a:p>
            <a:r>
              <a:rPr lang="en-US" smtClean="0"/>
              <a:t>Barakat Ullah 01714338932</a:t>
            </a:r>
            <a:endParaRPr lang="en-US"/>
          </a:p>
        </p:txBody>
      </p:sp>
      <p:sp>
        <p:nvSpPr>
          <p:cNvPr id="4" name="Slide Number Placeholder 3"/>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026E7-70DA-4F4D-B5C5-21242DF6063D}" type="datetime3">
              <a:rPr lang="en-US" smtClean="0"/>
              <a:t>23 October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63F9F-C3FD-4475-ACE4-91E26BD35BC1}" type="datetime3">
              <a:rPr lang="en-US" smtClean="0"/>
              <a:t>23 October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7C1996A-A21D-4774-8B44-0FF6150D293E}" type="datetime3">
              <a:rPr lang="en-US" smtClean="0"/>
              <a:t>23 October 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Barakat Ullah 01714338932</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C71599-210A-474C-8258-8A9E7F841B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8600"/>
            <a:ext cx="7543800" cy="1200329"/>
          </a:xfrm>
          <a:prstGeom prst="rect">
            <a:avLst/>
          </a:prstGeom>
          <a:solidFill>
            <a:srgbClr val="92D050"/>
          </a:solidFill>
          <a:ln>
            <a:solidFill>
              <a:schemeClr val="tx2"/>
            </a:solidFill>
          </a:ln>
          <a:effectLst>
            <a:glow rad="139700">
              <a:schemeClr val="accent5">
                <a:satMod val="175000"/>
                <a:alpha val="40000"/>
              </a:schemeClr>
            </a:glow>
          </a:effectLst>
          <a:scene3d>
            <a:camera prst="perspectiveRelaxedModerately"/>
            <a:lightRig rig="threePt" dir="t"/>
          </a:scene3d>
        </p:spPr>
        <p:txBody>
          <a:bodyPr wrap="square" rtlCol="0">
            <a:spAutoFit/>
          </a:bodyPr>
          <a:lstStyle/>
          <a:p>
            <a:pPr algn="ctr"/>
            <a:r>
              <a:rPr lang="bn-IN"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স্বাগতম</a:t>
            </a:r>
            <a:r>
              <a:rPr lang="en-US"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 </a:t>
            </a:r>
            <a:r>
              <a:rPr lang="ar-SA"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اهلا و سهلا </a:t>
            </a:r>
            <a:endParaRPr lang="en-US" sz="7200" b="1" dirty="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12B01450-5335-442A-9B37-21432325CD28}" type="datetime3">
              <a:rPr lang="en-US" smtClean="0"/>
              <a:t>23 October 2019</a:t>
            </a:fld>
            <a:endParaRPr lang="en-US"/>
          </a:p>
        </p:txBody>
      </p:sp>
      <p:sp>
        <p:nvSpPr>
          <p:cNvPr id="4" name="Footer Placeholder 3"/>
          <p:cNvSpPr>
            <a:spLocks noGrp="1"/>
          </p:cNvSpPr>
          <p:nvPr>
            <p:ph type="ftr" sz="quarter" idx="11"/>
          </p:nvPr>
        </p:nvSpPr>
        <p:spPr/>
        <p:txBody>
          <a:bodyPr/>
          <a:lstStyle/>
          <a:p>
            <a:r>
              <a:rPr lang="en-US" dirty="0" smtClean="0"/>
              <a:t>Abdul Wahed Jihadi 01794863186</a:t>
            </a:r>
            <a:endParaRPr lang="en-US" dirty="0"/>
          </a:p>
        </p:txBody>
      </p:sp>
      <p:grpSp>
        <p:nvGrpSpPr>
          <p:cNvPr id="8" name="Group 7"/>
          <p:cNvGrpSpPr/>
          <p:nvPr/>
        </p:nvGrpSpPr>
        <p:grpSpPr>
          <a:xfrm>
            <a:off x="381000" y="1676400"/>
            <a:ext cx="8382000" cy="4495800"/>
            <a:chOff x="381000" y="1676400"/>
            <a:chExt cx="8382000" cy="373316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4191000" cy="3733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91000" cy="3733160"/>
            </a:xfrm>
            <a:prstGeom prst="rect">
              <a:avLst/>
            </a:prstGeom>
          </p:spPr>
        </p:pic>
      </p:grpSp>
    </p:spTree>
    <p:extLst>
      <p:ext uri="{BB962C8B-B14F-4D97-AF65-F5344CB8AC3E}">
        <p14:creationId xmlns:p14="http://schemas.microsoft.com/office/powerpoint/2010/main" val="1540846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4582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r" rtl="1"/>
            <a:r>
              <a:rPr lang="ar-SA" sz="4000" dirty="0">
                <a:latin typeface="Arial" pitchFamily="34" charset="0"/>
                <a:cs typeface="Arial" pitchFamily="34" charset="0"/>
              </a:rPr>
              <a:t>الدرس اليوم الحوار مع </a:t>
            </a:r>
            <a:r>
              <a:rPr lang="ar-SA" sz="4000" dirty="0" smtClean="0">
                <a:latin typeface="Arial" pitchFamily="34" charset="0"/>
                <a:cs typeface="Arial" pitchFamily="34" charset="0"/>
              </a:rPr>
              <a:t>الاجنبى</a:t>
            </a:r>
            <a:r>
              <a:rPr lang="en-US" sz="4000" dirty="0" smtClean="0">
                <a:latin typeface="Arial" pitchFamily="34" charset="0"/>
                <a:cs typeface="Arial" pitchFamily="34" charset="0"/>
              </a:rPr>
              <a:t>  </a:t>
            </a:r>
            <a:r>
              <a:rPr lang="ar-SA" sz="4000" dirty="0" smtClean="0">
                <a:latin typeface="Arial" pitchFamily="34" charset="0"/>
                <a:cs typeface="Arial" pitchFamily="34" charset="0"/>
              </a:rPr>
              <a:t>( </a:t>
            </a:r>
            <a:r>
              <a:rPr lang="ar-SA" sz="4000" dirty="0">
                <a:latin typeface="Arial" pitchFamily="34" charset="0"/>
                <a:cs typeface="Arial" pitchFamily="34" charset="0"/>
              </a:rPr>
              <a:t>الجزءالثاني) </a:t>
            </a:r>
            <a:endParaRPr lang="en-US" sz="4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0BD98EE-82D6-4D06-A8EE-A2ADD99F48A6}"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6" name="Picture 5"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16666" t="16019" r="32381" b="12039"/>
          <a:stretch/>
        </p:blipFill>
        <p:spPr>
          <a:xfrm>
            <a:off x="533400" y="1143000"/>
            <a:ext cx="8305800" cy="4981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163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b="0" smtClean="0"/>
              <a:t>23 October 2019</a:t>
            </a:fld>
            <a:endParaRPr lang="en-US" b="0"/>
          </a:p>
        </p:txBody>
      </p:sp>
      <p:sp>
        <p:nvSpPr>
          <p:cNvPr id="3" name="Footer Placeholder 2"/>
          <p:cNvSpPr>
            <a:spLocks noGrp="1"/>
          </p:cNvSpPr>
          <p:nvPr>
            <p:ph type="ftr" sz="quarter" idx="11"/>
          </p:nvPr>
        </p:nvSpPr>
        <p:spPr/>
        <p:txBody>
          <a:bodyPr/>
          <a:lstStyle/>
          <a:p>
            <a:r>
              <a:rPr lang="en-US" b="0" dirty="0" smtClean="0"/>
              <a:t>Abdul Wahed Jihadi 01794863186</a:t>
            </a:r>
            <a:endParaRPr lang="en-US" b="0" dirty="0"/>
          </a:p>
        </p:txBody>
      </p:sp>
      <p:sp>
        <p:nvSpPr>
          <p:cNvPr id="4" name="Rounded Rectangle 3"/>
          <p:cNvSpPr/>
          <p:nvPr/>
        </p:nvSpPr>
        <p:spPr>
          <a:xfrm>
            <a:off x="228600" y="228600"/>
            <a:ext cx="8585971" cy="58674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2800" i="1" u="sng" dirty="0" err="1" smtClean="0">
                <a:solidFill>
                  <a:schemeClr val="tx1"/>
                </a:solidFill>
                <a:latin typeface="NikoshBAN" pitchFamily="2" charset="0"/>
                <a:cs typeface="NikoshBAN" pitchFamily="2" charset="0"/>
              </a:rPr>
              <a:t>অনুবাদঃ</a:t>
            </a:r>
            <a:r>
              <a:rPr lang="en-US" sz="2800" i="1" u="sng" dirty="0" smtClean="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 </a:t>
            </a:r>
            <a:endParaRPr lang="en-US" sz="2800" dirty="0" smtClean="0">
              <a:solidFill>
                <a:schemeClr val="tx1"/>
              </a:solidFill>
              <a:latin typeface="NikoshBAN" pitchFamily="2" charset="0"/>
              <a:cs typeface="NikoshBAN" pitchFamily="2" charset="0"/>
            </a:endParaRP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আমি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সঠিক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ভাবে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বুঝি</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কারণ</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সর্বদা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জ্ঞান</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মতাদর্শের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ইসলামবিরোধী</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লেখকদের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ওপর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নির্ভর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করছ</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মুসলিম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নিরপেক্ষ</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a:t>
            </a:r>
            <a:r>
              <a:rPr lang="bn-IN" sz="2800" dirty="0" smtClean="0">
                <a:solidFill>
                  <a:schemeClr val="tx1"/>
                </a:solidFill>
                <a:latin typeface="NikoshBAN" pitchFamily="2" charset="0"/>
                <a:cs typeface="NikoshBAN" pitchFamily="2" charset="0"/>
              </a:rPr>
              <a:t>ক</a:t>
            </a:r>
            <a:r>
              <a:rPr lang="en-US" sz="2800" dirty="0" err="1" smtClean="0">
                <a:solidFill>
                  <a:schemeClr val="tx1"/>
                </a:solidFill>
                <a:latin typeface="NikoshBAN" pitchFamily="2" charset="0"/>
                <a:cs typeface="NikoshBAN" pitchFamily="2" charset="0"/>
              </a:rPr>
              <a:t>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প্রকৃত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সত্য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বলবেন</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এই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নিরপেক্ষ</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লেখগণ</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অনেক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রয়েছেন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ফ্রান্সের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বিজ্ঞানী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মরিস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বুকাইলি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মার্কিন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বিজ্ঞানী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মাইকেল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হার্ট</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বৃটিশ</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ইতিহাসবিদ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টমাস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আর্নন্ড</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শীঘ্রই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আমি</a:t>
            </a:r>
            <a:r>
              <a:rPr lang="en-US" sz="2800" dirty="0" smtClean="0">
                <a:solidFill>
                  <a:schemeClr val="tx1"/>
                </a:solidFill>
                <a:latin typeface="NikoshBAN" pitchFamily="2" charset="0"/>
                <a:cs typeface="NikoshBAN" pitchFamily="2" charset="0"/>
              </a:rPr>
              <a:t> এ </a:t>
            </a:r>
            <a:r>
              <a:rPr lang="en-US" sz="2800" dirty="0" err="1" smtClean="0">
                <a:solidFill>
                  <a:schemeClr val="tx1"/>
                </a:solidFill>
                <a:latin typeface="NikoshBAN" pitchFamily="2" charset="0"/>
                <a:cs typeface="NikoshBAN" pitchFamily="2" charset="0"/>
              </a:rPr>
              <a:t>সকল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পড়ব</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তখন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সম্পর্কে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অনেক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কিছু</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জানতে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পারবে</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তোমাকে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ধন্যবাদ</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ভালো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থেকো</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164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BD98EE-82D6-4D06-A8EE-A2ADD99F48A6}"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3" name="Picture 2"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20317" t="27518" r="33333" b="18820"/>
          <a:stretch/>
        </p:blipFill>
        <p:spPr>
          <a:xfrm>
            <a:off x="381000" y="457200"/>
            <a:ext cx="8557842"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386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57200"/>
            <a:ext cx="6477000" cy="1295400"/>
          </a:xfrm>
          <a:prstGeom prst="roundRect">
            <a:avLst>
              <a:gd name="adj" fmla="val 15378"/>
            </a:avLst>
          </a:prstGeom>
          <a:ln>
            <a:solidFill>
              <a:schemeClr val="accent5">
                <a:lumMod val="50000"/>
              </a:schemeClr>
            </a:solidFill>
          </a:ln>
        </p:spPr>
        <p:style>
          <a:lnRef idx="3">
            <a:schemeClr val="lt1"/>
          </a:lnRef>
          <a:fillRef idx="1003">
            <a:schemeClr val="lt2"/>
          </a:fillRef>
          <a:effectRef idx="1">
            <a:schemeClr val="accent6"/>
          </a:effectRef>
          <a:fontRef idx="minor">
            <a:schemeClr val="lt1"/>
          </a:fontRef>
        </p:style>
        <p:txBody>
          <a:bodyPr rtlCol="0" anchor="ctr"/>
          <a:lstStyle/>
          <a:p>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اجب عن الاسئلة الاتية شفهيا وكتابة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7" name="Rounded Rectangle 6"/>
          <p:cNvSpPr/>
          <p:nvPr/>
        </p:nvSpPr>
        <p:spPr>
          <a:xfrm>
            <a:off x="457200" y="2743200"/>
            <a:ext cx="8357371" cy="33528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just" rtl="1"/>
            <a:r>
              <a:rPr lang="ar-SA" sz="3200" b="1" i="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الاجابة: </a:t>
            </a:r>
            <a:r>
              <a:rPr lang="ar-SA" sz="3200" b="1" dirty="0">
                <a:solidFill>
                  <a:schemeClr val="accent6">
                    <a:lumMod val="75000"/>
                  </a:schemeClr>
                </a:solidFill>
                <a:latin typeface="Arial" pitchFamily="34" charset="0"/>
                <a:cs typeface="Arial" pitchFamily="34" charset="0"/>
              </a:rPr>
              <a:t>الاسلام دين الناس </a:t>
            </a:r>
            <a:r>
              <a:rPr lang="ar-SA" sz="3200" b="1" dirty="0" smtClean="0">
                <a:solidFill>
                  <a:schemeClr val="accent6">
                    <a:lumMod val="75000"/>
                  </a:schemeClr>
                </a:solidFill>
                <a:latin typeface="Arial" pitchFamily="34" charset="0"/>
                <a:cs typeface="Arial" pitchFamily="34" charset="0"/>
              </a:rPr>
              <a:t>جميعا-</a:t>
            </a:r>
            <a:r>
              <a:rPr lang="en-US" sz="3200" b="1" dirty="0" smtClean="0">
                <a:solidFill>
                  <a:schemeClr val="accent6">
                    <a:lumMod val="75000"/>
                  </a:schemeClr>
                </a:solidFill>
                <a:latin typeface="Arial" pitchFamily="34" charset="0"/>
                <a:cs typeface="Arial" pitchFamily="34" charset="0"/>
              </a:rPr>
              <a:t> </a:t>
            </a:r>
            <a:r>
              <a:rPr lang="ar-SA" sz="3200" b="1" dirty="0" smtClean="0">
                <a:solidFill>
                  <a:schemeClr val="accent6">
                    <a:lumMod val="75000"/>
                  </a:schemeClr>
                </a:solidFill>
                <a:latin typeface="Arial" pitchFamily="34" charset="0"/>
                <a:cs typeface="Arial" pitchFamily="34" charset="0"/>
              </a:rPr>
              <a:t>فى </a:t>
            </a:r>
            <a:r>
              <a:rPr lang="ar-SA" sz="3200" b="1" dirty="0">
                <a:solidFill>
                  <a:schemeClr val="accent6">
                    <a:lumMod val="75000"/>
                  </a:schemeClr>
                </a:solidFill>
                <a:latin typeface="Arial" pitchFamily="34" charset="0"/>
                <a:cs typeface="Arial" pitchFamily="34" charset="0"/>
              </a:rPr>
              <a:t>كل زمان </a:t>
            </a:r>
            <a:r>
              <a:rPr lang="ar-SA" sz="3200" b="1" dirty="0" smtClean="0">
                <a:solidFill>
                  <a:schemeClr val="accent6">
                    <a:lumMod val="75000"/>
                  </a:schemeClr>
                </a:solidFill>
                <a:latin typeface="Arial" pitchFamily="34" charset="0"/>
                <a:cs typeface="Arial" pitchFamily="34" charset="0"/>
              </a:rPr>
              <a:t>ومكان- كما </a:t>
            </a:r>
            <a:r>
              <a:rPr lang="ar-SA" sz="3200" b="1" dirty="0">
                <a:solidFill>
                  <a:schemeClr val="accent6">
                    <a:lumMod val="75000"/>
                  </a:schemeClr>
                </a:solidFill>
                <a:latin typeface="Arial" pitchFamily="34" charset="0"/>
                <a:cs typeface="Arial" pitchFamily="34" charset="0"/>
              </a:rPr>
              <a:t>قال تعالى قل يايها الناس انى رسول الله اليكم جميعا وقال النبى صلى الله عليه وسلم  كان الانبيائ يبعث الى قومهم خاصة وبعثت الى الناس عامة وهذا حال المسلمين اليوم فى العالم  انهم شعوب مختلفة فى لغاتهم واعراقهم والوانهم- هذا يدل على ان الاسلام دين الناس </a:t>
            </a:r>
            <a:r>
              <a:rPr lang="ar-SA" sz="3200" b="1" dirty="0" smtClean="0">
                <a:solidFill>
                  <a:schemeClr val="accent6">
                    <a:lumMod val="75000"/>
                  </a:schemeClr>
                </a:solidFill>
                <a:latin typeface="Arial" pitchFamily="34" charset="0"/>
                <a:cs typeface="Arial" pitchFamily="34" charset="0"/>
              </a:rPr>
              <a:t>جميعا- </a:t>
            </a:r>
            <a:endParaRPr lang="en-US" sz="3200" b="1" dirty="0">
              <a:solidFill>
                <a:schemeClr val="accent6">
                  <a:lumMod val="75000"/>
                </a:schemeClr>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181F4A83-820B-417E-84A7-1BB82DD432BB}" type="datetime3">
              <a:rPr lang="en-US" smtClean="0"/>
              <a:t>23 October 2019</a:t>
            </a:fld>
            <a:endParaRPr lang="en-US"/>
          </a:p>
        </p:txBody>
      </p:sp>
      <p:sp>
        <p:nvSpPr>
          <p:cNvPr id="4" name="Footer Placeholder 3"/>
          <p:cNvSpPr>
            <a:spLocks noGrp="1"/>
          </p:cNvSpPr>
          <p:nvPr>
            <p:ph type="ftr" sz="quarter" idx="11"/>
          </p:nvPr>
        </p:nvSpPr>
        <p:spPr/>
        <p:txBody>
          <a:bodyPr/>
          <a:lstStyle/>
          <a:p>
            <a:r>
              <a:rPr lang="en-US" dirty="0" smtClean="0"/>
              <a:t>Abdul Wahed Jihadi 01794863186</a:t>
            </a:r>
            <a:endParaRPr lang="en-US" dirty="0"/>
          </a:p>
        </p:txBody>
      </p:sp>
      <p:sp>
        <p:nvSpPr>
          <p:cNvPr id="9" name="Rounded Rectangle 8"/>
          <p:cNvSpPr/>
          <p:nvPr/>
        </p:nvSpPr>
        <p:spPr>
          <a:xfrm>
            <a:off x="2362200" y="1905000"/>
            <a:ext cx="6452370" cy="6096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3200" dirty="0">
                <a:latin typeface="Arial" pitchFamily="34" charset="0"/>
                <a:cs typeface="Arial" pitchFamily="34" charset="0"/>
              </a:rPr>
              <a:t>السوال: هل الاسلام دين العرب وحدهم؟</a:t>
            </a:r>
          </a:p>
        </p:txBody>
      </p:sp>
    </p:spTree>
    <p:extLst>
      <p:ext uri="{BB962C8B-B14F-4D97-AF65-F5344CB8AC3E}">
        <p14:creationId xmlns:p14="http://schemas.microsoft.com/office/powerpoint/2010/main" val="742594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2133600"/>
            <a:ext cx="8052571" cy="6096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marL="0" lvl="1" algn="r"/>
            <a:r>
              <a:rPr lang="ar-SA" sz="40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١) </a:t>
            </a:r>
            <a:r>
              <a:rPr lang="ar-SA" sz="3600" b="1" dirty="0" smtClean="0">
                <a:solidFill>
                  <a:schemeClr val="accent6">
                    <a:lumMod val="75000"/>
                  </a:schemeClr>
                </a:solidFill>
                <a:latin typeface="Arial" pitchFamily="34" charset="0"/>
                <a:cs typeface="Arial" pitchFamily="34" charset="0"/>
              </a:rPr>
              <a:t>تاتى </a:t>
            </a:r>
            <a:r>
              <a:rPr lang="ar-SA" sz="3600" b="1" dirty="0">
                <a:solidFill>
                  <a:schemeClr val="accent6">
                    <a:lumMod val="75000"/>
                  </a:schemeClr>
                </a:solidFill>
                <a:latin typeface="Arial" pitchFamily="34" charset="0"/>
                <a:cs typeface="Arial" pitchFamily="34" charset="0"/>
              </a:rPr>
              <a:t>الحقائق العلمية بواسطة محمد صلى الله عليه وسلم </a:t>
            </a:r>
            <a:endParaRPr lang="ar-SA" sz="40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609600" y="381000"/>
            <a:ext cx="8229599" cy="14478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كتابة الصحيح أو الخطأ مع تصحيح الخطأ:</a:t>
            </a:r>
          </a:p>
          <a:p>
            <a:pPr algn="ct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ভুল</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সংশোধনসহ</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সঠিক</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অথবা</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ভুল</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লিখন</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24BCE89E-1211-4198-84FF-7FA4CFF73555}" type="datetime3">
              <a:rPr lang="en-US" smtClean="0"/>
              <a:t>23 October 2019</a:t>
            </a:fld>
            <a:endParaRPr lang="en-US"/>
          </a:p>
        </p:txBody>
      </p:sp>
      <p:sp>
        <p:nvSpPr>
          <p:cNvPr id="3" name="Footer Placeholder 2"/>
          <p:cNvSpPr>
            <a:spLocks noGrp="1"/>
          </p:cNvSpPr>
          <p:nvPr>
            <p:ph type="ftr" sz="quarter" idx="11"/>
          </p:nvPr>
        </p:nvSpPr>
        <p:spPr/>
        <p:txBody>
          <a:bodyPr/>
          <a:lstStyle/>
          <a:p>
            <a:r>
              <a:rPr lang="en-US" dirty="0" smtClean="0"/>
              <a:t>Abdul Wahed Jihadi 01794863186</a:t>
            </a:r>
            <a:endParaRPr lang="en-US" dirty="0"/>
          </a:p>
        </p:txBody>
      </p:sp>
      <p:sp>
        <p:nvSpPr>
          <p:cNvPr id="11" name="Rounded Rectangle 10"/>
          <p:cNvSpPr/>
          <p:nvPr/>
        </p:nvSpPr>
        <p:spPr>
          <a:xfrm>
            <a:off x="5105400" y="2971800"/>
            <a:ext cx="3592331" cy="762000"/>
          </a:xfrm>
          <a:prstGeom prst="roundRect">
            <a:avLst>
              <a:gd name="adj" fmla="val 153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36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ounded Rectangle 13"/>
          <p:cNvSpPr/>
          <p:nvPr/>
        </p:nvSpPr>
        <p:spPr>
          <a:xfrm>
            <a:off x="609600" y="3865880"/>
            <a:ext cx="8204971" cy="8382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marL="0" lvl="1" algn="r"/>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٢) </a:t>
            </a:r>
            <a:r>
              <a:rPr lang="ar-SA" sz="3600" b="1" dirty="0" smtClean="0">
                <a:solidFill>
                  <a:schemeClr val="accent6">
                    <a:lumMod val="75000"/>
                  </a:schemeClr>
                </a:solidFill>
                <a:latin typeface="Arial" pitchFamily="34" charset="0"/>
                <a:cs typeface="Arial" pitchFamily="34" charset="0"/>
              </a:rPr>
              <a:t>لم </a:t>
            </a:r>
            <a:r>
              <a:rPr lang="ar-SA" sz="3600" b="1" dirty="0">
                <a:solidFill>
                  <a:schemeClr val="accent6">
                    <a:lumMod val="75000"/>
                  </a:schemeClr>
                </a:solidFill>
                <a:latin typeface="Arial" pitchFamily="34" charset="0"/>
                <a:cs typeface="Arial" pitchFamily="34" charset="0"/>
              </a:rPr>
              <a:t>يكن كالس يفهم عن الاسلام جيدا من </a:t>
            </a:r>
            <a:r>
              <a:rPr lang="ar-SA" sz="3600" b="1" dirty="0" smtClean="0">
                <a:solidFill>
                  <a:schemeClr val="accent6">
                    <a:lumMod val="75000"/>
                  </a:schemeClr>
                </a:solidFill>
                <a:latin typeface="Arial" pitchFamily="34" charset="0"/>
                <a:cs typeface="Arial" pitchFamily="34" charset="0"/>
              </a:rPr>
              <a:t>احمد-</a:t>
            </a:r>
            <a:endParaRPr lang="ar-SA" sz="3600" b="1" dirty="0">
              <a:solidFill>
                <a:schemeClr val="accent6">
                  <a:lumMod val="75000"/>
                </a:schemeClr>
              </a:solidFill>
              <a:latin typeface="Arial" pitchFamily="34" charset="0"/>
              <a:cs typeface="Arial" pitchFamily="34" charset="0"/>
            </a:endParaRPr>
          </a:p>
        </p:txBody>
      </p:sp>
      <p:sp>
        <p:nvSpPr>
          <p:cNvPr id="10" name="Rounded Rectangle 9"/>
          <p:cNvSpPr/>
          <p:nvPr/>
        </p:nvSpPr>
        <p:spPr>
          <a:xfrm>
            <a:off x="6187593" y="4895850"/>
            <a:ext cx="2601578" cy="6096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خطأ-</a:t>
            </a:r>
            <a:endParaRPr lang="ar-SA"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838200" y="5638800"/>
            <a:ext cx="7985029" cy="6858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marL="0" lvl="1" algn="r"/>
            <a:r>
              <a:rPr lang="ar-SA" sz="36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الصحيح : </a:t>
            </a:r>
            <a:r>
              <a:rPr lang="ar-SA" sz="3600" b="1" dirty="0" smtClean="0">
                <a:latin typeface="Arial" pitchFamily="34" charset="0"/>
                <a:cs typeface="Arial" pitchFamily="34" charset="0"/>
              </a:rPr>
              <a:t>فهم </a:t>
            </a:r>
            <a:r>
              <a:rPr lang="ar-SA" sz="3600" b="1" dirty="0">
                <a:latin typeface="Arial" pitchFamily="34" charset="0"/>
                <a:cs typeface="Arial" pitchFamily="34" charset="0"/>
              </a:rPr>
              <a:t>كالس عن الاسلام من </a:t>
            </a:r>
            <a:r>
              <a:rPr lang="ar-SA" sz="3600" b="1" dirty="0" smtClean="0">
                <a:latin typeface="Arial" pitchFamily="34" charset="0"/>
                <a:cs typeface="Arial" pitchFamily="34" charset="0"/>
              </a:rPr>
              <a:t>احمد-</a:t>
            </a:r>
            <a:endParaRPr lang="ar-SA" sz="3600" b="1" dirty="0">
              <a:latin typeface="Arial" pitchFamily="34" charset="0"/>
              <a:cs typeface="Arial" pitchFamily="34" charset="0"/>
            </a:endParaRPr>
          </a:p>
        </p:txBody>
      </p:sp>
    </p:spTree>
    <p:extLst>
      <p:ext uri="{BB962C8B-B14F-4D97-AF65-F5344CB8AC3E}">
        <p14:creationId xmlns:p14="http://schemas.microsoft.com/office/powerpoint/2010/main" val="1199076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533400"/>
            <a:ext cx="8357371" cy="16002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lvl="1" algn="r"/>
            <a:r>
              <a:rPr lang="ar-SA" sz="36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٣) </a:t>
            </a:r>
            <a:r>
              <a:rPr lang="ar-SA" sz="3600" b="1" dirty="0" smtClean="0">
                <a:solidFill>
                  <a:schemeClr val="accent6">
                    <a:lumMod val="75000"/>
                  </a:schemeClr>
                </a:solidFill>
                <a:latin typeface="Arial" pitchFamily="34" charset="0"/>
                <a:cs typeface="Arial" pitchFamily="34" charset="0"/>
              </a:rPr>
              <a:t>قال </a:t>
            </a:r>
            <a:r>
              <a:rPr lang="ar-SA" sz="3600" b="1" dirty="0">
                <a:solidFill>
                  <a:schemeClr val="accent6">
                    <a:lumMod val="75000"/>
                  </a:schemeClr>
                </a:solidFill>
                <a:latin typeface="Arial" pitchFamily="34" charset="0"/>
                <a:cs typeface="Arial" pitchFamily="34" charset="0"/>
              </a:rPr>
              <a:t>احمد:عليك ان تعتمد فى معلوماتك على الكتاب المحايدون-</a:t>
            </a:r>
          </a:p>
        </p:txBody>
      </p:sp>
      <p:sp>
        <p:nvSpPr>
          <p:cNvPr id="2" name="Date Placeholder 1"/>
          <p:cNvSpPr>
            <a:spLocks noGrp="1"/>
          </p:cNvSpPr>
          <p:nvPr>
            <p:ph type="dt" sz="half" idx="10"/>
          </p:nvPr>
        </p:nvSpPr>
        <p:spPr>
          <a:xfrm>
            <a:off x="6172200" y="6416675"/>
            <a:ext cx="2514600" cy="365125"/>
          </a:xfrm>
        </p:spPr>
        <p:txBody>
          <a:bodyPr/>
          <a:lstStyle/>
          <a:p>
            <a:fld id="{57A3CB41-1986-48A2-BE51-E3298731B478}" type="datetime3">
              <a:rPr lang="en-US" smtClean="0"/>
              <a:t>23 October 2019</a:t>
            </a:fld>
            <a:endParaRPr lang="en-US"/>
          </a:p>
        </p:txBody>
      </p:sp>
      <p:sp>
        <p:nvSpPr>
          <p:cNvPr id="3" name="Footer Placeholder 2"/>
          <p:cNvSpPr>
            <a:spLocks noGrp="1"/>
          </p:cNvSpPr>
          <p:nvPr>
            <p:ph type="ftr" sz="quarter" idx="11"/>
          </p:nvPr>
        </p:nvSpPr>
        <p:spPr>
          <a:xfrm>
            <a:off x="457199" y="6416675"/>
            <a:ext cx="3352801" cy="365125"/>
          </a:xfrm>
        </p:spPr>
        <p:txBody>
          <a:bodyPr/>
          <a:lstStyle/>
          <a:p>
            <a:r>
              <a:rPr lang="en-US" dirty="0" smtClean="0"/>
              <a:t>Abdul Wahed Jihadi 01794863186</a:t>
            </a:r>
            <a:endParaRPr lang="en-US" dirty="0"/>
          </a:p>
        </p:txBody>
      </p:sp>
      <p:sp>
        <p:nvSpPr>
          <p:cNvPr id="12" name="Rounded Rectangle 11"/>
          <p:cNvSpPr/>
          <p:nvPr/>
        </p:nvSpPr>
        <p:spPr>
          <a:xfrm>
            <a:off x="4953000" y="2819400"/>
            <a:ext cx="3592331" cy="762000"/>
          </a:xfrm>
          <a:prstGeom prst="roundRect">
            <a:avLst>
              <a:gd name="adj" fmla="val 153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36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02458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2164" y="3168928"/>
            <a:ext cx="7391400" cy="72441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إقرأ كتاب المسلمين يقولون ..........</a:t>
            </a:r>
            <a:endParaRPr lang="en-US" sz="3600" dirty="0">
              <a:solidFill>
                <a:schemeClr val="tx1"/>
              </a:solidFill>
              <a:latin typeface="Arial" pitchFamily="34" charset="0"/>
              <a:cs typeface="Arial" pitchFamily="34" charset="0"/>
            </a:endParaRPr>
          </a:p>
        </p:txBody>
      </p:sp>
      <p:sp>
        <p:nvSpPr>
          <p:cNvPr id="7" name="Rectangle 6"/>
          <p:cNvSpPr/>
          <p:nvPr/>
        </p:nvSpPr>
        <p:spPr>
          <a:xfrm>
            <a:off x="457200" y="4263392"/>
            <a:ext cx="7966364" cy="7658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إن النبي صلى الله عليه وسلم كان نبيا أميا هذا دليل أنه .........</a:t>
            </a:r>
            <a:endParaRPr lang="en-US" sz="3600" b="1" dirty="0">
              <a:solidFill>
                <a:schemeClr val="tx1"/>
              </a:solidFill>
              <a:latin typeface="Arial" pitchFamily="34" charset="0"/>
              <a:cs typeface="Arial" pitchFamily="34" charset="0"/>
            </a:endParaRPr>
          </a:p>
        </p:txBody>
      </p:sp>
      <p:sp>
        <p:nvSpPr>
          <p:cNvPr id="8" name="Rectangle 7"/>
          <p:cNvSpPr/>
          <p:nvPr/>
        </p:nvSpPr>
        <p:spPr>
          <a:xfrm>
            <a:off x="446843" y="5357385"/>
            <a:ext cx="8064996" cy="809669"/>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عليك أن تقرأ كتاب ..........</a:t>
            </a:r>
            <a:endParaRPr lang="en-US" sz="3600" b="1" dirty="0">
              <a:solidFill>
                <a:schemeClr val="tx1"/>
              </a:solidFill>
              <a:latin typeface="Arial" pitchFamily="34" charset="0"/>
              <a:cs typeface="Arial" pitchFamily="34" charset="0"/>
            </a:endParaRPr>
          </a:p>
        </p:txBody>
      </p:sp>
      <p:sp>
        <p:nvSpPr>
          <p:cNvPr id="9" name="Rectangle 8"/>
          <p:cNvSpPr/>
          <p:nvPr/>
        </p:nvSpPr>
        <p:spPr>
          <a:xfrm>
            <a:off x="1108364" y="2110803"/>
            <a:ext cx="7301344" cy="77216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الأسلام دين الناس ..............</a:t>
            </a:r>
            <a:endParaRPr lang="en-US" sz="3600" b="1" dirty="0">
              <a:solidFill>
                <a:schemeClr val="tx1"/>
              </a:solidFill>
              <a:latin typeface="Arial" pitchFamily="34" charset="0"/>
              <a:cs typeface="Arial" pitchFamily="34" charset="0"/>
            </a:endParaRPr>
          </a:p>
        </p:txBody>
      </p:sp>
      <p:sp>
        <p:nvSpPr>
          <p:cNvPr id="11" name="Rectangle 10"/>
          <p:cNvSpPr/>
          <p:nvPr/>
        </p:nvSpPr>
        <p:spPr>
          <a:xfrm>
            <a:off x="3664528" y="2162628"/>
            <a:ext cx="1898072" cy="708597"/>
          </a:xfrm>
          <a:prstGeom prst="rect">
            <a:avLst/>
          </a:prstGeom>
          <a:ln>
            <a:solidFill>
              <a:schemeClr val="bg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ar-SA" sz="3600" b="1" dirty="0" smtClean="0">
                <a:solidFill>
                  <a:schemeClr val="tx1"/>
                </a:solidFill>
                <a:latin typeface="Arial" pitchFamily="34" charset="0"/>
                <a:cs typeface="Arial" pitchFamily="34" charset="0"/>
              </a:rPr>
              <a:t>جميعا</a:t>
            </a:r>
            <a:endParaRPr lang="en-US" sz="3600" b="1" dirty="0">
              <a:solidFill>
                <a:schemeClr val="tx1"/>
              </a:solidFill>
              <a:latin typeface="Arial" pitchFamily="34" charset="0"/>
              <a:cs typeface="Arial" pitchFamily="34" charset="0"/>
            </a:endParaRPr>
          </a:p>
        </p:txBody>
      </p:sp>
      <p:sp>
        <p:nvSpPr>
          <p:cNvPr id="12" name="Rectangle 11"/>
          <p:cNvSpPr/>
          <p:nvPr/>
        </p:nvSpPr>
        <p:spPr>
          <a:xfrm>
            <a:off x="2445328" y="3168929"/>
            <a:ext cx="1898072" cy="717272"/>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ar-SA" sz="3600" b="1" dirty="0" smtClean="0">
                <a:solidFill>
                  <a:schemeClr val="tx1"/>
                </a:solidFill>
                <a:latin typeface="Arial" pitchFamily="34" charset="0"/>
                <a:cs typeface="Arial" pitchFamily="34" charset="0"/>
              </a:rPr>
              <a:t>الحقيقة</a:t>
            </a:r>
            <a:endParaRPr lang="en-US" sz="3600" b="1" dirty="0">
              <a:solidFill>
                <a:schemeClr val="tx1"/>
              </a:solidFill>
              <a:latin typeface="Arial" pitchFamily="34" charset="0"/>
              <a:cs typeface="Arial" pitchFamily="34" charset="0"/>
            </a:endParaRPr>
          </a:p>
        </p:txBody>
      </p:sp>
      <p:sp>
        <p:nvSpPr>
          <p:cNvPr id="13" name="Rectangle 12"/>
          <p:cNvSpPr/>
          <p:nvPr/>
        </p:nvSpPr>
        <p:spPr>
          <a:xfrm>
            <a:off x="457200" y="4136281"/>
            <a:ext cx="2389908" cy="765808"/>
          </a:xfrm>
          <a:prstGeom prst="rect">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3600" b="1" dirty="0" smtClean="0">
                <a:solidFill>
                  <a:schemeClr val="tx1"/>
                </a:solidFill>
                <a:latin typeface="Arial" pitchFamily="34" charset="0"/>
                <a:cs typeface="Arial" pitchFamily="34" charset="0"/>
              </a:rPr>
              <a:t>رسول من الله</a:t>
            </a:r>
            <a:endParaRPr lang="en-US" sz="3600" b="1" dirty="0">
              <a:solidFill>
                <a:schemeClr val="tx1"/>
              </a:solidFill>
              <a:latin typeface="Arial" pitchFamily="34" charset="0"/>
              <a:cs typeface="Arial" pitchFamily="34" charset="0"/>
            </a:endParaRPr>
          </a:p>
        </p:txBody>
      </p:sp>
      <p:sp>
        <p:nvSpPr>
          <p:cNvPr id="14" name="Rectangle 13"/>
          <p:cNvSpPr/>
          <p:nvPr/>
        </p:nvSpPr>
        <p:spPr>
          <a:xfrm>
            <a:off x="1978899" y="5422008"/>
            <a:ext cx="3583701" cy="786052"/>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ar-SA" sz="3600" b="1" dirty="0" smtClean="0">
                <a:solidFill>
                  <a:schemeClr val="tx1"/>
                </a:solidFill>
                <a:latin typeface="Arial" pitchFamily="34" charset="0"/>
                <a:cs typeface="Arial" pitchFamily="34" charset="0"/>
              </a:rPr>
              <a:t>المسلمين أو المحايدين</a:t>
            </a:r>
            <a:endParaRPr lang="en-US" sz="3600" b="1" dirty="0">
              <a:solidFill>
                <a:schemeClr val="tx1"/>
              </a:solidFill>
              <a:latin typeface="Arial" pitchFamily="34" charset="0"/>
              <a:cs typeface="Arial" pitchFamily="34" charset="0"/>
            </a:endParaRPr>
          </a:p>
        </p:txBody>
      </p:sp>
      <p:sp>
        <p:nvSpPr>
          <p:cNvPr id="2" name="Flowchart: Alternate Process 1"/>
          <p:cNvSpPr/>
          <p:nvPr/>
        </p:nvSpPr>
        <p:spPr>
          <a:xfrm>
            <a:off x="2783112" y="152400"/>
            <a:ext cx="3086100" cy="7239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latin typeface="Arial" pitchFamily="34" charset="0"/>
                <a:cs typeface="Arial" pitchFamily="34" charset="0"/>
              </a:rPr>
              <a:t>عمل</a:t>
            </a:r>
            <a:r>
              <a:rPr lang="ar-SA" sz="3600" b="1" dirty="0">
                <a:latin typeface="Arial" pitchFamily="34" charset="0"/>
                <a:cs typeface="Arial" pitchFamily="34" charset="0"/>
              </a:rPr>
              <a:t> </a:t>
            </a:r>
            <a:r>
              <a:rPr lang="ar-SA" sz="3600" b="1" dirty="0" smtClean="0">
                <a:latin typeface="Arial" pitchFamily="34" charset="0"/>
                <a:cs typeface="Arial" pitchFamily="34" charset="0"/>
              </a:rPr>
              <a:t>الفردي</a:t>
            </a:r>
            <a:endParaRPr lang="en-US" sz="3600" b="1" dirty="0">
              <a:latin typeface="Arial" pitchFamily="34" charset="0"/>
              <a:cs typeface="Arial" pitchFamily="34" charset="0"/>
            </a:endParaRPr>
          </a:p>
        </p:txBody>
      </p:sp>
      <p:sp>
        <p:nvSpPr>
          <p:cNvPr id="16" name="Flowchart: Alternate Process 15"/>
          <p:cNvSpPr/>
          <p:nvPr/>
        </p:nvSpPr>
        <p:spPr>
          <a:xfrm>
            <a:off x="457200" y="990600"/>
            <a:ext cx="8458200" cy="7239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a:t>
            </a:r>
            <a:r>
              <a:rPr lang="ar-EG"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ملا  الفراغات  في الجمل الاتية بكلمة مناسبة</a:t>
            </a: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4384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35412"/>
            <a:ext cx="5029199"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600" b="1" cap="all" dirty="0" smtClean="0">
                <a:ln w="0"/>
                <a:effectLst/>
                <a:latin typeface="Arial" pitchFamily="34" charset="0"/>
                <a:cs typeface="Arial" pitchFamily="34" charset="0"/>
              </a:rPr>
              <a:t>  قولوا واكتبوا ثلاثة اسماء من الكتاب المحايدين </a:t>
            </a:r>
            <a:endParaRPr lang="en-US" sz="3600" b="1" cap="all" dirty="0">
              <a:ln w="0"/>
              <a:effectLst/>
              <a:latin typeface="Arial" pitchFamily="34" charset="0"/>
              <a:cs typeface="Arial" pitchFamily="34" charset="0"/>
            </a:endParaRPr>
          </a:p>
        </p:txBody>
      </p:sp>
      <p:sp>
        <p:nvSpPr>
          <p:cNvPr id="6" name="Left Arrow 5"/>
          <p:cNvSpPr/>
          <p:nvPr/>
        </p:nvSpPr>
        <p:spPr>
          <a:xfrm>
            <a:off x="2971800" y="1773374"/>
            <a:ext cx="5676900" cy="1340859"/>
          </a:xfrm>
          <a:prstGeom prst="lef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العالم الفرنسى موريس بوكيلى</a:t>
            </a:r>
            <a:endParaRPr lang="en-US" sz="3600" b="1" dirty="0">
              <a:solidFill>
                <a:srgbClr val="002060"/>
              </a:solidFill>
              <a:latin typeface="Arial" pitchFamily="34" charset="0"/>
              <a:cs typeface="Arial" pitchFamily="34" charset="0"/>
            </a:endParaRPr>
          </a:p>
        </p:txBody>
      </p:sp>
      <p:sp>
        <p:nvSpPr>
          <p:cNvPr id="8" name="Left Arrow 7"/>
          <p:cNvSpPr/>
          <p:nvPr/>
        </p:nvSpPr>
        <p:spPr>
          <a:xfrm flipH="1">
            <a:off x="609600" y="3297244"/>
            <a:ext cx="5676900" cy="1340859"/>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العالم الامريكى مايكل هارت</a:t>
            </a:r>
            <a:endParaRPr lang="en-US" sz="3600" b="1" dirty="0">
              <a:solidFill>
                <a:srgbClr val="002060"/>
              </a:solidFill>
              <a:latin typeface="Arial" pitchFamily="34" charset="0"/>
              <a:cs typeface="Arial" pitchFamily="34" charset="0"/>
            </a:endParaRPr>
          </a:p>
        </p:txBody>
      </p:sp>
      <p:sp>
        <p:nvSpPr>
          <p:cNvPr id="9" name="Left Arrow 8"/>
          <p:cNvSpPr/>
          <p:nvPr/>
        </p:nvSpPr>
        <p:spPr>
          <a:xfrm>
            <a:off x="3061244" y="4782547"/>
            <a:ext cx="5605041" cy="1206773"/>
          </a:xfrm>
          <a:prstGeom prst="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المورخ البريطانى توماس ارنولد</a:t>
            </a:r>
            <a:endParaRPr lang="en-US" sz="3600" b="1" dirty="0">
              <a:solidFill>
                <a:srgbClr val="002060"/>
              </a:solidFill>
              <a:latin typeface="Arial" pitchFamily="34" charset="0"/>
              <a:cs typeface="Arial" pitchFamily="34" charset="0"/>
            </a:endParaRPr>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r="10022"/>
          <a:stretch/>
        </p:blipFill>
        <p:spPr>
          <a:xfrm>
            <a:off x="761999" y="1676400"/>
            <a:ext cx="2057399" cy="1600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6400800" y="3114234"/>
            <a:ext cx="2194560" cy="1782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685800" y="4572000"/>
            <a:ext cx="22098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6"/>
          <a:srcRect l="19663" t="17332" r="8825" b="25854"/>
          <a:stretch/>
        </p:blipFill>
        <p:spPr>
          <a:xfrm>
            <a:off x="6041920" y="439930"/>
            <a:ext cx="2628900" cy="914401"/>
          </a:xfrm>
          <a:prstGeom prst="rect">
            <a:avLst/>
          </a:prstGeom>
        </p:spPr>
      </p:pic>
    </p:spTree>
    <p:extLst>
      <p:ext uri="{BB962C8B-B14F-4D97-AF65-F5344CB8AC3E}">
        <p14:creationId xmlns:p14="http://schemas.microsoft.com/office/powerpoint/2010/main" val="32547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1143000"/>
            <a:ext cx="62484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বাড়ির কাজ</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الواجب المنزل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1357086" y="2667000"/>
            <a:ext cx="572951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اكتب حوارا بست جمل على الاقل -</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Right Arrow 4"/>
          <p:cNvSpPr/>
          <p:nvPr/>
        </p:nvSpPr>
        <p:spPr>
          <a:xfrm>
            <a:off x="466076" y="2653574"/>
            <a:ext cx="810228" cy="659757"/>
          </a:xfrm>
          <a:prstGeom prst="rightArrow">
            <a:avLst>
              <a:gd name="adj1" fmla="val 67544"/>
              <a:gd name="adj2" fmla="val 50000"/>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atin typeface="NikoshBAN" panose="02000000000000000000" pitchFamily="2" charset="0"/>
                <a:cs typeface="NikoshBAN" panose="02000000000000000000" pitchFamily="2" charset="0"/>
              </a:rPr>
              <a:t>১</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826" y="3429000"/>
            <a:ext cx="3296920" cy="2469508"/>
          </a:xfrm>
          <a:prstGeom prst="rect">
            <a:avLst/>
          </a:prstGeom>
        </p:spPr>
      </p:pic>
      <p:sp>
        <p:nvSpPr>
          <p:cNvPr id="6" name="Date Placeholder 5"/>
          <p:cNvSpPr>
            <a:spLocks noGrp="1"/>
          </p:cNvSpPr>
          <p:nvPr>
            <p:ph type="dt" sz="half" idx="10"/>
          </p:nvPr>
        </p:nvSpPr>
        <p:spPr/>
        <p:txBody>
          <a:bodyPr/>
          <a:lstStyle/>
          <a:p>
            <a:fld id="{58994222-6AF1-458B-817B-AFBAB1F11A04}" type="datetime3">
              <a:rPr lang="en-US" smtClean="0"/>
              <a:t>23 October 2019</a:t>
            </a:fld>
            <a:endParaRPr lang="en-US"/>
          </a:p>
        </p:txBody>
      </p:sp>
      <p:sp>
        <p:nvSpPr>
          <p:cNvPr id="7" name="Footer Placeholder 6"/>
          <p:cNvSpPr>
            <a:spLocks noGrp="1"/>
          </p:cNvSpPr>
          <p:nvPr>
            <p:ph type="ftr" sz="quarter" idx="11"/>
          </p:nvPr>
        </p:nvSpPr>
        <p:spPr/>
        <p:txBody>
          <a:bodyPr/>
          <a:lstStyle/>
          <a:p>
            <a:r>
              <a:rPr lang="en-US" dirty="0" smtClean="0"/>
              <a:t>Abdul Wahed Jihadi 01794863186</a:t>
            </a:r>
            <a:endParaRPr lang="en-US" dirty="0"/>
          </a:p>
        </p:txBody>
      </p:sp>
    </p:spTree>
    <p:extLst>
      <p:ext uri="{BB962C8B-B14F-4D97-AF65-F5344CB8AC3E}">
        <p14:creationId xmlns:p14="http://schemas.microsoft.com/office/powerpoint/2010/main" val="2477618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8888" y="569128"/>
            <a:ext cx="4086225" cy="101566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সবাইকে</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p:txBody>
      </p:sp>
      <p:pic>
        <p:nvPicPr>
          <p:cNvPr id="4" name="Picture 2" descr="C:\Users\mr\Desktop\maria\Clipart_Rose_PNG_Picture.png"/>
          <p:cNvPicPr>
            <a:picLocks noChangeAspect="1" noChangeArrowheads="1"/>
          </p:cNvPicPr>
          <p:nvPr/>
        </p:nvPicPr>
        <p:blipFill>
          <a:blip r:embed="rId2"/>
          <a:srcRect/>
          <a:stretch>
            <a:fillRect/>
          </a:stretch>
        </p:blipFill>
        <p:spPr bwMode="auto">
          <a:xfrm flipH="1">
            <a:off x="6948484" y="1509712"/>
            <a:ext cx="1883791" cy="4129088"/>
          </a:xfrm>
          <a:prstGeom prst="rect">
            <a:avLst/>
          </a:prstGeom>
          <a:noFill/>
        </p:spPr>
      </p:pic>
      <p:pic>
        <p:nvPicPr>
          <p:cNvPr id="5" name="Picture 2" descr="C:\Users\mr\Desktop\maria\Clipart_Rose_PNG_Picture.png"/>
          <p:cNvPicPr>
            <a:picLocks noChangeAspect="1" noChangeArrowheads="1"/>
          </p:cNvPicPr>
          <p:nvPr/>
        </p:nvPicPr>
        <p:blipFill>
          <a:blip r:embed="rId2"/>
          <a:srcRect/>
          <a:stretch>
            <a:fillRect/>
          </a:stretch>
        </p:blipFill>
        <p:spPr bwMode="auto">
          <a:xfrm>
            <a:off x="249809" y="1509712"/>
            <a:ext cx="1883791" cy="4129088"/>
          </a:xfrm>
          <a:prstGeom prst="rect">
            <a:avLst/>
          </a:prstGeom>
          <a:noFill/>
        </p:spPr>
      </p:pic>
      <p:sp>
        <p:nvSpPr>
          <p:cNvPr id="6" name="Date Placeholder 5"/>
          <p:cNvSpPr>
            <a:spLocks noGrp="1"/>
          </p:cNvSpPr>
          <p:nvPr>
            <p:ph type="dt" sz="half" idx="10"/>
          </p:nvPr>
        </p:nvSpPr>
        <p:spPr/>
        <p:txBody>
          <a:bodyPr/>
          <a:lstStyle/>
          <a:p>
            <a:fld id="{AC2B731B-BD65-453A-8AEA-532E85EF10BD}" type="datetime3">
              <a:rPr lang="en-US" smtClean="0"/>
              <a:t>23 October 2019</a:t>
            </a:fld>
            <a:endParaRPr lang="en-US"/>
          </a:p>
        </p:txBody>
      </p:sp>
      <p:sp>
        <p:nvSpPr>
          <p:cNvPr id="7" name="Footer Placeholder 6"/>
          <p:cNvSpPr>
            <a:spLocks noGrp="1"/>
          </p:cNvSpPr>
          <p:nvPr>
            <p:ph type="ftr" sz="quarter" idx="11"/>
          </p:nvPr>
        </p:nvSpPr>
        <p:spPr/>
        <p:txBody>
          <a:bodyPr/>
          <a:lstStyle/>
          <a:p>
            <a:r>
              <a:rPr lang="en-US" dirty="0" smtClean="0"/>
              <a:t>Abdul Wahed Jihadi 01794863186</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28800"/>
            <a:ext cx="4814884" cy="4070074"/>
          </a:xfrm>
          <a:prstGeom prst="rect">
            <a:avLst/>
          </a:prstGeom>
        </p:spPr>
      </p:pic>
      <p:sp>
        <p:nvSpPr>
          <p:cNvPr id="9" name="TextBox 8"/>
          <p:cNvSpPr txBox="1"/>
          <p:nvPr/>
        </p:nvSpPr>
        <p:spPr>
          <a:xfrm>
            <a:off x="2241370" y="2437924"/>
            <a:ext cx="4616629" cy="3493264"/>
          </a:xfrm>
          <a:prstGeom prst="rect">
            <a:avLst/>
          </a:prstGeom>
          <a:noFill/>
        </p:spPr>
        <p:txBody>
          <a:bodyPr wrap="square" rtlCol="0">
            <a:spAutoFit/>
          </a:bodyPr>
          <a:lstStyle/>
          <a:p>
            <a:pPr algn="ctr"/>
            <a:r>
              <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شكرا كثيرا</a:t>
            </a:r>
          </a:p>
          <a:p>
            <a:pPr algn="ctr"/>
            <a:r>
              <a:rPr lang="bn-BD" sz="11500" b="1" dirty="0">
                <a:ln/>
                <a:solidFill>
                  <a:srgbClr val="00B05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900" b="1" dirty="0">
              <a:ln/>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800" b="1" dirty="0">
              <a:ln/>
              <a:blipFill>
                <a:blip r:embed="rId4"/>
                <a:tile tx="0" ty="0" sx="100000" sy="100000" flip="none" algn="tl"/>
              </a:blip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476438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884" y="405825"/>
            <a:ext cx="5723616" cy="769441"/>
          </a:xfrm>
          <a:prstGeom prst="rect">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wrap="square">
            <a:spAutoFit/>
          </a:bodyPr>
          <a:lstStyle/>
          <a:p>
            <a:pPr algn="ctr"/>
            <a:r>
              <a:rPr lang="bn-BD" sz="4400" b="1" dirty="0">
                <a:latin typeface="NikoshBAN" pitchFamily="2" charset="0"/>
                <a:cs typeface="NikoshBAN" pitchFamily="2" charset="0"/>
              </a:rPr>
              <a:t>শিক্ষক </a:t>
            </a:r>
            <a:r>
              <a:rPr lang="bn-BD" sz="4400" b="1" dirty="0" smtClean="0">
                <a:latin typeface="NikoshBAN" pitchFamily="2" charset="0"/>
                <a:cs typeface="NikoshBAN" pitchFamily="2" charset="0"/>
              </a:rPr>
              <a:t>পরিচিতি</a:t>
            </a:r>
            <a:r>
              <a:rPr lang="ar-SA" sz="4400" b="1" dirty="0" smtClean="0">
                <a:latin typeface="NikoshBAN" pitchFamily="2" charset="0"/>
                <a:cs typeface="NikoshBAN" pitchFamily="2" charset="0"/>
              </a:rPr>
              <a:t>تعريف المعلم</a:t>
            </a:r>
            <a:r>
              <a:rPr lang="ar-SA" sz="4400" b="1" dirty="0" smtClean="0">
                <a:latin typeface="NikoshBAN" pitchFamily="2" charset="0"/>
              </a:rPr>
              <a:t>  </a:t>
            </a:r>
            <a:endParaRPr lang="en-US" sz="4400" b="1" dirty="0">
              <a:latin typeface="NikoshBAN" pitchFamily="2" charset="0"/>
              <a:cs typeface="NikoshBAN" pitchFamily="2" charset="0"/>
            </a:endParaRPr>
          </a:p>
        </p:txBody>
      </p:sp>
      <p:sp>
        <p:nvSpPr>
          <p:cNvPr id="5" name="Rectangle 4"/>
          <p:cNvSpPr/>
          <p:nvPr/>
        </p:nvSpPr>
        <p:spPr>
          <a:xfrm>
            <a:off x="304800" y="4724400"/>
            <a:ext cx="8610600" cy="2000548"/>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bn-IN" sz="3600" b="1" dirty="0" smtClean="0">
                <a:latin typeface="NikoshBAN" pitchFamily="2" charset="0"/>
                <a:cs typeface="NikoshBAN" pitchFamily="2" charset="0"/>
              </a:rPr>
              <a:t>মোঃ আব্দুল ওয়াহেদ জিহাদী, সহ- সুপার । </a:t>
            </a:r>
            <a:endParaRPr lang="en-US" sz="2800" dirty="0" smtClean="0">
              <a:latin typeface="NikoshBAN" pitchFamily="2" charset="0"/>
              <a:cs typeface="NikoshBAN" pitchFamily="2" charset="0"/>
            </a:endParaRPr>
          </a:p>
          <a:p>
            <a:r>
              <a:rPr lang="bn-IN" sz="4000" b="1" dirty="0" smtClean="0">
                <a:latin typeface="NikoshBAN" pitchFamily="2" charset="0"/>
                <a:cs typeface="NikoshBAN" pitchFamily="2" charset="0"/>
              </a:rPr>
              <a:t>পীরগাছা বালিকা দাখিল মাদরাসা ,পীরগাছা ,</a:t>
            </a:r>
            <a:endParaRPr lang="bn-BD" sz="4000" b="1" dirty="0">
              <a:latin typeface="NikoshBAN" pitchFamily="2" charset="0"/>
              <a:cs typeface="NikoshBAN" pitchFamily="2" charset="0"/>
            </a:endParaRPr>
          </a:p>
          <a:p>
            <a:r>
              <a:rPr lang="bn-IN" sz="2400" dirty="0" smtClean="0">
                <a:latin typeface="NikoshBAN" pitchFamily="2" charset="0"/>
                <a:cs typeface="NikoshBAN" pitchFamily="2" charset="0"/>
              </a:rPr>
              <a:t>রংপুর । </a:t>
            </a:r>
            <a:r>
              <a:rPr lang="bn-BD" sz="2400" dirty="0" smtClean="0">
                <a:latin typeface="NikoshBAN" pitchFamily="2" charset="0"/>
                <a:cs typeface="NikoshBAN" pitchFamily="2" charset="0"/>
              </a:rPr>
              <a:t>মোবাইল </a:t>
            </a:r>
            <a:r>
              <a:rPr lang="bn-BD" sz="2400" dirty="0">
                <a:latin typeface="NikoshBAN" pitchFamily="2" charset="0"/>
                <a:cs typeface="NikoshBAN" pitchFamily="2" charset="0"/>
              </a:rPr>
              <a:t>নং </a:t>
            </a:r>
            <a:r>
              <a:rPr lang="bn-BD" sz="2400" dirty="0" smtClean="0">
                <a:latin typeface="NikoshBAN" pitchFamily="2" charset="0"/>
                <a:cs typeface="NikoshBAN" pitchFamily="2" charset="0"/>
              </a:rPr>
              <a:t>-</a:t>
            </a:r>
            <a:r>
              <a:rPr lang="en-US" sz="2400" dirty="0" smtClean="0">
                <a:latin typeface="NikoshBAN" pitchFamily="2" charset="0"/>
                <a:cs typeface="NikoshBAN" pitchFamily="2" charset="0"/>
              </a:rPr>
              <a:t>০১৭</a:t>
            </a:r>
            <a:r>
              <a:rPr lang="bn-IN" sz="2400" dirty="0" smtClean="0">
                <a:latin typeface="NikoshBAN" pitchFamily="2" charset="0"/>
                <a:cs typeface="NikoshBAN" pitchFamily="2" charset="0"/>
              </a:rPr>
              <a:t>৯৪৮৬৩১৮৬</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ই-</a:t>
            </a:r>
            <a:r>
              <a:rPr lang="en-US" sz="2400" dirty="0" err="1" smtClean="0">
                <a:latin typeface="NikoshBAN" pitchFamily="2" charset="0"/>
                <a:cs typeface="NikoshBAN" pitchFamily="2" charset="0"/>
              </a:rPr>
              <a:t>মেইল</a:t>
            </a:r>
            <a:r>
              <a:rPr lang="en-US" sz="2400" dirty="0" smtClean="0">
                <a:latin typeface="NikoshBAN" pitchFamily="2" charset="0"/>
                <a:cs typeface="NikoshBAN" pitchFamily="2" charset="0"/>
              </a:rPr>
              <a:t>- abdulwahedaz361@gmail.com</a:t>
            </a:r>
            <a:endParaRPr lang="bn-BD" sz="2400" dirty="0">
              <a:latin typeface="NikoshBAN" pitchFamily="2" charset="0"/>
              <a:cs typeface="NikoshBAN" pitchFamily="2" charset="0"/>
            </a:endParaRPr>
          </a:p>
        </p:txBody>
      </p:sp>
      <p:sp>
        <p:nvSpPr>
          <p:cNvPr id="4" name="Rounded Rectangle 3"/>
          <p:cNvSpPr/>
          <p:nvPr/>
        </p:nvSpPr>
        <p:spPr>
          <a:xfrm>
            <a:off x="3581400" y="1305074"/>
            <a:ext cx="5190216" cy="3339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ar-SA" sz="3200" b="1" dirty="0" smtClean="0">
                <a:latin typeface="NikoshBAN" pitchFamily="2" charset="0"/>
                <a:cs typeface="NikoshBAN" pitchFamily="2" charset="0"/>
              </a:rPr>
              <a:t>محمد </a:t>
            </a:r>
            <a:r>
              <a:rPr lang="pa-Arab-PK" sz="3200" b="1" dirty="0" smtClean="0">
                <a:latin typeface="NikoshBAN" pitchFamily="2" charset="0"/>
                <a:cs typeface="NikoshBAN" pitchFamily="2" charset="0"/>
              </a:rPr>
              <a:t>عبدالواحد جہادی</a:t>
            </a:r>
            <a:endParaRPr lang="ar-SA" sz="3200" dirty="0" smtClean="0"/>
          </a:p>
          <a:p>
            <a:pPr algn="r" rtl="1"/>
            <a:r>
              <a:rPr lang="pa-Arab-PK" sz="2800" b="1" dirty="0" smtClean="0">
                <a:latin typeface="NikoshBAN" pitchFamily="2" charset="0"/>
                <a:cs typeface="NikoshBAN" pitchFamily="2" charset="0"/>
              </a:rPr>
              <a:t>.المعلم مدير الثانی</a:t>
            </a:r>
            <a:r>
              <a:rPr lang="ar-SA" sz="2800" b="1" dirty="0" smtClean="0">
                <a:latin typeface="NikoshBAN" pitchFamily="2" charset="0"/>
                <a:cs typeface="NikoshBAN" pitchFamily="2" charset="0"/>
              </a:rPr>
              <a:t>(العربى)</a:t>
            </a:r>
          </a:p>
          <a:p>
            <a:pPr algn="r" rtl="1"/>
            <a:r>
              <a:rPr lang="ar-SA" sz="2800" b="1" dirty="0" smtClean="0">
                <a:latin typeface="NikoshBAN" pitchFamily="2" charset="0"/>
                <a:cs typeface="NikoshBAN" pitchFamily="2" charset="0"/>
              </a:rPr>
              <a:t>المدرسة</a:t>
            </a:r>
            <a:r>
              <a:rPr lang="pa-Arab-PK" sz="2800" b="1" dirty="0" smtClean="0">
                <a:latin typeface="NikoshBAN" pitchFamily="2" charset="0"/>
                <a:cs typeface="NikoshBAN" pitchFamily="2" charset="0"/>
              </a:rPr>
              <a:t> الداخل.للبنات برغاسۃ،</a:t>
            </a:r>
            <a:endParaRPr lang="ar-SA" sz="2800" b="1" dirty="0" smtClean="0">
              <a:latin typeface="NikoshBAN" pitchFamily="2" charset="0"/>
              <a:cs typeface="NikoshBAN" pitchFamily="2" charset="0"/>
            </a:endParaRPr>
          </a:p>
          <a:p>
            <a:pPr algn="r" rtl="1"/>
            <a:r>
              <a:rPr lang="pa-Arab-PK" sz="2800" b="1" dirty="0" smtClean="0">
                <a:latin typeface="NikoshBAN" pitchFamily="2" charset="0"/>
                <a:cs typeface="NikoshBAN" pitchFamily="2" charset="0"/>
              </a:rPr>
              <a:t>برغاسۃ،رنغبور-</a:t>
            </a:r>
            <a:endParaRPr lang="ar-SA" sz="2800" b="1" dirty="0" smtClean="0">
              <a:latin typeface="NikoshBAN" pitchFamily="2" charset="0"/>
              <a:cs typeface="NikoshBAN" pitchFamily="2" charset="0"/>
            </a:endParaRPr>
          </a:p>
          <a:p>
            <a:pPr algn="r" rtl="1"/>
            <a:r>
              <a:rPr lang="ar-SA" sz="2800" b="1" dirty="0" smtClean="0">
                <a:latin typeface="NikoshBAN" pitchFamily="2" charset="0"/>
                <a:cs typeface="NikoshBAN" pitchFamily="2" charset="0"/>
              </a:rPr>
              <a:t>الجوال: </a:t>
            </a:r>
            <a:r>
              <a:rPr lang="pa-Arab-PK" sz="2800" b="1" dirty="0" smtClean="0">
                <a:latin typeface="Arial"/>
                <a:cs typeface="Arial"/>
              </a:rPr>
              <a:t>۰۱۷۹۴۸۶۳۱۸۶</a:t>
            </a:r>
            <a:endParaRPr lang="ar-SA" sz="2800" b="1" dirty="0" smtClean="0">
              <a:latin typeface="Arial"/>
              <a:cs typeface="Arial"/>
            </a:endParaRPr>
          </a:p>
          <a:p>
            <a:pPr algn="r" rtl="1"/>
            <a:r>
              <a:rPr lang="ar-SA" sz="2800" b="1" dirty="0" smtClean="0">
                <a:latin typeface="Arial"/>
                <a:cs typeface="Arial"/>
              </a:rPr>
              <a:t>التاريخ: ١٠-٠٩-٢٠١٩</a:t>
            </a:r>
            <a:endParaRPr lang="ar-SA" sz="2800" b="1" dirty="0" smtClean="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F202BF4F-96DD-4283-AE57-53953E64EF41}" type="datetime3">
              <a:rPr lang="en-US" smtClean="0"/>
              <a:t>23 October 2019</a:t>
            </a:fld>
            <a:endParaRPr lang="en-US"/>
          </a:p>
        </p:txBody>
      </p:sp>
      <p:sp>
        <p:nvSpPr>
          <p:cNvPr id="6" name="Footer Placeholder 5"/>
          <p:cNvSpPr>
            <a:spLocks noGrp="1"/>
          </p:cNvSpPr>
          <p:nvPr>
            <p:ph type="ftr" sz="quarter" idx="11"/>
          </p:nvPr>
        </p:nvSpPr>
        <p:spPr/>
        <p:txBody>
          <a:bodyPr/>
          <a:lstStyle/>
          <a:p>
            <a:r>
              <a:rPr lang="en-US" dirty="0" smtClean="0"/>
              <a:t>Abdul Wahed Jihadi 01794863186</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75266"/>
            <a:ext cx="3164098" cy="2926334"/>
          </a:xfrm>
          <a:prstGeom prst="rect">
            <a:avLst/>
          </a:prstGeom>
        </p:spPr>
      </p:pic>
    </p:spTree>
    <p:extLst>
      <p:ext uri="{BB962C8B-B14F-4D97-AF65-F5344CB8AC3E}">
        <p14:creationId xmlns:p14="http://schemas.microsoft.com/office/powerpoint/2010/main" val="7843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787052"/>
            <a:ext cx="5793810" cy="830997"/>
          </a:xfrm>
          <a:prstGeom prst="rect">
            <a:avLst/>
          </a:prstGeom>
          <a:solidFill>
            <a:schemeClr val="bg2">
              <a:lumMod val="9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পাঠ</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পরিচিতি</a:t>
            </a:r>
            <a:r>
              <a:rPr lang="ar-SA" sz="4800" dirty="0" smtClean="0">
                <a:latin typeface="NikoshBAN" pitchFamily="2" charset="0"/>
                <a:cs typeface="NikoshBAN" pitchFamily="2" charset="0"/>
              </a:rPr>
              <a:t>تعريف الدرس </a:t>
            </a:r>
            <a:endParaRPr lang="en-US" sz="4800" dirty="0">
              <a:latin typeface="NikoshBAN" pitchFamily="2" charset="0"/>
              <a:cs typeface="NikoshBAN" pitchFamily="2" charset="0"/>
            </a:endParaRPr>
          </a:p>
        </p:txBody>
      </p:sp>
      <p:sp>
        <p:nvSpPr>
          <p:cNvPr id="4" name="Oval 3"/>
          <p:cNvSpPr/>
          <p:nvPr/>
        </p:nvSpPr>
        <p:spPr>
          <a:xfrm>
            <a:off x="533399" y="2057400"/>
            <a:ext cx="4026647" cy="3733800"/>
          </a:xfrm>
          <a:prstGeom prst="ellipse">
            <a:avLst/>
          </a:prstGeom>
          <a:solidFill>
            <a:srgbClr val="00B0F0"/>
          </a:solidFill>
          <a:ln>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শ্রেণি</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দাখিল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দশম</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বিষয়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আরবি</a:t>
            </a:r>
            <a:r>
              <a:rPr lang="en-US" sz="3200" dirty="0" smtClean="0">
                <a:solidFill>
                  <a:schemeClr val="tx1"/>
                </a:solidFill>
                <a:latin typeface="NikoshBAN" pitchFamily="2" charset="0"/>
                <a:cs typeface="NikoshBAN" pitchFamily="2" charset="0"/>
              </a:rPr>
              <a:t> ১ম </a:t>
            </a:r>
            <a:r>
              <a:rPr lang="en-US" sz="3200" dirty="0" err="1" smtClean="0">
                <a:solidFill>
                  <a:schemeClr val="tx1"/>
                </a:solidFill>
                <a:latin typeface="NikoshBAN" pitchFamily="2" charset="0"/>
                <a:cs typeface="NikoshBAN" pitchFamily="2" charset="0"/>
              </a:rPr>
              <a:t>পত্র</a:t>
            </a:r>
            <a:r>
              <a:rPr lang="bn-IN" sz="3200" dirty="0" smtClean="0">
                <a:solidFill>
                  <a:schemeClr val="tx1"/>
                </a:solidFill>
                <a:latin typeface="NikoshBAN" pitchFamily="2" charset="0"/>
                <a:cs typeface="NikoshBAN" pitchFamily="2" charset="0"/>
              </a:rPr>
              <a:t>  </a:t>
            </a:r>
            <a:endParaRPr lang="en-US" sz="3200" dirty="0" smtClean="0">
              <a:solidFill>
                <a:schemeClr val="tx1"/>
              </a:solidFill>
              <a:latin typeface="NikoshBAN" pitchFamily="2" charset="0"/>
              <a:cs typeface="NikoshBAN" pitchFamily="2" charset="0"/>
            </a:endParaRPr>
          </a:p>
          <a:p>
            <a:pPr algn="ctr"/>
            <a:r>
              <a:rPr lang="en-US" sz="3200" dirty="0" err="1" smtClean="0">
                <a:solidFill>
                  <a:schemeClr val="tx1"/>
                </a:solidFill>
                <a:latin typeface="NikoshBAN" pitchFamily="2" charset="0"/>
                <a:cs typeface="NikoshBAN" pitchFamily="2" charset="0"/>
              </a:rPr>
              <a:t>পাঠ</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৭ </a:t>
            </a:r>
            <a:r>
              <a:rPr lang="en-US" sz="3200" dirty="0" smtClean="0">
                <a:solidFill>
                  <a:schemeClr val="tx1"/>
                </a:solidFill>
                <a:latin typeface="NikoshBAN" pitchFamily="2" charset="0"/>
                <a:cs typeface="NikoshBAN" pitchFamily="2" charset="0"/>
              </a:rPr>
              <a:t>ম</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সময় – ৫০ মিনিট </a:t>
            </a:r>
            <a:endParaRPr lang="en-US" sz="3200" dirty="0">
              <a:solidFill>
                <a:schemeClr val="tx1"/>
              </a:solidFill>
              <a:latin typeface="NikoshBAN" pitchFamily="2" charset="0"/>
              <a:cs typeface="NikoshBAN" pitchFamily="2" charset="0"/>
            </a:endParaRPr>
          </a:p>
        </p:txBody>
      </p:sp>
      <p:sp>
        <p:nvSpPr>
          <p:cNvPr id="5" name="Oval 4"/>
          <p:cNvSpPr/>
          <p:nvPr/>
        </p:nvSpPr>
        <p:spPr>
          <a:xfrm>
            <a:off x="4724400" y="2057400"/>
            <a:ext cx="4026647" cy="3733800"/>
          </a:xfrm>
          <a:prstGeom prst="ellipse">
            <a:avLst/>
          </a:prstGeom>
          <a:solidFill>
            <a:srgbClr val="00B0F0"/>
          </a:solidFill>
          <a:ln>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NikoshBAN" pitchFamily="2" charset="0"/>
                <a:cs typeface="NikoshBAN" pitchFamily="2" charset="0"/>
              </a:rPr>
              <a:t>الصف  العاشر-</a:t>
            </a:r>
            <a:endParaRPr lang="bn-IN" sz="3200" dirty="0" smtClean="0">
              <a:solidFill>
                <a:schemeClr val="tx1"/>
              </a:solidFill>
              <a:latin typeface="NikoshBAN" pitchFamily="2" charset="0"/>
              <a:cs typeface="NikoshBAN" pitchFamily="2" charset="0"/>
            </a:endParaRPr>
          </a:p>
          <a:p>
            <a:pPr algn="ctr"/>
            <a:r>
              <a:rPr lang="ar-SA" sz="3200" dirty="0" smtClean="0">
                <a:solidFill>
                  <a:schemeClr val="tx1"/>
                </a:solidFill>
                <a:latin typeface="NikoshBAN" pitchFamily="2" charset="0"/>
                <a:cs typeface="NikoshBAN" pitchFamily="2" charset="0"/>
              </a:rPr>
              <a:t>الموضوع: اللغة العربية الاتصالية-</a:t>
            </a:r>
            <a:r>
              <a:rPr lang="bn-IN" sz="3200" dirty="0" smtClean="0">
                <a:solidFill>
                  <a:schemeClr val="tx1"/>
                </a:solidFill>
                <a:latin typeface="NikoshBAN" pitchFamily="2" charset="0"/>
                <a:cs typeface="NikoshBAN" pitchFamily="2" charset="0"/>
              </a:rPr>
              <a:t> </a:t>
            </a:r>
          </a:p>
          <a:p>
            <a:pPr algn="ctr" rtl="1"/>
            <a:r>
              <a:rPr lang="bn-IN" sz="3200" dirty="0" smtClean="0">
                <a:solidFill>
                  <a:schemeClr val="tx1"/>
                </a:solidFill>
                <a:latin typeface="NikoshBAN" pitchFamily="2" charset="0"/>
                <a:cs typeface="NikoshBAN" pitchFamily="2" charset="0"/>
              </a:rPr>
              <a:t> </a:t>
            </a:r>
            <a:r>
              <a:rPr lang="ar-SA" sz="3200" dirty="0" smtClean="0">
                <a:solidFill>
                  <a:schemeClr val="tx1"/>
                </a:solidFill>
                <a:latin typeface="NikoshBAN" pitchFamily="2" charset="0"/>
                <a:cs typeface="NikoshBAN" pitchFamily="2" charset="0"/>
              </a:rPr>
              <a:t>الدرس السابع-</a:t>
            </a:r>
            <a:endParaRPr lang="bn-IN" sz="3200" dirty="0" smtClean="0">
              <a:solidFill>
                <a:schemeClr val="tx1"/>
              </a:solidFill>
              <a:latin typeface="NikoshBAN" pitchFamily="2" charset="0"/>
              <a:cs typeface="NikoshBAN" pitchFamily="2" charset="0"/>
            </a:endParaRPr>
          </a:p>
          <a:p>
            <a:pPr algn="ctr"/>
            <a:r>
              <a:rPr lang="ar-SA" sz="3200" dirty="0" smtClean="0">
                <a:solidFill>
                  <a:schemeClr val="tx1"/>
                </a:solidFill>
                <a:latin typeface="NikoshBAN" pitchFamily="2" charset="0"/>
                <a:cs typeface="NikoshBAN" pitchFamily="2" charset="0"/>
              </a:rPr>
              <a:t>الوقت : </a:t>
            </a:r>
            <a:r>
              <a:rPr lang="ar-SA" sz="3200" dirty="0" smtClean="0">
                <a:solidFill>
                  <a:schemeClr val="tx1"/>
                </a:solidFill>
                <a:latin typeface="Arial"/>
                <a:cs typeface="Arial"/>
              </a:rPr>
              <a:t>٥٠</a:t>
            </a:r>
            <a:endParaRPr lang="en-US" sz="32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88B2D1C5-4202-42F3-AEE1-1B5F5070F4AC}" type="datetime3">
              <a:rPr lang="en-US" smtClean="0"/>
              <a:t>23 October 2019</a:t>
            </a:fld>
            <a:endParaRPr lang="en-US"/>
          </a:p>
        </p:txBody>
      </p:sp>
      <p:sp>
        <p:nvSpPr>
          <p:cNvPr id="3" name="Footer Placeholder 2"/>
          <p:cNvSpPr>
            <a:spLocks noGrp="1"/>
          </p:cNvSpPr>
          <p:nvPr>
            <p:ph type="ftr" sz="quarter" idx="11"/>
          </p:nvPr>
        </p:nvSpPr>
        <p:spPr/>
        <p:txBody>
          <a:bodyPr/>
          <a:lstStyle/>
          <a:p>
            <a:r>
              <a:rPr lang="en-US" dirty="0" err="1" smtClean="0"/>
              <a:t>Abddul</a:t>
            </a:r>
            <a:r>
              <a:rPr lang="en-US" dirty="0" smtClean="0"/>
              <a:t> Wahed Jihadi 01794863186</a:t>
            </a:r>
            <a:endParaRPr lang="en-US" dirty="0"/>
          </a:p>
        </p:txBody>
      </p:sp>
    </p:spTree>
    <p:extLst>
      <p:ext uri="{BB962C8B-B14F-4D97-AF65-F5344CB8AC3E}">
        <p14:creationId xmlns:p14="http://schemas.microsoft.com/office/powerpoint/2010/main" val="1127322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grpId="1" nodeType="withEffect">
                                  <p:stCondLst>
                                    <p:cond delay="0"/>
                                  </p:stCondLst>
                                  <p:iterate type="lt">
                                    <p:tmPct val="0"/>
                                  </p:iterate>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1"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96A6D0-AB93-471D-A818-0893C149D02A}"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6" name="Picture 5"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0787" t="10814" r="29520" b="21111"/>
          <a:stretch/>
        </p:blipFill>
        <p:spPr>
          <a:xfrm>
            <a:off x="152400" y="838200"/>
            <a:ext cx="3505200" cy="4668520"/>
          </a:xfrm>
          <a:prstGeom prst="rect">
            <a:avLst/>
          </a:prstGeom>
          <a:ln>
            <a:noFill/>
          </a:ln>
          <a:effectLst>
            <a:softEdge rad="112500"/>
          </a:effectLst>
        </p:spPr>
      </p:pic>
      <p:pic>
        <p:nvPicPr>
          <p:cNvPr id="2" name="Picture 1"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24286" t="18673" r="34286" b="7793"/>
          <a:stretch/>
        </p:blipFill>
        <p:spPr>
          <a:xfrm>
            <a:off x="3886199" y="990600"/>
            <a:ext cx="4726171" cy="4516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8436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747" y="316217"/>
            <a:ext cx="8626453" cy="707886"/>
          </a:xfrm>
          <a:prstGeom prst="rect">
            <a:avLst/>
          </a:prstGeom>
          <a:solidFill>
            <a:srgbClr val="00B050"/>
          </a:solidFill>
          <a:ln>
            <a:solidFill>
              <a:schemeClr val="bg2">
                <a:lumMod val="10000"/>
              </a:schemeClr>
            </a:solidFill>
          </a:ln>
        </p:spPr>
        <p:txBody>
          <a:bodyPr wrap="square" rtlCol="0">
            <a:spAutoFit/>
          </a:bodyPr>
          <a:lstStyle/>
          <a:p>
            <a:pPr algn="ctr"/>
            <a:r>
              <a:rPr lang="bn-BD"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bn-BD"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a:t>
            </a:r>
            <a:r>
              <a:rPr lang="en-GB"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r>
              <a:rPr lang="en-GB"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ar-SA"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انظروا الى الصور و قولوا - </a:t>
            </a:r>
            <a:endParaRPr lang="en-US" sz="4000" b="1" dirty="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41BBFB1F-E8F0-4A3E-9870-03033E81F196}" type="datetime3">
              <a:rPr lang="en-US" smtClean="0"/>
              <a:t>23 October 2019</a:t>
            </a:fld>
            <a:endParaRPr lang="en-US"/>
          </a:p>
        </p:txBody>
      </p:sp>
      <p:sp>
        <p:nvSpPr>
          <p:cNvPr id="4" name="Footer Placeholder 3"/>
          <p:cNvSpPr>
            <a:spLocks noGrp="1"/>
          </p:cNvSpPr>
          <p:nvPr>
            <p:ph type="ftr" sz="quarter" idx="11"/>
          </p:nvPr>
        </p:nvSpPr>
        <p:spPr/>
        <p:txBody>
          <a:bodyPr/>
          <a:lstStyle/>
          <a:p>
            <a:r>
              <a:rPr lang="en-US" dirty="0" smtClean="0"/>
              <a:t>Abdul Wahed Jihadi 01794863186</a:t>
            </a:r>
            <a:endParaRPr lang="en-US"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4529" t="28572" r="16239" b="-4762"/>
          <a:stretch/>
        </p:blipFill>
        <p:spPr>
          <a:xfrm>
            <a:off x="381000" y="4724421"/>
            <a:ext cx="3231907" cy="609579"/>
          </a:xfrm>
          <a:prstGeom prst="rect">
            <a:avLst/>
          </a:prstGeom>
        </p:spPr>
      </p:pic>
      <p:pic>
        <p:nvPicPr>
          <p:cNvPr id="16" name="Picture 15"/>
          <p:cNvPicPr>
            <a:picLocks/>
          </p:cNvPicPr>
          <p:nvPr/>
        </p:nvPicPr>
        <p:blipFill rotWithShape="1">
          <a:blip r:embed="rId4" cstate="print">
            <a:extLst>
              <a:ext uri="{28A0092B-C50C-407E-A947-70E740481C1C}">
                <a14:useLocalDpi xmlns:a14="http://schemas.microsoft.com/office/drawing/2010/main" val="0"/>
              </a:ext>
            </a:extLst>
          </a:blip>
          <a:srcRect r="10022"/>
          <a:stretch/>
        </p:blipFill>
        <p:spPr>
          <a:xfrm>
            <a:off x="5105400" y="1238224"/>
            <a:ext cx="3581400" cy="3105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owchart: Alternate Process 4"/>
          <p:cNvSpPr/>
          <p:nvPr/>
        </p:nvSpPr>
        <p:spPr>
          <a:xfrm>
            <a:off x="4525973" y="4648188"/>
            <a:ext cx="4237027" cy="12192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العالم الفرنسى موريس </a:t>
            </a: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بوكيلى</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38224"/>
            <a:ext cx="4145570" cy="3105176"/>
          </a:xfrm>
          <a:prstGeom prst="rect">
            <a:avLst/>
          </a:prstGeom>
        </p:spPr>
      </p:pic>
    </p:spTree>
    <p:extLst>
      <p:ext uri="{BB962C8B-B14F-4D97-AF65-F5344CB8AC3E}">
        <p14:creationId xmlns:p14="http://schemas.microsoft.com/office/powerpoint/2010/main" val="3898503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amond(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653" y="3886200"/>
            <a:ext cx="7350947" cy="1384995"/>
          </a:xfrm>
          <a:prstGeom prst="rect">
            <a:avLst/>
          </a:prstGeom>
          <a:ln>
            <a:solidFill>
              <a:schemeClr val="tx1"/>
            </a:solidFill>
          </a:ln>
          <a:effectLst>
            <a:glow rad="139700">
              <a:schemeClr val="accent1">
                <a:satMod val="175000"/>
                <a:alpha val="40000"/>
              </a:schemeClr>
            </a:glow>
            <a:innerShdw blurRad="63500" dist="50800" dir="5400000">
              <a:prstClr val="black">
                <a:alpha val="50000"/>
              </a:prstClr>
            </a:innerShdw>
          </a:effectLst>
        </p:spPr>
        <p:style>
          <a:lnRef idx="0">
            <a:scrgbClr r="0" g="0" b="0"/>
          </a:lnRef>
          <a:fillRef idx="1003">
            <a:schemeClr val="lt2"/>
          </a:fillRef>
          <a:effectRef idx="0">
            <a:scrgbClr r="0" g="0" b="0"/>
          </a:effectRef>
          <a:fontRef idx="major"/>
        </p:style>
        <p:txBody>
          <a:bodyPr wrap="square" rtlCol="0">
            <a:spAutoFit/>
          </a:bodyPr>
          <a:lstStyle/>
          <a:p>
            <a:pPr algn="ctr">
              <a:spcBef>
                <a:spcPct val="0"/>
              </a:spcBef>
            </a:pPr>
            <a:r>
              <a:rPr lang="ar-SA" sz="4800" b="1" dirty="0" smtClean="0">
                <a:ln w="0"/>
                <a:latin typeface="NikoshBAN" panose="02000000000000000000" pitchFamily="2" charset="0"/>
                <a:cs typeface="NikoshBAN" panose="02000000000000000000" pitchFamily="2" charset="0"/>
              </a:rPr>
              <a:t>الحوار مع الاجنبىّ</a:t>
            </a:r>
            <a:endParaRPr lang="en-US" sz="4800" b="1" dirty="0">
              <a:ln w="0"/>
              <a:latin typeface="NikoshBAN" panose="02000000000000000000" pitchFamily="2" charset="0"/>
              <a:cs typeface="NikoshBAN" panose="02000000000000000000" pitchFamily="2" charset="0"/>
            </a:endParaRPr>
          </a:p>
          <a:p>
            <a:pPr algn="ctr">
              <a:spcBef>
                <a:spcPct val="0"/>
              </a:spcBef>
            </a:pPr>
            <a:r>
              <a:rPr lang="en-US" sz="3600" dirty="0" err="1" smtClean="0">
                <a:ln w="0"/>
                <a:latin typeface="NikoshBAN" panose="02000000000000000000" pitchFamily="2" charset="0"/>
                <a:cs typeface="NikoshBAN" panose="02000000000000000000" pitchFamily="2" charset="0"/>
              </a:rPr>
              <a:t>বিদেশির</a:t>
            </a:r>
            <a:r>
              <a:rPr lang="en-US" sz="3600" dirty="0" smtClean="0">
                <a:ln w="0"/>
                <a:latin typeface="NikoshBAN" panose="02000000000000000000" pitchFamily="2" charset="0"/>
                <a:cs typeface="NikoshBAN" panose="02000000000000000000" pitchFamily="2" charset="0"/>
              </a:rPr>
              <a:t> </a:t>
            </a:r>
            <a:r>
              <a:rPr lang="en-US" sz="3600" dirty="0" err="1" smtClean="0">
                <a:ln w="0"/>
                <a:latin typeface="NikoshBAN" panose="02000000000000000000" pitchFamily="2" charset="0"/>
                <a:cs typeface="NikoshBAN" panose="02000000000000000000" pitchFamily="2" charset="0"/>
              </a:rPr>
              <a:t>সাথে</a:t>
            </a:r>
            <a:r>
              <a:rPr lang="en-US" sz="3600" dirty="0" smtClean="0">
                <a:ln w="0"/>
                <a:latin typeface="NikoshBAN" panose="02000000000000000000" pitchFamily="2" charset="0"/>
                <a:cs typeface="NikoshBAN" panose="02000000000000000000" pitchFamily="2" charset="0"/>
              </a:rPr>
              <a:t> </a:t>
            </a:r>
            <a:r>
              <a:rPr lang="en-US" sz="3600" dirty="0" err="1" smtClean="0">
                <a:ln w="0"/>
                <a:latin typeface="NikoshBAN" panose="02000000000000000000" pitchFamily="2" charset="0"/>
                <a:cs typeface="NikoshBAN" panose="02000000000000000000" pitchFamily="2" charset="0"/>
              </a:rPr>
              <a:t>সংলাপ</a:t>
            </a:r>
            <a:endParaRPr lang="ar-SA" sz="3600" dirty="0" smtClean="0">
              <a:ln w="0"/>
              <a:latin typeface="NikoshBAN" panose="02000000000000000000" pitchFamily="2" charset="0"/>
              <a:cs typeface="NikoshBAN" panose="02000000000000000000" pitchFamily="2" charset="0"/>
            </a:endParaRPr>
          </a:p>
        </p:txBody>
      </p:sp>
      <p:sp>
        <p:nvSpPr>
          <p:cNvPr id="4" name="Down Arrow Callout 3"/>
          <p:cNvSpPr/>
          <p:nvPr/>
        </p:nvSpPr>
        <p:spPr>
          <a:xfrm>
            <a:off x="1676400" y="990600"/>
            <a:ext cx="5791200" cy="2514600"/>
          </a:xfrm>
          <a:prstGeom prst="downArrowCallout">
            <a:avLst/>
          </a:prstGeom>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ar-SA" sz="4800" b="1" dirty="0" smtClean="0">
                <a:ln w="0"/>
                <a:solidFill>
                  <a:schemeClr val="tx1"/>
                </a:solidFill>
                <a:latin typeface="NikoshBAN" panose="02000000000000000000" pitchFamily="2" charset="0"/>
                <a:cs typeface="NikoshBAN" panose="02000000000000000000" pitchFamily="2" charset="0"/>
              </a:rPr>
              <a:t>اعلان الدرس</a:t>
            </a:r>
            <a:endParaRPr lang="en-US" sz="4800" b="1" dirty="0" smtClean="0">
              <a:ln w="0"/>
              <a:solidFill>
                <a:schemeClr val="tx1"/>
              </a:solidFill>
              <a:latin typeface="NikoshBAN" panose="02000000000000000000" pitchFamily="2" charset="0"/>
              <a:cs typeface="NikoshBAN" panose="02000000000000000000" pitchFamily="2" charset="0"/>
            </a:endParaRPr>
          </a:p>
          <a:p>
            <a:pPr algn="ctr"/>
            <a:r>
              <a:rPr lang="en-US" sz="4800" b="1" dirty="0" err="1" smtClean="0">
                <a:ln w="0"/>
                <a:solidFill>
                  <a:schemeClr val="tx1"/>
                </a:solidFill>
                <a:latin typeface="NikoshBAN" panose="02000000000000000000" pitchFamily="2" charset="0"/>
                <a:cs typeface="NikoshBAN" panose="02000000000000000000" pitchFamily="2" charset="0"/>
              </a:rPr>
              <a:t>আজকের</a:t>
            </a:r>
            <a:r>
              <a:rPr lang="en-US" sz="4800" b="1" dirty="0" smtClean="0">
                <a:ln w="0"/>
                <a:solidFill>
                  <a:schemeClr val="tx1"/>
                </a:solidFill>
                <a:latin typeface="NikoshBAN" panose="02000000000000000000" pitchFamily="2" charset="0"/>
                <a:cs typeface="NikoshBAN" panose="02000000000000000000" pitchFamily="2" charset="0"/>
              </a:rPr>
              <a:t> </a:t>
            </a:r>
            <a:r>
              <a:rPr lang="en-US" sz="4800" b="1" dirty="0" err="1" smtClean="0">
                <a:ln w="0"/>
                <a:solidFill>
                  <a:schemeClr val="tx1"/>
                </a:solidFill>
                <a:latin typeface="NikoshBAN" panose="02000000000000000000" pitchFamily="2" charset="0"/>
                <a:cs typeface="NikoshBAN" panose="02000000000000000000" pitchFamily="2" charset="0"/>
              </a:rPr>
              <a:t>পাঠের</a:t>
            </a:r>
            <a:r>
              <a:rPr lang="en-US" sz="4800" b="1" dirty="0" smtClean="0">
                <a:ln w="0"/>
                <a:solidFill>
                  <a:schemeClr val="tx1"/>
                </a:solidFill>
                <a:latin typeface="NikoshBAN" panose="02000000000000000000" pitchFamily="2" charset="0"/>
                <a:cs typeface="NikoshBAN" panose="02000000000000000000" pitchFamily="2" charset="0"/>
              </a:rPr>
              <a:t> </a:t>
            </a:r>
            <a:r>
              <a:rPr lang="en-US" sz="4800" b="1" dirty="0" err="1" smtClean="0">
                <a:ln w="0"/>
                <a:solidFill>
                  <a:schemeClr val="tx1"/>
                </a:solidFill>
                <a:latin typeface="NikoshBAN" panose="02000000000000000000" pitchFamily="2" charset="0"/>
                <a:cs typeface="NikoshBAN" panose="02000000000000000000" pitchFamily="2" charset="0"/>
              </a:rPr>
              <a:t>বিষয়</a:t>
            </a:r>
            <a:endParaRPr lang="en-US" sz="4800" dirty="0">
              <a:solidFill>
                <a:schemeClr val="tx1"/>
              </a:solidFill>
            </a:endParaRPr>
          </a:p>
        </p:txBody>
      </p:sp>
      <p:sp>
        <p:nvSpPr>
          <p:cNvPr id="2" name="Date Placeholder 1"/>
          <p:cNvSpPr>
            <a:spLocks noGrp="1"/>
          </p:cNvSpPr>
          <p:nvPr>
            <p:ph type="dt" sz="half" idx="10"/>
          </p:nvPr>
        </p:nvSpPr>
        <p:spPr/>
        <p:txBody>
          <a:bodyPr/>
          <a:lstStyle/>
          <a:p>
            <a:fld id="{08766320-EA34-4963-9183-2B3FCDB4CDA5}"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spTree>
    <p:extLst>
      <p:ext uri="{BB962C8B-B14F-4D97-AF65-F5344CB8AC3E}">
        <p14:creationId xmlns:p14="http://schemas.microsoft.com/office/powerpoint/2010/main" val="1865966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03552" y="3648988"/>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২</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1589980" y="3581400"/>
            <a:ext cx="72492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ইসলাম সর্বকালের,</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সর্বস্থানের সকল মানুষের ধর্ম,</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তা বর্ণনা করতে পারবে</a:t>
            </a:r>
            <a:r>
              <a:rPr lang="en-US" sz="2800" b="1" dirty="0">
                <a:solidFill>
                  <a:schemeClr val="tx1">
                    <a:lumMod val="75000"/>
                    <a:lumOff val="25000"/>
                  </a:schemeClr>
                </a:solidFill>
                <a:latin typeface="NikoshBAN" pitchFamily="2" charset="0"/>
                <a:cs typeface="NikoshBAN" pitchFamily="2" charset="0"/>
              </a:rPr>
              <a:t>;</a:t>
            </a:r>
            <a:endParaRPr lang="en-US" sz="2800" b="1" dirty="0" smtClean="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Rounded Rectangle 7"/>
          <p:cNvSpPr/>
          <p:nvPr/>
        </p:nvSpPr>
        <p:spPr>
          <a:xfrm>
            <a:off x="1981199" y="771198"/>
            <a:ext cx="5791201" cy="836154"/>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5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শি</a:t>
            </a:r>
            <a:r>
              <a:rPr lang="bn-BD"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খনফল</a:t>
            </a:r>
            <a:r>
              <a:rPr lang="en-US"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ar-SA"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تنافع العلم </a:t>
            </a:r>
            <a:endParaRPr lang="bn-BD"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ight Arrow 8"/>
          <p:cNvSpPr/>
          <p:nvPr/>
        </p:nvSpPr>
        <p:spPr>
          <a:xfrm>
            <a:off x="703552" y="2362200"/>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NikoshBAN" panose="02000000000000000000" pitchFamily="2" charset="0"/>
                <a:cs typeface="NikoshBAN" panose="02000000000000000000" pitchFamily="2" charset="0"/>
              </a:rPr>
              <a:t>1.</a:t>
            </a:r>
            <a:endParaRPr lang="en-US" sz="2800" b="1" dirty="0">
              <a:latin typeface="NikoshBAN" panose="02000000000000000000" pitchFamily="2" charset="0"/>
              <a:cs typeface="NikoshBAN" panose="02000000000000000000" pitchFamily="2" charset="0"/>
            </a:endParaRPr>
          </a:p>
        </p:txBody>
      </p:sp>
      <p:sp>
        <p:nvSpPr>
          <p:cNvPr id="10" name="TextBox 9"/>
          <p:cNvSpPr txBox="1"/>
          <p:nvPr/>
        </p:nvSpPr>
        <p:spPr>
          <a:xfrm>
            <a:off x="1513780" y="2286000"/>
            <a:ext cx="74778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একজন বিদেশী ও মুসলমানের মধ্যকার ইসলাম </a:t>
            </a:r>
            <a:r>
              <a:rPr lang="en-US" sz="2800" b="1" dirty="0" err="1">
                <a:solidFill>
                  <a:schemeClr val="tx1">
                    <a:lumMod val="75000"/>
                    <a:lumOff val="25000"/>
                  </a:schemeClr>
                </a:solidFill>
                <a:latin typeface="NikoshBAN" pitchFamily="2" charset="0"/>
                <a:cs typeface="NikoshBAN" pitchFamily="2" charset="0"/>
              </a:rPr>
              <a:t>সম্পর্কে</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সংলাপ  বর্ণনা করতে পারবে</a:t>
            </a:r>
            <a:r>
              <a:rPr lang="en-US" sz="2800" b="1" dirty="0">
                <a:solidFill>
                  <a:schemeClr val="tx1">
                    <a:lumMod val="75000"/>
                    <a:lumOff val="25000"/>
                  </a:schemeClr>
                </a:solidFill>
                <a:latin typeface="NikoshBAN" pitchFamily="2" charset="0"/>
                <a:cs typeface="NikoshBAN" pitchFamily="2" charset="0"/>
              </a:rPr>
              <a:t>;</a:t>
            </a:r>
            <a:endParaRPr lang="bn-BD" sz="2800" b="1" dirty="0">
              <a:solidFill>
                <a:schemeClr val="tx1">
                  <a:lumMod val="75000"/>
                  <a:lumOff val="25000"/>
                </a:schemeClr>
              </a:solidFill>
              <a:latin typeface="NikoshBAN" pitchFamily="2" charset="0"/>
              <a:cs typeface="NikoshBAN" pitchFamily="2" charset="0"/>
            </a:endParaRPr>
          </a:p>
        </p:txBody>
      </p:sp>
      <p:sp>
        <p:nvSpPr>
          <p:cNvPr id="11" name="Right Arrow 10"/>
          <p:cNvSpPr/>
          <p:nvPr/>
        </p:nvSpPr>
        <p:spPr>
          <a:xfrm>
            <a:off x="631118" y="4856131"/>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a:latin typeface="NikoshBAN" panose="02000000000000000000" pitchFamily="2" charset="0"/>
                <a:cs typeface="NikoshBAN" panose="02000000000000000000" pitchFamily="2" charset="0"/>
              </a:rPr>
              <a:t>৩</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1676400" y="4828481"/>
            <a:ext cx="72492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ইসলামকে সঠিকভাবে বুঝার জন্য নিরপেক্ষ কতিপয় লেখক সম্পর্কে বর্ণনা করতে পারবে।</a:t>
            </a:r>
            <a:endParaRPr lang="en-US" sz="2800" b="1" dirty="0" smtClean="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5F025267-EB19-42DA-9A52-BD24810E024F}"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sp>
        <p:nvSpPr>
          <p:cNvPr id="6" name="TextBox 5"/>
          <p:cNvSpPr txBox="1"/>
          <p:nvPr/>
        </p:nvSpPr>
        <p:spPr>
          <a:xfrm>
            <a:off x="381000" y="1744767"/>
            <a:ext cx="5593168" cy="584775"/>
          </a:xfrm>
          <a:prstGeom prst="rect">
            <a:avLst/>
          </a:prstGeom>
          <a:noFill/>
        </p:spPr>
        <p:txBody>
          <a:bodyPr wrap="square" rtlCol="0">
            <a:spAutoFit/>
          </a:bodyPr>
          <a:lstStyle/>
          <a:p>
            <a:r>
              <a:rPr lang="bn-BD" sz="3200" dirty="0">
                <a:solidFill>
                  <a:schemeClr val="tx1">
                    <a:lumMod val="75000"/>
                    <a:lumOff val="25000"/>
                  </a:schemeClr>
                </a:solidFill>
                <a:latin typeface="NikoshBAN" pitchFamily="2" charset="0"/>
                <a:cs typeface="NikoshBAN" pitchFamily="2" charset="0"/>
              </a:rPr>
              <a:t>এই পাঠ শেষে শিক্ষার্থীরা-</a:t>
            </a:r>
            <a:r>
              <a:rPr lang="bn-BD" sz="3200" dirty="0" smtClean="0">
                <a:solidFill>
                  <a:schemeClr val="tx1">
                    <a:lumMod val="75000"/>
                    <a:lumOff val="25000"/>
                  </a:schemeClr>
                </a:solidFill>
                <a:latin typeface="NikoshBAN" pitchFamily="2" charset="0"/>
                <a:cs typeface="NikoshBAN" pitchFamily="2" charset="0"/>
              </a:rPr>
              <a:t>---</a:t>
            </a:r>
            <a:endParaRPr lang="bn-BD" sz="3200" dirty="0">
              <a:solidFill>
                <a:schemeClr val="tx1">
                  <a:lumMod val="75000"/>
                  <a:lumOff val="25000"/>
                </a:schemeClr>
              </a:solidFill>
              <a:latin typeface="NikoshBAN" pitchFamily="2" charset="0"/>
              <a:cs typeface="NikoshBAN" pitchFamily="2" charset="0"/>
            </a:endParaRPr>
          </a:p>
        </p:txBody>
      </p:sp>
    </p:spTree>
    <p:extLst>
      <p:ext uri="{BB962C8B-B14F-4D97-AF65-F5344CB8AC3E}">
        <p14:creationId xmlns:p14="http://schemas.microsoft.com/office/powerpoint/2010/main" val="2815249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4582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4000" dirty="0">
                <a:solidFill>
                  <a:srgbClr val="002060"/>
                </a:solidFill>
                <a:latin typeface="Arial" pitchFamily="34" charset="0"/>
                <a:cs typeface="Arial" pitchFamily="34" charset="0"/>
              </a:rPr>
              <a:t>الدرس اليوم الحوار مع الاجنبى (الجزء الاول</a:t>
            </a:r>
            <a:r>
              <a:rPr lang="ar-SA" sz="3600" dirty="0">
                <a:solidFill>
                  <a:srgbClr val="002060"/>
                </a:solidFill>
                <a:latin typeface="Arial" pitchFamily="34" charset="0"/>
                <a:cs typeface="Arial" pitchFamily="34" charset="0"/>
              </a:rPr>
              <a:t>) </a:t>
            </a:r>
            <a:endParaRPr lang="en-US" sz="3600" dirty="0">
              <a:solidFill>
                <a:srgbClr val="00206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0BD98EE-82D6-4D06-A8EE-A2ADD99F48A6}" type="datetime3">
              <a:rPr lang="en-US" smtClean="0"/>
              <a:t>23 October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3" name="Picture 2"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18095" t="24569" r="33016" b="7321"/>
          <a:stretch/>
        </p:blipFill>
        <p:spPr>
          <a:xfrm>
            <a:off x="685800" y="1295400"/>
            <a:ext cx="8153400" cy="4800600"/>
          </a:xfrm>
          <a:prstGeom prst="rect">
            <a:avLst/>
          </a:prstGeom>
        </p:spPr>
      </p:pic>
    </p:spTree>
    <p:extLst>
      <p:ext uri="{BB962C8B-B14F-4D97-AF65-F5344CB8AC3E}">
        <p14:creationId xmlns:p14="http://schemas.microsoft.com/office/powerpoint/2010/main" val="449493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b="0" smtClean="0"/>
              <a:t>23 October 2019</a:t>
            </a:fld>
            <a:endParaRPr lang="en-US" b="0"/>
          </a:p>
        </p:txBody>
      </p:sp>
      <p:sp>
        <p:nvSpPr>
          <p:cNvPr id="3" name="Footer Placeholder 2"/>
          <p:cNvSpPr>
            <a:spLocks noGrp="1"/>
          </p:cNvSpPr>
          <p:nvPr>
            <p:ph type="ftr" sz="quarter" idx="11"/>
          </p:nvPr>
        </p:nvSpPr>
        <p:spPr/>
        <p:txBody>
          <a:bodyPr/>
          <a:lstStyle/>
          <a:p>
            <a:r>
              <a:rPr lang="en-US" b="0" dirty="0" smtClean="0"/>
              <a:t>Abdul Wahed Jihadi 01794863186</a:t>
            </a:r>
            <a:endParaRPr lang="en-US" b="0" dirty="0"/>
          </a:p>
        </p:txBody>
      </p:sp>
      <p:sp>
        <p:nvSpPr>
          <p:cNvPr id="4" name="Rounded Rectangle 3"/>
          <p:cNvSpPr/>
          <p:nvPr/>
        </p:nvSpPr>
        <p:spPr>
          <a:xfrm>
            <a:off x="457200" y="228600"/>
            <a:ext cx="8357371" cy="58674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2400" i="1" u="sng" dirty="0" err="1" smtClean="0">
                <a:solidFill>
                  <a:schemeClr val="tx1"/>
                </a:solidFill>
                <a:latin typeface="NikoshBAN" pitchFamily="2" charset="0"/>
                <a:cs typeface="NikoshBAN" pitchFamily="2" charset="0"/>
              </a:rPr>
              <a:t>অনুবাদঃ</a:t>
            </a:r>
            <a:r>
              <a:rPr lang="en-US" sz="2400" i="1" u="sng" dirty="0" smtClean="0">
                <a:solidFill>
                  <a:schemeClr val="tx1"/>
                </a:solidFill>
                <a:latin typeface="NikoshBAN" pitchFamily="2" charset="0"/>
                <a:cs typeface="NikoshBAN" pitchFamily="2" charset="0"/>
              </a:rPr>
              <a:t> </a:t>
            </a:r>
            <a:r>
              <a:rPr lang="en-US" sz="2400" dirty="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আমি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ইসলাম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সম্পর্কে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কিছু</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জিজ্ঞাসা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চাই</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এজন্য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বিরক্ত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a:t>
            </a:r>
            <a:r>
              <a:rPr lang="en-US" sz="2400" dirty="0" smtClean="0">
                <a:solidFill>
                  <a:schemeClr val="tx1"/>
                </a:solidFill>
                <a:latin typeface="NikoshBAN" pitchFamily="2" charset="0"/>
                <a:cs typeface="NikoshBAN" pitchFamily="2" charset="0"/>
              </a:rPr>
              <a:t>?</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এটি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আমার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সৌভাগ্য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জিজ্ঞাসার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স্বাগত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জানাচ্ছি</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তোমাদের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মুহাম্মদ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নিরক্ষর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ছিলেন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পড়তে</a:t>
            </a:r>
            <a:r>
              <a:rPr lang="en-US" sz="2400" dirty="0" smtClean="0">
                <a:solidFill>
                  <a:schemeClr val="tx1"/>
                </a:solidFill>
                <a:latin typeface="NikoshBAN" pitchFamily="2" charset="0"/>
                <a:cs typeface="NikoshBAN" pitchFamily="2" charset="0"/>
              </a:rPr>
              <a:t> ও </a:t>
            </a:r>
            <a:r>
              <a:rPr lang="en-US" sz="2400" dirty="0" err="1" smtClean="0">
                <a:solidFill>
                  <a:schemeClr val="tx1"/>
                </a:solidFill>
                <a:latin typeface="NikoshBAN" pitchFamily="2" charset="0"/>
                <a:cs typeface="NikoshBAN" pitchFamily="2" charset="0"/>
              </a:rPr>
              <a:t>লিখতে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হ্যাঁ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ঠিক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আমাদের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মুহাম্মদ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নিরক্ষর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ছিলেন</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তাহলে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কিভাবে</a:t>
            </a:r>
            <a:r>
              <a:rPr lang="en-US" sz="2400" dirty="0" smtClean="0">
                <a:solidFill>
                  <a:schemeClr val="tx1"/>
                </a:solidFill>
                <a:latin typeface="NikoshBAN" pitchFamily="2" charset="0"/>
                <a:cs typeface="NikoshBAN" pitchFamily="2" charset="0"/>
              </a:rPr>
              <a:t> এ </a:t>
            </a:r>
            <a:r>
              <a:rPr lang="en-US" sz="2400" dirty="0" err="1" smtClean="0">
                <a:solidFill>
                  <a:schemeClr val="tx1"/>
                </a:solidFill>
                <a:latin typeface="NikoshBAN" pitchFamily="2" charset="0"/>
                <a:cs typeface="NikoshBAN" pitchFamily="2" charset="0"/>
              </a:rPr>
              <a:t>সকল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বৈজ্ঞানিক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তত্ত্ব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আসলেন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যুগের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মানুষ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বর্তমানে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বিজ্ঞান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করেছে</a:t>
            </a:r>
            <a:r>
              <a:rPr lang="en-US" sz="2400" dirty="0" smtClean="0">
                <a:solidFill>
                  <a:schemeClr val="tx1"/>
                </a:solidFill>
                <a:latin typeface="NikoshBAN" pitchFamily="2" charset="0"/>
                <a:cs typeface="NikoshBAN" pitchFamily="2" charset="0"/>
              </a:rPr>
              <a:t>।</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এ </a:t>
            </a:r>
            <a:r>
              <a:rPr lang="en-US" sz="2400" dirty="0" err="1" smtClean="0">
                <a:solidFill>
                  <a:schemeClr val="tx1"/>
                </a:solidFill>
                <a:latin typeface="NikoshBAN" pitchFamily="2" charset="0"/>
                <a:cs typeface="NikoshBAN" pitchFamily="2" charset="0"/>
              </a:rPr>
              <a:t>সকল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বৈজ্ঞানিক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তত্ত্ব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নিকট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আসেনি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আল্লাহর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পক্ষ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এসেছে</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এটাই</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আল্লাহর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রাসূল</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আরেকটি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প্রশ্ন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ইসলাম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শুধু</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আরবদের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ধর্ম</a:t>
            </a:r>
            <a:r>
              <a:rPr lang="en-US" sz="2400" dirty="0" smtClean="0">
                <a:solidFill>
                  <a:schemeClr val="tx1"/>
                </a:solidFill>
                <a:latin typeface="NikoshBAN" pitchFamily="2" charset="0"/>
                <a:cs typeface="NikoshBAN" pitchFamily="2" charset="0"/>
              </a:rPr>
              <a:t>?</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ইসলাম</a:t>
            </a:r>
            <a:r>
              <a:rPr lang="en-US" sz="2400" dirty="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সর্বকালের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সর্বস্থানের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সকল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মানুষের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ধর্ম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বিশ্বের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মাসলমানদের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তাকাও</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ভাষা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বংশ</a:t>
            </a:r>
            <a:r>
              <a:rPr lang="en-US" sz="2400" dirty="0" smtClean="0">
                <a:solidFill>
                  <a:schemeClr val="tx1"/>
                </a:solidFill>
                <a:latin typeface="NikoshBAN" pitchFamily="2" charset="0"/>
                <a:cs typeface="NikoshBAN" pitchFamily="2" charset="0"/>
              </a:rPr>
              <a:t> ও </a:t>
            </a:r>
            <a:r>
              <a:rPr lang="en-US" sz="2400" dirty="0" err="1" smtClean="0">
                <a:solidFill>
                  <a:schemeClr val="tx1"/>
                </a:solidFill>
                <a:latin typeface="NikoshBAN" pitchFamily="2" charset="0"/>
                <a:cs typeface="NikoshBAN" pitchFamily="2" charset="0"/>
              </a:rPr>
              <a:t>বর্ণে</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বিভিন্ন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জাতি</a:t>
            </a:r>
            <a:r>
              <a:rPr lang="en-US"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6257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1347</TotalTime>
  <Words>759</Words>
  <Application>Microsoft Office PowerPoint</Application>
  <PresentationFormat>On-screen Show (4:3)</PresentationFormat>
  <Paragraphs>137</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Georgia</vt:lpstr>
      <vt:lpstr>NikoshBAN</vt:lpstr>
      <vt:lpstr>Tahoma</vt:lpstr>
      <vt:lpstr>Trebuchet MS</vt:lpstr>
      <vt:lpstr>Vrinda</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PKM</dc:creator>
  <cp:lastModifiedBy>Md Abdul Wahed</cp:lastModifiedBy>
  <cp:revision>361</cp:revision>
  <dcterms:created xsi:type="dcterms:W3CDTF">2015-05-23T05:54:04Z</dcterms:created>
  <dcterms:modified xsi:type="dcterms:W3CDTF">2019-10-23T21:26:42Z</dcterms:modified>
</cp:coreProperties>
</file>