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72" r:id="rId9"/>
    <p:sldId id="268" r:id="rId10"/>
    <p:sldId id="267" r:id="rId11"/>
    <p:sldId id="271" r:id="rId12"/>
    <p:sldId id="263" r:id="rId13"/>
    <p:sldId id="269" r:id="rId14"/>
    <p:sldId id="277" r:id="rId15"/>
    <p:sldId id="265" r:id="rId16"/>
    <p:sldId id="278" r:id="rId17"/>
    <p:sldId id="270" r:id="rId18"/>
    <p:sldId id="279" r:id="rId19"/>
    <p:sldId id="280" r:id="rId20"/>
    <p:sldId id="274" r:id="rId21"/>
    <p:sldId id="273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F511BE-20A5-4AF9-89CD-A09CFD64BC13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4F58A3-546E-45C2-AA7D-367F29ED4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F511BE-20A5-4AF9-89CD-A09CFD64BC13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4F58A3-546E-45C2-AA7D-367F29ED4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F511BE-20A5-4AF9-89CD-A09CFD64BC13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4F58A3-546E-45C2-AA7D-367F29ED4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F511BE-20A5-4AF9-89CD-A09CFD64BC13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4F58A3-546E-45C2-AA7D-367F29ED4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F511BE-20A5-4AF9-89CD-A09CFD64BC13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4F58A3-546E-45C2-AA7D-367F29ED4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F511BE-20A5-4AF9-89CD-A09CFD64BC13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4F58A3-546E-45C2-AA7D-367F29ED4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F511BE-20A5-4AF9-89CD-A09CFD64BC13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4F58A3-546E-45C2-AA7D-367F29ED4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F511BE-20A5-4AF9-89CD-A09CFD64BC13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4F58A3-546E-45C2-AA7D-367F29ED4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F511BE-20A5-4AF9-89CD-A09CFD64BC13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4F58A3-546E-45C2-AA7D-367F29ED4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F511BE-20A5-4AF9-89CD-A09CFD64BC13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4F58A3-546E-45C2-AA7D-367F29ED4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F511BE-20A5-4AF9-89CD-A09CFD64BC13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4F58A3-546E-45C2-AA7D-367F29ED4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8Tzng999.gif"/>
          <p:cNvPicPr>
            <a:picLocks noChangeAspect="1"/>
          </p:cNvPicPr>
          <p:nvPr/>
        </p:nvPicPr>
        <p:blipFill>
          <a:blip r:embed="rId13"/>
          <a:srcRect l="2257" t="3333" r="2257" b="3333"/>
          <a:stretch>
            <a:fillRect/>
          </a:stretch>
        </p:blipFill>
        <p:spPr>
          <a:xfrm>
            <a:off x="152400" y="228600"/>
            <a:ext cx="87630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352800" y="62484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Md</a:t>
            </a:r>
            <a:r>
              <a:rPr lang="en-US" sz="1600" dirty="0" smtClean="0"/>
              <a:t> Abu </a:t>
            </a:r>
            <a:r>
              <a:rPr lang="en-US" sz="1600" dirty="0" err="1" smtClean="0"/>
              <a:t>Hasan</a:t>
            </a:r>
            <a:r>
              <a:rPr lang="en-US" sz="1600" dirty="0" smtClean="0"/>
              <a:t> </a:t>
            </a:r>
            <a:r>
              <a:rPr lang="en-US" sz="1600" dirty="0" err="1" smtClean="0"/>
              <a:t>Sarder</a:t>
            </a:r>
            <a:endParaRPr lang="en-US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67" y="1627496"/>
            <a:ext cx="7408333" cy="4371975"/>
          </a:xfrm>
          <a:prstGeom prst="rect">
            <a:avLst/>
          </a:prstGeom>
        </p:spPr>
      </p:pic>
      <p:pic>
        <p:nvPicPr>
          <p:cNvPr id="6" name="Picture 5" descr="garments201411052207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00200"/>
            <a:ext cx="7429500" cy="4371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304800"/>
            <a:ext cx="281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032015_02_BANGLADESH_RAILW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90600"/>
            <a:ext cx="6905625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6905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876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সেবামূলক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সম্পাদিত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সেবামূলক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অন্তর্ভুক্ত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3042791"/>
            <a:ext cx="4038600" cy="11482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কুঠির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229" y="299591"/>
            <a:ext cx="8324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মাপকাঠিতে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উৎপাদনমূখী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3065537"/>
            <a:ext cx="4038600" cy="11482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743200" y="1376809"/>
            <a:ext cx="228600" cy="159499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0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3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_0041B.JPG"/>
          <p:cNvPicPr>
            <a:picLocks noChangeAspect="1"/>
          </p:cNvPicPr>
          <p:nvPr/>
        </p:nvPicPr>
        <p:blipFill rotWithShape="1">
          <a:blip r:embed="rId2"/>
          <a:srcRect t="8889" b="3556"/>
          <a:stretch/>
        </p:blipFill>
        <p:spPr>
          <a:xfrm>
            <a:off x="1905000" y="1121581"/>
            <a:ext cx="5715000" cy="3752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6905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00050" y="4737406"/>
            <a:ext cx="8286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প্রাধান্য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ভবন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ব্যতিরেকে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ব্যয়সহ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জনবল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১০-এর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30557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 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উৎপাদনমুখী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498265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844151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উৎপাদনমুখী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ভবন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ব্যতিরেকে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প্রতস্থাপন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ব্যয়সহ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২৫-৯৯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5562600" cy="3115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30557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সেবামূলক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844151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সেবামূলক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ভবন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ব্যতিরেকে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প্রতস্থাপন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ব্যয়সহ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১০-২৫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2400" dirty="0"/>
          </a:p>
        </p:txBody>
      </p:sp>
      <p:pic>
        <p:nvPicPr>
          <p:cNvPr id="4" name="Picture 3" descr="তাত-শিল্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5943600" cy="349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2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69057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itchFamily="2" charset="0"/>
              </a:rPr>
              <a:t>মাঝারি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উৎপাদনমুখী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  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194" y="4880612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উৎপাদনমুখী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ভবন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ব্যতিরেকে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ব্যয়সহ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১০০-২৫০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454736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69057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itchFamily="2" charset="0"/>
              </a:rPr>
              <a:t>মাঝারি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সেবামূলক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)?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844151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সেবামূলক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ভবন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ব্যতিরেকে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ব্যয়সহ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১৫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৫০-১০০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6"/>
          <a:stretch/>
        </p:blipFill>
        <p:spPr>
          <a:xfrm>
            <a:off x="762000" y="1182739"/>
            <a:ext cx="7112000" cy="36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572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উৎপাদন্মুখী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)  ?  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844151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উৎপাদন্মুখী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ভবন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ব্যতিরেকে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ব্যয়সহ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২৫০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7" y="1131676"/>
            <a:ext cx="714375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সেবামুলক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)  ?   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844151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সেবামুলক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ভবন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ব্যতিরেকে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ব্যয়সহ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  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74693"/>
            <a:ext cx="5715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64052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024" y="5429246"/>
            <a:ext cx="8338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18834"/>
            <a:ext cx="5257800" cy="343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9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28800"/>
            <a:ext cx="3645220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54888"/>
            <a:ext cx="2576742" cy="2336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2044" y="4476465"/>
            <a:ext cx="30434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হাচান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সরদার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চূয়াডাঙ্গা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কৃষ্ণনগর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কেশবপুর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০১৭১৫-৩০৯৪২৩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6507" y="2610881"/>
            <a:ext cx="2987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8722" y="4291799"/>
            <a:ext cx="36695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mtClean="0">
                <a:latin typeface="NikoshBAN" panose="02000000000000000000" pitchFamily="2" charset="0"/>
                <a:cs typeface="NikoshBAN" panose="02000000000000000000" pitchFamily="2" charset="0"/>
              </a:rPr>
              <a:t>৮৩-৯০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0054" y="682389"/>
            <a:ext cx="2729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752" y="1263125"/>
            <a:ext cx="777716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8801" y="2002631"/>
            <a:ext cx="401589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752" y="2766136"/>
            <a:ext cx="43434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6432" y="2736475"/>
            <a:ext cx="403826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752" y="3484915"/>
            <a:ext cx="864094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752" y="5160513"/>
            <a:ext cx="4343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কুঠির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752" y="1994680"/>
            <a:ext cx="4343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4802" y="760708"/>
            <a:ext cx="3173618" cy="407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8761" y="5949776"/>
            <a:ext cx="2928937" cy="553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8760" y="5959840"/>
            <a:ext cx="2928937" cy="596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3994" y="4486666"/>
            <a:ext cx="355069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উৎপাদনমুখী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752" y="4476602"/>
            <a:ext cx="4343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3994" y="5143061"/>
            <a:ext cx="35507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89182" y="52821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505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1" grpId="0" animBg="1"/>
      <p:bldP spid="11" grpId="1" animBg="1"/>
      <p:bldP spid="11" grpId="2" animBg="1"/>
      <p:bldP spid="11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5424" y="648137"/>
            <a:ext cx="2620371" cy="553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7547" y="46041"/>
            <a:ext cx="1967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711489" y="824261"/>
            <a:ext cx="3366502" cy="407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890" y="1417051"/>
            <a:ext cx="6551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---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647" y="2104391"/>
            <a:ext cx="3228947" cy="7306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হাসপাতাল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ক্লিনিক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43981" y="2084304"/>
            <a:ext cx="2427508" cy="8041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বাজারজাতকরণ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023178" y="2067445"/>
            <a:ext cx="2861515" cy="8827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iii)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পর্যটন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322805" y="3649771"/>
            <a:ext cx="2007509" cy="4790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ওiii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82391" y="3689042"/>
            <a:ext cx="1943102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69924" y="3724393"/>
            <a:ext cx="2014769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iও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960" y="4179401"/>
            <a:ext cx="6921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কুঠির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0696" y="4790559"/>
            <a:ext cx="2890585" cy="6797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3257547" y="4790559"/>
            <a:ext cx="3006775" cy="6805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প্রাধান্য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376985" y="4764176"/>
            <a:ext cx="2507708" cy="6790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iii)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64960" y="2888497"/>
            <a:ext cx="3292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138" y="5382963"/>
            <a:ext cx="2969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58797" y="6079603"/>
            <a:ext cx="1614491" cy="4286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927836" y="3724393"/>
            <a:ext cx="1771650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(খ)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670521" y="6021229"/>
            <a:ext cx="1986009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ও 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61100" y="6021230"/>
            <a:ext cx="1614491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465907" y="6021229"/>
            <a:ext cx="2002924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(গ 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i,ও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55424" y="634773"/>
            <a:ext cx="2620371" cy="596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774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92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5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xit" presetSubtype="32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xit" presetSubtype="32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xit" presetSubtype="32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  <p:bldP spid="2" grpId="8" animBg="1"/>
      <p:bldP spid="2" grpId="9" animBg="1"/>
      <p:bldP spid="2" grpId="10" animBg="1"/>
      <p:bldP spid="2" grpId="11" animBg="1"/>
      <p:bldP spid="2" grpId="12" animBg="1"/>
      <p:bldP spid="4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304800"/>
            <a:ext cx="8686800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333500"/>
            <a:ext cx="8686800" cy="40900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320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sz="400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926490"/>
            <a:ext cx="86868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13051" y="1974680"/>
            <a:ext cx="3581400" cy="2633654"/>
            <a:chOff x="2313051" y="1974680"/>
            <a:chExt cx="3581400" cy="2633654"/>
          </a:xfrm>
        </p:grpSpPr>
        <p:sp>
          <p:nvSpPr>
            <p:cNvPr id="5" name="Isosceles Triangle 4"/>
            <p:cNvSpPr/>
            <p:nvPr/>
          </p:nvSpPr>
          <p:spPr>
            <a:xfrm>
              <a:off x="2313051" y="1974680"/>
              <a:ext cx="3581400" cy="1447800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743200" y="3413760"/>
              <a:ext cx="2721102" cy="11945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6200" y="3467100"/>
              <a:ext cx="533400" cy="95073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854702" y="3581558"/>
              <a:ext cx="487680" cy="74267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02" y="3581558"/>
              <a:ext cx="457200" cy="74267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434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401472"/>
            <a:ext cx="2197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5" b="8071"/>
          <a:stretch/>
        </p:blipFill>
        <p:spPr>
          <a:xfrm>
            <a:off x="838200" y="1417135"/>
            <a:ext cx="7620000" cy="4419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1" y="1433057"/>
            <a:ext cx="7671938" cy="440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997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524000" y="1295400"/>
            <a:ext cx="4876800" cy="1066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2200" y="12954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743200"/>
            <a:ext cx="6019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 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১।শিল্প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51155"/>
              </p:ext>
            </p:extLst>
          </p:nvPr>
        </p:nvGraphicFramePr>
        <p:xfrm>
          <a:off x="2895600" y="1752600"/>
          <a:ext cx="1752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752600"/>
                        <a:ext cx="17526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6858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15240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441033"/>
            <a:ext cx="6096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শ্রমিকরা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জাহাজ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6579" y="3441033"/>
            <a:ext cx="63246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জাহাজ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6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685800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6764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(Industries of Bangladesh)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2b62c1fe7c9f305e3aa7281477a09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895600"/>
            <a:ext cx="5581650" cy="3708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rments-thebdex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47800"/>
            <a:ext cx="5410200" cy="3005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2133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4495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গার্মেন্ট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1054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কারখানাতে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দ্রব্যকে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চূড়ান্ত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12534" y="780994"/>
            <a:ext cx="412654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উৎপাদনমূখী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garments201605030442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65" y="1601957"/>
            <a:ext cx="4097493" cy="213069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Right Arrow 3"/>
          <p:cNvSpPr/>
          <p:nvPr/>
        </p:nvSpPr>
        <p:spPr>
          <a:xfrm>
            <a:off x="765411" y="4609043"/>
            <a:ext cx="3264408" cy="990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4576654" y="2295466"/>
            <a:ext cx="3276600" cy="1094232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উৎপাদনমূখী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2204" y="369486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5791199"/>
            <a:ext cx="2814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হাসপাতাল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ক্লিনিক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229" y="380478"/>
            <a:ext cx="8324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শিল্পনীতি-২০১০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27114" y="2482410"/>
            <a:ext cx="2726140" cy="8019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Manufacturing Industry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765411" y="4816633"/>
            <a:ext cx="2767084" cy="8019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Service Industry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4612535" y="846856"/>
            <a:ext cx="4126544" cy="11871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34" y="3440626"/>
            <a:ext cx="3967681" cy="2350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4" grpId="1" animBg="1"/>
      <p:bldP spid="5" grpId="0" animBg="1"/>
      <p:bldP spid="5" grpId="1" animBg="1"/>
      <p:bldP spid="6" grpId="0"/>
      <p:bldP spid="7" grpId="0"/>
      <p:bldP spid="10" grpId="0" animBg="1"/>
      <p:bldP spid="11" grpId="0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2362200" y="603514"/>
            <a:ext cx="3810000" cy="914400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9400" y="6387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54483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শিল্পনীতি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" b="9646"/>
          <a:stretch/>
        </p:blipFill>
        <p:spPr>
          <a:xfrm>
            <a:off x="1328738" y="1752600"/>
            <a:ext cx="587692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5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উৎপাদনমুখী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4958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প্রক্রিয়াজাতকরণ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পরবর্তিতে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পুণঃসামঞ্জস্যকরণ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উৎপাদনমুখী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অর্ন্তগত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48006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DER</Template>
  <TotalTime>621</TotalTime>
  <Words>817</Words>
  <Application>Microsoft Office PowerPoint</Application>
  <PresentationFormat>On-screen Show (4:3)</PresentationFormat>
  <Paragraphs>103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NikoshBAN</vt:lpstr>
      <vt:lpstr>DER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</dc:creator>
  <cp:lastModifiedBy>abu hasan</cp:lastModifiedBy>
  <cp:revision>115</cp:revision>
  <dcterms:created xsi:type="dcterms:W3CDTF">2016-10-14T08:33:06Z</dcterms:created>
  <dcterms:modified xsi:type="dcterms:W3CDTF">2019-12-04T15:31:41Z</dcterms:modified>
</cp:coreProperties>
</file>