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96" r:id="rId2"/>
    <p:sldId id="289" r:id="rId3"/>
    <p:sldId id="267" r:id="rId4"/>
    <p:sldId id="298" r:id="rId5"/>
    <p:sldId id="291" r:id="rId6"/>
    <p:sldId id="287" r:id="rId7"/>
    <p:sldId id="302" r:id="rId8"/>
    <p:sldId id="299" r:id="rId9"/>
    <p:sldId id="297" r:id="rId10"/>
    <p:sldId id="268" r:id="rId11"/>
    <p:sldId id="301" r:id="rId12"/>
    <p:sldId id="258" r:id="rId13"/>
    <p:sldId id="303" r:id="rId14"/>
    <p:sldId id="269" r:id="rId15"/>
    <p:sldId id="295" r:id="rId16"/>
    <p:sldId id="300" r:id="rId17"/>
    <p:sldId id="271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29" autoAdjust="0"/>
    <p:restoredTop sz="92473" autoAdjust="0"/>
  </p:normalViewPr>
  <p:slideViewPr>
    <p:cSldViewPr>
      <p:cViewPr>
        <p:scale>
          <a:sx n="66" d="100"/>
          <a:sy n="66" d="100"/>
        </p:scale>
        <p:origin x="-76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09336-919A-43F1-B50E-1FECC8C9431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BA3DC-3E3B-4BEF-B781-360E9F41F65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3600" dirty="0" err="1" smtClean="0">
              <a:solidFill>
                <a:schemeClr val="accent2">
                  <a:lumMod val="75000"/>
                </a:schemeClr>
              </a:solidFill>
            </a:rPr>
            <a:t>লেদ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3600" dirty="0" err="1" smtClean="0">
              <a:solidFill>
                <a:schemeClr val="accent2">
                  <a:lumMod val="75000"/>
                </a:schemeClr>
              </a:solidFill>
            </a:rPr>
            <a:t>মেশিন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</a:rPr>
            <a:t> </a:t>
          </a:r>
          <a:endParaRPr lang="en-US" sz="3600" dirty="0">
            <a:solidFill>
              <a:schemeClr val="accent2">
                <a:lumMod val="75000"/>
              </a:schemeClr>
            </a:solidFill>
          </a:endParaRPr>
        </a:p>
      </dgm:t>
    </dgm:pt>
    <dgm:pt modelId="{30950AE8-9DAB-4D3B-AB85-9B7236F1FAEF}" type="parTrans" cxnId="{7B1F3BFD-B56C-4FB9-B183-1FCE1E9798FA}">
      <dgm:prSet/>
      <dgm:spPr/>
      <dgm:t>
        <a:bodyPr/>
        <a:lstStyle/>
        <a:p>
          <a:endParaRPr lang="en-US"/>
        </a:p>
      </dgm:t>
    </dgm:pt>
    <dgm:pt modelId="{8E93E45A-06F2-4FEA-8F45-42E83E9C8D17}" type="sibTrans" cxnId="{7B1F3BFD-B56C-4FB9-B183-1FCE1E9798FA}">
      <dgm:prSet/>
      <dgm:spPr/>
      <dgm:t>
        <a:bodyPr/>
        <a:lstStyle/>
        <a:p>
          <a:endParaRPr lang="en-US"/>
        </a:p>
      </dgm:t>
    </dgm:pt>
    <dgm:pt modelId="{5B905CBC-C155-4353-AE94-38F220D2716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3600" dirty="0" err="1" smtClean="0">
              <a:solidFill>
                <a:schemeClr val="accent2">
                  <a:lumMod val="75000"/>
                </a:schemeClr>
              </a:solidFill>
            </a:rPr>
            <a:t>হস্ত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3600" dirty="0" err="1" smtClean="0">
              <a:solidFill>
                <a:schemeClr val="accent2">
                  <a:lumMod val="75000"/>
                </a:schemeClr>
              </a:solidFill>
            </a:rPr>
            <a:t>চালিত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</a:rPr>
            <a:t> </a:t>
          </a:r>
          <a:endParaRPr lang="en-US" sz="3600" dirty="0">
            <a:solidFill>
              <a:schemeClr val="accent2">
                <a:lumMod val="75000"/>
              </a:schemeClr>
            </a:solidFill>
          </a:endParaRPr>
        </a:p>
      </dgm:t>
    </dgm:pt>
    <dgm:pt modelId="{A53E02F8-B8DC-4F5E-8220-D3370523CDAB}" type="parTrans" cxnId="{0451A9C2-B8DC-4F56-A61F-6856DC788D5C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5290E8B-143F-49E1-A25A-067F1D6E82C4}" type="sibTrans" cxnId="{0451A9C2-B8DC-4F56-A61F-6856DC788D5C}">
      <dgm:prSet/>
      <dgm:spPr/>
      <dgm:t>
        <a:bodyPr/>
        <a:lstStyle/>
        <a:p>
          <a:endParaRPr lang="en-US"/>
        </a:p>
      </dgm:t>
    </dgm:pt>
    <dgm:pt modelId="{AD402781-318A-4288-8C02-06D6A58A25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3600" dirty="0" err="1" smtClean="0">
              <a:solidFill>
                <a:schemeClr val="accent2">
                  <a:lumMod val="75000"/>
                </a:schemeClr>
              </a:solidFill>
            </a:rPr>
            <a:t>শক্তি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3600" dirty="0" err="1" smtClean="0">
              <a:solidFill>
                <a:schemeClr val="accent2">
                  <a:lumMod val="75000"/>
                </a:schemeClr>
              </a:solidFill>
            </a:rPr>
            <a:t>চালিত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</a:rPr>
            <a:t> </a:t>
          </a:r>
          <a:endParaRPr lang="en-US" sz="3600" dirty="0">
            <a:solidFill>
              <a:schemeClr val="accent2">
                <a:lumMod val="75000"/>
              </a:schemeClr>
            </a:solidFill>
          </a:endParaRPr>
        </a:p>
      </dgm:t>
    </dgm:pt>
    <dgm:pt modelId="{B3412466-F5E8-4EE2-87C8-6455FFEDD0AE}" type="parTrans" cxnId="{39DA9EAF-3F35-4B61-9EE2-852D893F22E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1F89649A-B6E1-42BE-B015-E4F2199E01FE}" type="sibTrans" cxnId="{39DA9EAF-3F35-4B61-9EE2-852D893F22E9}">
      <dgm:prSet/>
      <dgm:spPr/>
      <dgm:t>
        <a:bodyPr/>
        <a:lstStyle/>
        <a:p>
          <a:endParaRPr lang="en-US"/>
        </a:p>
      </dgm:t>
    </dgm:pt>
    <dgm:pt modelId="{F2CBB761-2889-4110-8E6E-0C0C8669F06C}" type="pres">
      <dgm:prSet presAssocID="{4FB09336-919A-43F1-B50E-1FECC8C943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F2EAF6-E74E-4902-A215-880CE00F8BB0}" type="pres">
      <dgm:prSet presAssocID="{978BA3DC-3E3B-4BEF-B781-360E9F41F65F}" presName="root1" presStyleCnt="0"/>
      <dgm:spPr/>
    </dgm:pt>
    <dgm:pt modelId="{0B3142B4-365F-417E-9065-43B53164D176}" type="pres">
      <dgm:prSet presAssocID="{978BA3DC-3E3B-4BEF-B781-360E9F41F65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D21CF-CCE6-41A3-A524-D9401FCC43B7}" type="pres">
      <dgm:prSet presAssocID="{978BA3DC-3E3B-4BEF-B781-360E9F41F65F}" presName="level2hierChild" presStyleCnt="0"/>
      <dgm:spPr/>
    </dgm:pt>
    <dgm:pt modelId="{A0C94B34-997A-4152-8BF7-D3E2E31E9E0D}" type="pres">
      <dgm:prSet presAssocID="{A53E02F8-B8DC-4F5E-8220-D3370523CDA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3C3BB95-CD7D-41D6-8928-C5E0E721955F}" type="pres">
      <dgm:prSet presAssocID="{A53E02F8-B8DC-4F5E-8220-D3370523CDA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655A953-2AF4-4A30-B290-FA9CC0096015}" type="pres">
      <dgm:prSet presAssocID="{5B905CBC-C155-4353-AE94-38F220D27169}" presName="root2" presStyleCnt="0"/>
      <dgm:spPr/>
    </dgm:pt>
    <dgm:pt modelId="{B6FEA06B-1DCD-4223-808B-A1F7E76A4AC7}" type="pres">
      <dgm:prSet presAssocID="{5B905CBC-C155-4353-AE94-38F220D2716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D65B12-EEFE-4781-BBF8-94DAFB2FC1BA}" type="pres">
      <dgm:prSet presAssocID="{5B905CBC-C155-4353-AE94-38F220D27169}" presName="level3hierChild" presStyleCnt="0"/>
      <dgm:spPr/>
    </dgm:pt>
    <dgm:pt modelId="{BF12C1B0-99E7-4391-90E0-025E24F67496}" type="pres">
      <dgm:prSet presAssocID="{B3412466-F5E8-4EE2-87C8-6455FFEDD0A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5AF0003-5ADA-4097-9550-4F410D85C129}" type="pres">
      <dgm:prSet presAssocID="{B3412466-F5E8-4EE2-87C8-6455FFEDD0A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788D54B-F272-406F-BD94-798807AC6030}" type="pres">
      <dgm:prSet presAssocID="{AD402781-318A-4288-8C02-06D6A58A25F8}" presName="root2" presStyleCnt="0"/>
      <dgm:spPr/>
    </dgm:pt>
    <dgm:pt modelId="{58E20EEE-E8D9-41DE-8542-4C4F6D71544C}" type="pres">
      <dgm:prSet presAssocID="{AD402781-318A-4288-8C02-06D6A58A25F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5EEF0B-6342-4B1E-ABC5-4260864F5C02}" type="pres">
      <dgm:prSet presAssocID="{AD402781-318A-4288-8C02-06D6A58A25F8}" presName="level3hierChild" presStyleCnt="0"/>
      <dgm:spPr/>
    </dgm:pt>
  </dgm:ptLst>
  <dgm:cxnLst>
    <dgm:cxn modelId="{0351FA90-A6A2-49A6-B3D2-3365FF6C05D3}" type="presOf" srcId="{B3412466-F5E8-4EE2-87C8-6455FFEDD0AE}" destId="{BF12C1B0-99E7-4391-90E0-025E24F67496}" srcOrd="0" destOrd="0" presId="urn:microsoft.com/office/officeart/2005/8/layout/hierarchy2"/>
    <dgm:cxn modelId="{F11A9FA9-91D4-4EB8-953A-362EE17492F3}" type="presOf" srcId="{B3412466-F5E8-4EE2-87C8-6455FFEDD0AE}" destId="{E5AF0003-5ADA-4097-9550-4F410D85C129}" srcOrd="1" destOrd="0" presId="urn:microsoft.com/office/officeart/2005/8/layout/hierarchy2"/>
    <dgm:cxn modelId="{7B1F3BFD-B56C-4FB9-B183-1FCE1E9798FA}" srcId="{4FB09336-919A-43F1-B50E-1FECC8C94316}" destId="{978BA3DC-3E3B-4BEF-B781-360E9F41F65F}" srcOrd="0" destOrd="0" parTransId="{30950AE8-9DAB-4D3B-AB85-9B7236F1FAEF}" sibTransId="{8E93E45A-06F2-4FEA-8F45-42E83E9C8D17}"/>
    <dgm:cxn modelId="{1EDD33E4-9A20-466D-8E4D-317BA19C3BCA}" type="presOf" srcId="{AD402781-318A-4288-8C02-06D6A58A25F8}" destId="{58E20EEE-E8D9-41DE-8542-4C4F6D71544C}" srcOrd="0" destOrd="0" presId="urn:microsoft.com/office/officeart/2005/8/layout/hierarchy2"/>
    <dgm:cxn modelId="{486E0882-BA01-4D81-A508-F265DB4A26D9}" type="presOf" srcId="{A53E02F8-B8DC-4F5E-8220-D3370523CDAB}" destId="{63C3BB95-CD7D-41D6-8928-C5E0E721955F}" srcOrd="1" destOrd="0" presId="urn:microsoft.com/office/officeart/2005/8/layout/hierarchy2"/>
    <dgm:cxn modelId="{375F7D7B-6B1B-45C2-A0B2-42043F4785C9}" type="presOf" srcId="{4FB09336-919A-43F1-B50E-1FECC8C94316}" destId="{F2CBB761-2889-4110-8E6E-0C0C8669F06C}" srcOrd="0" destOrd="0" presId="urn:microsoft.com/office/officeart/2005/8/layout/hierarchy2"/>
    <dgm:cxn modelId="{39DA9EAF-3F35-4B61-9EE2-852D893F22E9}" srcId="{978BA3DC-3E3B-4BEF-B781-360E9F41F65F}" destId="{AD402781-318A-4288-8C02-06D6A58A25F8}" srcOrd="1" destOrd="0" parTransId="{B3412466-F5E8-4EE2-87C8-6455FFEDD0AE}" sibTransId="{1F89649A-B6E1-42BE-B015-E4F2199E01FE}"/>
    <dgm:cxn modelId="{68315AC3-80BB-493A-9FF4-8F78B1F1D008}" type="presOf" srcId="{978BA3DC-3E3B-4BEF-B781-360E9F41F65F}" destId="{0B3142B4-365F-417E-9065-43B53164D176}" srcOrd="0" destOrd="0" presId="urn:microsoft.com/office/officeart/2005/8/layout/hierarchy2"/>
    <dgm:cxn modelId="{0367EBFE-7239-4029-9930-031A83581607}" type="presOf" srcId="{5B905CBC-C155-4353-AE94-38F220D27169}" destId="{B6FEA06B-1DCD-4223-808B-A1F7E76A4AC7}" srcOrd="0" destOrd="0" presId="urn:microsoft.com/office/officeart/2005/8/layout/hierarchy2"/>
    <dgm:cxn modelId="{0451A9C2-B8DC-4F56-A61F-6856DC788D5C}" srcId="{978BA3DC-3E3B-4BEF-B781-360E9F41F65F}" destId="{5B905CBC-C155-4353-AE94-38F220D27169}" srcOrd="0" destOrd="0" parTransId="{A53E02F8-B8DC-4F5E-8220-D3370523CDAB}" sibTransId="{65290E8B-143F-49E1-A25A-067F1D6E82C4}"/>
    <dgm:cxn modelId="{968513D6-93F5-449E-AFB2-240A2BEA34F4}" type="presOf" srcId="{A53E02F8-B8DC-4F5E-8220-D3370523CDAB}" destId="{A0C94B34-997A-4152-8BF7-D3E2E31E9E0D}" srcOrd="0" destOrd="0" presId="urn:microsoft.com/office/officeart/2005/8/layout/hierarchy2"/>
    <dgm:cxn modelId="{8045D00E-A479-4796-A183-875C6DA3F219}" type="presParOf" srcId="{F2CBB761-2889-4110-8E6E-0C0C8669F06C}" destId="{C1F2EAF6-E74E-4902-A215-880CE00F8BB0}" srcOrd="0" destOrd="0" presId="urn:microsoft.com/office/officeart/2005/8/layout/hierarchy2"/>
    <dgm:cxn modelId="{5DDCB479-A628-4773-B51F-5CCC38F1810B}" type="presParOf" srcId="{C1F2EAF6-E74E-4902-A215-880CE00F8BB0}" destId="{0B3142B4-365F-417E-9065-43B53164D176}" srcOrd="0" destOrd="0" presId="urn:microsoft.com/office/officeart/2005/8/layout/hierarchy2"/>
    <dgm:cxn modelId="{4E7EE31C-6FD5-4145-BA97-480879CC4B01}" type="presParOf" srcId="{C1F2EAF6-E74E-4902-A215-880CE00F8BB0}" destId="{0FFD21CF-CCE6-41A3-A524-D9401FCC43B7}" srcOrd="1" destOrd="0" presId="urn:microsoft.com/office/officeart/2005/8/layout/hierarchy2"/>
    <dgm:cxn modelId="{741BE325-020D-4A7E-8FE1-2CDA7ABA3FC0}" type="presParOf" srcId="{0FFD21CF-CCE6-41A3-A524-D9401FCC43B7}" destId="{A0C94B34-997A-4152-8BF7-D3E2E31E9E0D}" srcOrd="0" destOrd="0" presId="urn:microsoft.com/office/officeart/2005/8/layout/hierarchy2"/>
    <dgm:cxn modelId="{8C6F9701-8835-42F2-AED7-C204E310B59F}" type="presParOf" srcId="{A0C94B34-997A-4152-8BF7-D3E2E31E9E0D}" destId="{63C3BB95-CD7D-41D6-8928-C5E0E721955F}" srcOrd="0" destOrd="0" presId="urn:microsoft.com/office/officeart/2005/8/layout/hierarchy2"/>
    <dgm:cxn modelId="{E49E1B98-A106-43CE-92A5-671C088B763A}" type="presParOf" srcId="{0FFD21CF-CCE6-41A3-A524-D9401FCC43B7}" destId="{8655A953-2AF4-4A30-B290-FA9CC0096015}" srcOrd="1" destOrd="0" presId="urn:microsoft.com/office/officeart/2005/8/layout/hierarchy2"/>
    <dgm:cxn modelId="{A45012D3-B3F6-469B-9B2B-84531F37AE03}" type="presParOf" srcId="{8655A953-2AF4-4A30-B290-FA9CC0096015}" destId="{B6FEA06B-1DCD-4223-808B-A1F7E76A4AC7}" srcOrd="0" destOrd="0" presId="urn:microsoft.com/office/officeart/2005/8/layout/hierarchy2"/>
    <dgm:cxn modelId="{07DE5204-D68B-409E-98F0-B55019F09F5E}" type="presParOf" srcId="{8655A953-2AF4-4A30-B290-FA9CC0096015}" destId="{00D65B12-EEFE-4781-BBF8-94DAFB2FC1BA}" srcOrd="1" destOrd="0" presId="urn:microsoft.com/office/officeart/2005/8/layout/hierarchy2"/>
    <dgm:cxn modelId="{018C7FF8-7AE2-40D8-AE38-88902B727073}" type="presParOf" srcId="{0FFD21CF-CCE6-41A3-A524-D9401FCC43B7}" destId="{BF12C1B0-99E7-4391-90E0-025E24F67496}" srcOrd="2" destOrd="0" presId="urn:microsoft.com/office/officeart/2005/8/layout/hierarchy2"/>
    <dgm:cxn modelId="{B18427D5-F311-4A87-84A2-2EA510CAED04}" type="presParOf" srcId="{BF12C1B0-99E7-4391-90E0-025E24F67496}" destId="{E5AF0003-5ADA-4097-9550-4F410D85C129}" srcOrd="0" destOrd="0" presId="urn:microsoft.com/office/officeart/2005/8/layout/hierarchy2"/>
    <dgm:cxn modelId="{FE02720B-AD72-4A71-8C70-CB84E928AC8A}" type="presParOf" srcId="{0FFD21CF-CCE6-41A3-A524-D9401FCC43B7}" destId="{4788D54B-F272-406F-BD94-798807AC6030}" srcOrd="3" destOrd="0" presId="urn:microsoft.com/office/officeart/2005/8/layout/hierarchy2"/>
    <dgm:cxn modelId="{35C83633-E5C2-40E1-932D-CBE801C7195E}" type="presParOf" srcId="{4788D54B-F272-406F-BD94-798807AC6030}" destId="{58E20EEE-E8D9-41DE-8542-4C4F6D71544C}" srcOrd="0" destOrd="0" presId="urn:microsoft.com/office/officeart/2005/8/layout/hierarchy2"/>
    <dgm:cxn modelId="{CC25926D-0462-463F-A987-115E71080CB1}" type="presParOf" srcId="{4788D54B-F272-406F-BD94-798807AC6030}" destId="{915EEF0B-6342-4B1E-ABC5-4260864F5C02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12D76-7E1D-402C-98DB-9FEF2397A4D0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E2B9A-97AC-434F-94C2-8FADB3EC8FB6}">
      <dgm:prSet phldrT="[Text]"/>
      <dgm:spPr/>
      <dgm:t>
        <a:bodyPr/>
        <a:lstStyle/>
        <a:p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কাজের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উপর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ভিত্তি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ABCEC63-479A-46FF-84BE-414056654CC4}" type="parTrans" cxnId="{C5474FAC-690D-4EE0-B4AA-DD4DD2B7FFE1}">
      <dgm:prSet/>
      <dgm:spPr/>
      <dgm:t>
        <a:bodyPr/>
        <a:lstStyle/>
        <a:p>
          <a:endParaRPr lang="en-US"/>
        </a:p>
      </dgm:t>
    </dgm:pt>
    <dgm:pt modelId="{99E9A92D-966F-4120-984D-4737938E63A0}" type="sibTrans" cxnId="{C5474FAC-690D-4EE0-B4AA-DD4DD2B7FFE1}">
      <dgm:prSet/>
      <dgm:spPr/>
      <dgm:t>
        <a:bodyPr/>
        <a:lstStyle/>
        <a:p>
          <a:endParaRPr lang="en-US"/>
        </a:p>
      </dgm:t>
    </dgm:pt>
    <dgm:pt modelId="{166B3F41-E9E0-4367-B9EB-2EE4C41B11C7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হ্যান্ড</a:t>
          </a:r>
          <a:r>
            <a: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লেদ</a:t>
          </a:r>
          <a:r>
            <a: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মেশিন</a:t>
          </a:r>
          <a:r>
            <a: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9F3C9CB4-F21E-41A0-934B-BAAE09EC8F76}" type="parTrans" cxnId="{CEF39B51-9E22-41B4-B4C1-5D790DA32336}">
      <dgm:prSet/>
      <dgm:spPr/>
      <dgm:t>
        <a:bodyPr/>
        <a:lstStyle/>
        <a:p>
          <a:endParaRPr lang="en-US"/>
        </a:p>
      </dgm:t>
    </dgm:pt>
    <dgm:pt modelId="{D06DA5A3-0A36-4B7D-8578-98572258ED4A}" type="sibTrans" cxnId="{CEF39B51-9E22-41B4-B4C1-5D790DA32336}">
      <dgm:prSet/>
      <dgm:spPr/>
      <dgm:t>
        <a:bodyPr/>
        <a:lstStyle/>
        <a:p>
          <a:endParaRPr lang="en-US"/>
        </a:p>
      </dgm:t>
    </dgm:pt>
    <dgm:pt modelId="{A04592E9-F2BA-430B-9F13-208DAE343FF5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উড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ওয়ার্কিং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লেদ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মেশিন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D2740FF-6EF6-44B2-AE5F-D1495376F0BF}" type="parTrans" cxnId="{1E4A2880-F7C8-4C2C-AAA7-770751FC5869}">
      <dgm:prSet/>
      <dgm:spPr/>
      <dgm:t>
        <a:bodyPr/>
        <a:lstStyle/>
        <a:p>
          <a:endParaRPr lang="en-US"/>
        </a:p>
      </dgm:t>
    </dgm:pt>
    <dgm:pt modelId="{7F51B85E-2DD0-4B3A-BB15-FFC2FAB8EB98}" type="sibTrans" cxnId="{1E4A2880-F7C8-4C2C-AAA7-770751FC5869}">
      <dgm:prSet/>
      <dgm:spPr/>
      <dgm:t>
        <a:bodyPr/>
        <a:lstStyle/>
        <a:p>
          <a:endParaRPr lang="en-US"/>
        </a:p>
      </dgm:t>
    </dgm:pt>
    <dgm:pt modelId="{1E3991C5-659B-4D90-A389-6444F039FA84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পলিশি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লেদ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মেশিন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174923B-6BA6-41BC-A838-5619E71D95E1}" type="parTrans" cxnId="{49A08B15-5B55-404B-AB2D-70DEA9AC55E6}">
      <dgm:prSet/>
      <dgm:spPr/>
      <dgm:t>
        <a:bodyPr/>
        <a:lstStyle/>
        <a:p>
          <a:endParaRPr lang="en-US"/>
        </a:p>
      </dgm:t>
    </dgm:pt>
    <dgm:pt modelId="{63A354E6-18AA-404C-A95E-CBDAF6EC30A7}" type="sibTrans" cxnId="{49A08B15-5B55-404B-AB2D-70DEA9AC55E6}">
      <dgm:prSet/>
      <dgm:spPr/>
      <dgm:t>
        <a:bodyPr/>
        <a:lstStyle/>
        <a:p>
          <a:endParaRPr lang="en-US"/>
        </a:p>
      </dgm:t>
    </dgm:pt>
    <dgm:pt modelId="{570A4485-EE1D-420F-83FA-EAD165A07F71}">
      <dgm:prSet custT="1"/>
      <dgm:spPr/>
      <dgm:t>
        <a:bodyPr/>
        <a:lstStyle/>
        <a:p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প্যাটার্ন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লেদ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মেশিন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A5DA1CF-B5D0-48F9-9847-779048C1E796}" type="parTrans" cxnId="{8C3E896B-AA65-45EB-B7BA-0383E74D67BE}">
      <dgm:prSet/>
      <dgm:spPr/>
      <dgm:t>
        <a:bodyPr/>
        <a:lstStyle/>
        <a:p>
          <a:endParaRPr lang="en-US"/>
        </a:p>
      </dgm:t>
    </dgm:pt>
    <dgm:pt modelId="{D80C1EAB-E704-40EB-8A13-FBE6BDE74FFE}" type="sibTrans" cxnId="{8C3E896B-AA65-45EB-B7BA-0383E74D67BE}">
      <dgm:prSet/>
      <dgm:spPr/>
      <dgm:t>
        <a:bodyPr/>
        <a:lstStyle/>
        <a:p>
          <a:endParaRPr lang="en-US"/>
        </a:p>
      </dgm:t>
    </dgm:pt>
    <dgm:pt modelId="{8C2F6A9E-2FFA-4CE1-A320-1C82F46D34E8}" type="pres">
      <dgm:prSet presAssocID="{DAE12D76-7E1D-402C-98DB-9FEF2397A4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C1248-EB11-4E30-817A-7ECB6EDA8551}" type="pres">
      <dgm:prSet presAssocID="{2DDE2B9A-97AC-434F-94C2-8FADB3EC8FB6}" presName="root1" presStyleCnt="0"/>
      <dgm:spPr/>
      <dgm:t>
        <a:bodyPr/>
        <a:lstStyle/>
        <a:p>
          <a:endParaRPr lang="en-US"/>
        </a:p>
      </dgm:t>
    </dgm:pt>
    <dgm:pt modelId="{B1FFDCA1-1EB6-4DDD-A42E-1139652A60DF}" type="pres">
      <dgm:prSet presAssocID="{2DDE2B9A-97AC-434F-94C2-8FADB3EC8FB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660CED-409A-4E77-BB8F-58728F746AF6}" type="pres">
      <dgm:prSet presAssocID="{2DDE2B9A-97AC-434F-94C2-8FADB3EC8FB6}" presName="level2hierChild" presStyleCnt="0"/>
      <dgm:spPr/>
      <dgm:t>
        <a:bodyPr/>
        <a:lstStyle/>
        <a:p>
          <a:endParaRPr lang="en-US"/>
        </a:p>
      </dgm:t>
    </dgm:pt>
    <dgm:pt modelId="{FC1148A9-94F6-4E54-B405-2B73C6C8F165}" type="pres">
      <dgm:prSet presAssocID="{9F3C9CB4-F21E-41A0-934B-BAAE09EC8F7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4245FC14-02C8-4E07-9D63-56CEA8ADE45D}" type="pres">
      <dgm:prSet presAssocID="{9F3C9CB4-F21E-41A0-934B-BAAE09EC8F7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B172A5A-E67B-475E-A174-42BB0532957C}" type="pres">
      <dgm:prSet presAssocID="{166B3F41-E9E0-4367-B9EB-2EE4C41B11C7}" presName="root2" presStyleCnt="0"/>
      <dgm:spPr/>
      <dgm:t>
        <a:bodyPr/>
        <a:lstStyle/>
        <a:p>
          <a:endParaRPr lang="en-US"/>
        </a:p>
      </dgm:t>
    </dgm:pt>
    <dgm:pt modelId="{941A38BB-B434-4CCE-9329-A71C045102BC}" type="pres">
      <dgm:prSet presAssocID="{166B3F41-E9E0-4367-B9EB-2EE4C41B11C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46F74-CAFF-4F4A-A3F4-E9879C0A775E}" type="pres">
      <dgm:prSet presAssocID="{166B3F41-E9E0-4367-B9EB-2EE4C41B11C7}" presName="level3hierChild" presStyleCnt="0"/>
      <dgm:spPr/>
      <dgm:t>
        <a:bodyPr/>
        <a:lstStyle/>
        <a:p>
          <a:endParaRPr lang="en-US"/>
        </a:p>
      </dgm:t>
    </dgm:pt>
    <dgm:pt modelId="{02A09D8B-CC43-429D-B45C-FFE01F34B81C}" type="pres">
      <dgm:prSet presAssocID="{2D2740FF-6EF6-44B2-AE5F-D1495376F0B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8E7A66B-6991-42ED-A0FC-6D0164BC116F}" type="pres">
      <dgm:prSet presAssocID="{2D2740FF-6EF6-44B2-AE5F-D1495376F0B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78D519F-7B12-4E06-9069-87F6EB86A870}" type="pres">
      <dgm:prSet presAssocID="{A04592E9-F2BA-430B-9F13-208DAE343FF5}" presName="root2" presStyleCnt="0"/>
      <dgm:spPr/>
      <dgm:t>
        <a:bodyPr/>
        <a:lstStyle/>
        <a:p>
          <a:endParaRPr lang="en-US"/>
        </a:p>
      </dgm:t>
    </dgm:pt>
    <dgm:pt modelId="{F1562E5A-0D2C-40C4-8DB8-C9160B13E147}" type="pres">
      <dgm:prSet presAssocID="{A04592E9-F2BA-430B-9F13-208DAE343FF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3A501-566B-471A-BD8B-9165EAE81C71}" type="pres">
      <dgm:prSet presAssocID="{A04592E9-F2BA-430B-9F13-208DAE343FF5}" presName="level3hierChild" presStyleCnt="0"/>
      <dgm:spPr/>
      <dgm:t>
        <a:bodyPr/>
        <a:lstStyle/>
        <a:p>
          <a:endParaRPr lang="en-US"/>
        </a:p>
      </dgm:t>
    </dgm:pt>
    <dgm:pt modelId="{6D87DEC5-F52D-4029-97B3-D73E07140000}" type="pres">
      <dgm:prSet presAssocID="{A174923B-6BA6-41BC-A838-5619E71D95E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9490917-DDA9-4BE9-9CE7-A760E9AD056E}" type="pres">
      <dgm:prSet presAssocID="{A174923B-6BA6-41BC-A838-5619E71D95E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FBA984F-9A9D-4314-8AF0-A56E24A307F7}" type="pres">
      <dgm:prSet presAssocID="{1E3991C5-659B-4D90-A389-6444F039FA84}" presName="root2" presStyleCnt="0"/>
      <dgm:spPr/>
      <dgm:t>
        <a:bodyPr/>
        <a:lstStyle/>
        <a:p>
          <a:endParaRPr lang="en-US"/>
        </a:p>
      </dgm:t>
    </dgm:pt>
    <dgm:pt modelId="{A598CAD6-A6DC-4F72-96FA-21E9389D2201}" type="pres">
      <dgm:prSet presAssocID="{1E3991C5-659B-4D90-A389-6444F039FA8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A3C1D-0367-4D0C-A643-E208C479A59C}" type="pres">
      <dgm:prSet presAssocID="{1E3991C5-659B-4D90-A389-6444F039FA84}" presName="level3hierChild" presStyleCnt="0"/>
      <dgm:spPr/>
      <dgm:t>
        <a:bodyPr/>
        <a:lstStyle/>
        <a:p>
          <a:endParaRPr lang="en-US"/>
        </a:p>
      </dgm:t>
    </dgm:pt>
    <dgm:pt modelId="{5C8D7F99-5463-4678-96FA-1E8501B5D8CF}" type="pres">
      <dgm:prSet presAssocID="{DA5DA1CF-B5D0-48F9-9847-779048C1E796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211D97B-51FB-4DDD-86B5-8647A1114A5C}" type="pres">
      <dgm:prSet presAssocID="{DA5DA1CF-B5D0-48F9-9847-779048C1E79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17DA1DC-EE6D-42BE-8AD7-647687D29332}" type="pres">
      <dgm:prSet presAssocID="{570A4485-EE1D-420F-83FA-EAD165A07F71}" presName="root2" presStyleCnt="0"/>
      <dgm:spPr/>
    </dgm:pt>
    <dgm:pt modelId="{2E4547BA-6AA3-4D01-A771-0E54AB36694F}" type="pres">
      <dgm:prSet presAssocID="{570A4485-EE1D-420F-83FA-EAD165A07F7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B110A-28A1-4685-BAA2-79D3E8E9EA8D}" type="pres">
      <dgm:prSet presAssocID="{570A4485-EE1D-420F-83FA-EAD165A07F71}" presName="level3hierChild" presStyleCnt="0"/>
      <dgm:spPr/>
    </dgm:pt>
  </dgm:ptLst>
  <dgm:cxnLst>
    <dgm:cxn modelId="{83109E0D-3258-4163-8BD7-BFD042804660}" type="presOf" srcId="{9F3C9CB4-F21E-41A0-934B-BAAE09EC8F76}" destId="{FC1148A9-94F6-4E54-B405-2B73C6C8F165}" srcOrd="0" destOrd="0" presId="urn:microsoft.com/office/officeart/2005/8/layout/hierarchy2"/>
    <dgm:cxn modelId="{B0315392-509D-43E6-B593-92E47890E4CE}" type="presOf" srcId="{9F3C9CB4-F21E-41A0-934B-BAAE09EC8F76}" destId="{4245FC14-02C8-4E07-9D63-56CEA8ADE45D}" srcOrd="1" destOrd="0" presId="urn:microsoft.com/office/officeart/2005/8/layout/hierarchy2"/>
    <dgm:cxn modelId="{1E4A2880-F7C8-4C2C-AAA7-770751FC5869}" srcId="{2DDE2B9A-97AC-434F-94C2-8FADB3EC8FB6}" destId="{A04592E9-F2BA-430B-9F13-208DAE343FF5}" srcOrd="1" destOrd="0" parTransId="{2D2740FF-6EF6-44B2-AE5F-D1495376F0BF}" sibTransId="{7F51B85E-2DD0-4B3A-BB15-FFC2FAB8EB98}"/>
    <dgm:cxn modelId="{B440B1BB-0D5E-4AE5-A96F-E3C246C60D55}" type="presOf" srcId="{1E3991C5-659B-4D90-A389-6444F039FA84}" destId="{A598CAD6-A6DC-4F72-96FA-21E9389D2201}" srcOrd="0" destOrd="0" presId="urn:microsoft.com/office/officeart/2005/8/layout/hierarchy2"/>
    <dgm:cxn modelId="{8D56EE5D-4EC7-4CA3-AD17-5168BB624758}" type="presOf" srcId="{2DDE2B9A-97AC-434F-94C2-8FADB3EC8FB6}" destId="{B1FFDCA1-1EB6-4DDD-A42E-1139652A60DF}" srcOrd="0" destOrd="0" presId="urn:microsoft.com/office/officeart/2005/8/layout/hierarchy2"/>
    <dgm:cxn modelId="{855F22D7-8D7E-480E-A817-C531B6C980AF}" type="presOf" srcId="{A174923B-6BA6-41BC-A838-5619E71D95E1}" destId="{49490917-DDA9-4BE9-9CE7-A760E9AD056E}" srcOrd="1" destOrd="0" presId="urn:microsoft.com/office/officeart/2005/8/layout/hierarchy2"/>
    <dgm:cxn modelId="{49A08B15-5B55-404B-AB2D-70DEA9AC55E6}" srcId="{2DDE2B9A-97AC-434F-94C2-8FADB3EC8FB6}" destId="{1E3991C5-659B-4D90-A389-6444F039FA84}" srcOrd="2" destOrd="0" parTransId="{A174923B-6BA6-41BC-A838-5619E71D95E1}" sibTransId="{63A354E6-18AA-404C-A95E-CBDAF6EC30A7}"/>
    <dgm:cxn modelId="{3CE0186A-E8CC-472C-AE7A-862F8FB629D1}" type="presOf" srcId="{DA5DA1CF-B5D0-48F9-9847-779048C1E796}" destId="{5C8D7F99-5463-4678-96FA-1E8501B5D8CF}" srcOrd="0" destOrd="0" presId="urn:microsoft.com/office/officeart/2005/8/layout/hierarchy2"/>
    <dgm:cxn modelId="{EB2C8929-5F23-4865-95F7-DE0C65E6B3D0}" type="presOf" srcId="{2D2740FF-6EF6-44B2-AE5F-D1495376F0BF}" destId="{98E7A66B-6991-42ED-A0FC-6D0164BC116F}" srcOrd="1" destOrd="0" presId="urn:microsoft.com/office/officeart/2005/8/layout/hierarchy2"/>
    <dgm:cxn modelId="{04C7FC2C-8248-4D24-A803-F114F73D8B64}" type="presOf" srcId="{DA5DA1CF-B5D0-48F9-9847-779048C1E796}" destId="{F211D97B-51FB-4DDD-86B5-8647A1114A5C}" srcOrd="1" destOrd="0" presId="urn:microsoft.com/office/officeart/2005/8/layout/hierarchy2"/>
    <dgm:cxn modelId="{AE147C92-8A87-4210-9CDE-83A246ECC7CF}" type="presOf" srcId="{166B3F41-E9E0-4367-B9EB-2EE4C41B11C7}" destId="{941A38BB-B434-4CCE-9329-A71C045102BC}" srcOrd="0" destOrd="0" presId="urn:microsoft.com/office/officeart/2005/8/layout/hierarchy2"/>
    <dgm:cxn modelId="{C5474FAC-690D-4EE0-B4AA-DD4DD2B7FFE1}" srcId="{DAE12D76-7E1D-402C-98DB-9FEF2397A4D0}" destId="{2DDE2B9A-97AC-434F-94C2-8FADB3EC8FB6}" srcOrd="0" destOrd="0" parTransId="{DABCEC63-479A-46FF-84BE-414056654CC4}" sibTransId="{99E9A92D-966F-4120-984D-4737938E63A0}"/>
    <dgm:cxn modelId="{A47B8223-FB8D-4C11-B129-279C6D3CE1A2}" type="presOf" srcId="{2D2740FF-6EF6-44B2-AE5F-D1495376F0BF}" destId="{02A09D8B-CC43-429D-B45C-FFE01F34B81C}" srcOrd="0" destOrd="0" presId="urn:microsoft.com/office/officeart/2005/8/layout/hierarchy2"/>
    <dgm:cxn modelId="{75A9A9BB-1529-4A4F-9733-30BBD196A400}" type="presOf" srcId="{A04592E9-F2BA-430B-9F13-208DAE343FF5}" destId="{F1562E5A-0D2C-40C4-8DB8-C9160B13E147}" srcOrd="0" destOrd="0" presId="urn:microsoft.com/office/officeart/2005/8/layout/hierarchy2"/>
    <dgm:cxn modelId="{4369707F-9BCB-40EB-8FB4-85007A1E8F54}" type="presOf" srcId="{A174923B-6BA6-41BC-A838-5619E71D95E1}" destId="{6D87DEC5-F52D-4029-97B3-D73E07140000}" srcOrd="0" destOrd="0" presId="urn:microsoft.com/office/officeart/2005/8/layout/hierarchy2"/>
    <dgm:cxn modelId="{CEF39B51-9E22-41B4-B4C1-5D790DA32336}" srcId="{2DDE2B9A-97AC-434F-94C2-8FADB3EC8FB6}" destId="{166B3F41-E9E0-4367-B9EB-2EE4C41B11C7}" srcOrd="0" destOrd="0" parTransId="{9F3C9CB4-F21E-41A0-934B-BAAE09EC8F76}" sibTransId="{D06DA5A3-0A36-4B7D-8578-98572258ED4A}"/>
    <dgm:cxn modelId="{6A97E2D1-6476-4F02-9265-C868E2ABCD52}" type="presOf" srcId="{570A4485-EE1D-420F-83FA-EAD165A07F71}" destId="{2E4547BA-6AA3-4D01-A771-0E54AB36694F}" srcOrd="0" destOrd="0" presId="urn:microsoft.com/office/officeart/2005/8/layout/hierarchy2"/>
    <dgm:cxn modelId="{8C3E896B-AA65-45EB-B7BA-0383E74D67BE}" srcId="{2DDE2B9A-97AC-434F-94C2-8FADB3EC8FB6}" destId="{570A4485-EE1D-420F-83FA-EAD165A07F71}" srcOrd="3" destOrd="0" parTransId="{DA5DA1CF-B5D0-48F9-9847-779048C1E796}" sibTransId="{D80C1EAB-E704-40EB-8A13-FBE6BDE74FFE}"/>
    <dgm:cxn modelId="{A2F2003D-9F07-4001-BF77-4D15306FC2C4}" type="presOf" srcId="{DAE12D76-7E1D-402C-98DB-9FEF2397A4D0}" destId="{8C2F6A9E-2FFA-4CE1-A320-1C82F46D34E8}" srcOrd="0" destOrd="0" presId="urn:microsoft.com/office/officeart/2005/8/layout/hierarchy2"/>
    <dgm:cxn modelId="{5A938CF7-B3D5-432A-8549-0E3C3F158636}" type="presParOf" srcId="{8C2F6A9E-2FFA-4CE1-A320-1C82F46D34E8}" destId="{965C1248-EB11-4E30-817A-7ECB6EDA8551}" srcOrd="0" destOrd="0" presId="urn:microsoft.com/office/officeart/2005/8/layout/hierarchy2"/>
    <dgm:cxn modelId="{0FF638A4-0AEF-4F3E-BF69-E15063F99511}" type="presParOf" srcId="{965C1248-EB11-4E30-817A-7ECB6EDA8551}" destId="{B1FFDCA1-1EB6-4DDD-A42E-1139652A60DF}" srcOrd="0" destOrd="0" presId="urn:microsoft.com/office/officeart/2005/8/layout/hierarchy2"/>
    <dgm:cxn modelId="{987D050A-3A19-4170-8705-97714BFA65DF}" type="presParOf" srcId="{965C1248-EB11-4E30-817A-7ECB6EDA8551}" destId="{BC660CED-409A-4E77-BB8F-58728F746AF6}" srcOrd="1" destOrd="0" presId="urn:microsoft.com/office/officeart/2005/8/layout/hierarchy2"/>
    <dgm:cxn modelId="{8D29F50C-A740-4255-AE87-E45B1B8115DB}" type="presParOf" srcId="{BC660CED-409A-4E77-BB8F-58728F746AF6}" destId="{FC1148A9-94F6-4E54-B405-2B73C6C8F165}" srcOrd="0" destOrd="0" presId="urn:microsoft.com/office/officeart/2005/8/layout/hierarchy2"/>
    <dgm:cxn modelId="{1488E1E1-9830-4657-BE5D-8C2982F64194}" type="presParOf" srcId="{FC1148A9-94F6-4E54-B405-2B73C6C8F165}" destId="{4245FC14-02C8-4E07-9D63-56CEA8ADE45D}" srcOrd="0" destOrd="0" presId="urn:microsoft.com/office/officeart/2005/8/layout/hierarchy2"/>
    <dgm:cxn modelId="{D8A00093-6F2E-4D72-B2A3-5C06E99658F0}" type="presParOf" srcId="{BC660CED-409A-4E77-BB8F-58728F746AF6}" destId="{EB172A5A-E67B-475E-A174-42BB0532957C}" srcOrd="1" destOrd="0" presId="urn:microsoft.com/office/officeart/2005/8/layout/hierarchy2"/>
    <dgm:cxn modelId="{9D0AAA04-5CAA-48A4-8802-1DBB08ABAEFC}" type="presParOf" srcId="{EB172A5A-E67B-475E-A174-42BB0532957C}" destId="{941A38BB-B434-4CCE-9329-A71C045102BC}" srcOrd="0" destOrd="0" presId="urn:microsoft.com/office/officeart/2005/8/layout/hierarchy2"/>
    <dgm:cxn modelId="{D7AB7925-31FA-4E9B-A80B-26A15C499AF0}" type="presParOf" srcId="{EB172A5A-E67B-475E-A174-42BB0532957C}" destId="{B3A46F74-CAFF-4F4A-A3F4-E9879C0A775E}" srcOrd="1" destOrd="0" presId="urn:microsoft.com/office/officeart/2005/8/layout/hierarchy2"/>
    <dgm:cxn modelId="{1F178ED8-58FD-410C-A498-09D58978FB70}" type="presParOf" srcId="{BC660CED-409A-4E77-BB8F-58728F746AF6}" destId="{02A09D8B-CC43-429D-B45C-FFE01F34B81C}" srcOrd="2" destOrd="0" presId="urn:microsoft.com/office/officeart/2005/8/layout/hierarchy2"/>
    <dgm:cxn modelId="{AB9B9F46-7CC2-4CBA-9C15-0939CD1E341A}" type="presParOf" srcId="{02A09D8B-CC43-429D-B45C-FFE01F34B81C}" destId="{98E7A66B-6991-42ED-A0FC-6D0164BC116F}" srcOrd="0" destOrd="0" presId="urn:microsoft.com/office/officeart/2005/8/layout/hierarchy2"/>
    <dgm:cxn modelId="{26E94375-D2E4-4401-A165-4A69FA3701E8}" type="presParOf" srcId="{BC660CED-409A-4E77-BB8F-58728F746AF6}" destId="{E78D519F-7B12-4E06-9069-87F6EB86A870}" srcOrd="3" destOrd="0" presId="urn:microsoft.com/office/officeart/2005/8/layout/hierarchy2"/>
    <dgm:cxn modelId="{1B272854-BCEC-4ADE-A99D-BBF38FFFC661}" type="presParOf" srcId="{E78D519F-7B12-4E06-9069-87F6EB86A870}" destId="{F1562E5A-0D2C-40C4-8DB8-C9160B13E147}" srcOrd="0" destOrd="0" presId="urn:microsoft.com/office/officeart/2005/8/layout/hierarchy2"/>
    <dgm:cxn modelId="{42A6B5D9-73C1-4646-A3BD-8E59B4BF0393}" type="presParOf" srcId="{E78D519F-7B12-4E06-9069-87F6EB86A870}" destId="{A033A501-566B-471A-BD8B-9165EAE81C71}" srcOrd="1" destOrd="0" presId="urn:microsoft.com/office/officeart/2005/8/layout/hierarchy2"/>
    <dgm:cxn modelId="{A73190CD-E9A9-4BC7-8DF7-A748067E4275}" type="presParOf" srcId="{BC660CED-409A-4E77-BB8F-58728F746AF6}" destId="{6D87DEC5-F52D-4029-97B3-D73E07140000}" srcOrd="4" destOrd="0" presId="urn:microsoft.com/office/officeart/2005/8/layout/hierarchy2"/>
    <dgm:cxn modelId="{0B61A917-A4C7-4B79-955D-1E20C4BE29C0}" type="presParOf" srcId="{6D87DEC5-F52D-4029-97B3-D73E07140000}" destId="{49490917-DDA9-4BE9-9CE7-A760E9AD056E}" srcOrd="0" destOrd="0" presId="urn:microsoft.com/office/officeart/2005/8/layout/hierarchy2"/>
    <dgm:cxn modelId="{301B40BF-7729-4C5C-B3D3-84CBE05504B0}" type="presParOf" srcId="{BC660CED-409A-4E77-BB8F-58728F746AF6}" destId="{0FBA984F-9A9D-4314-8AF0-A56E24A307F7}" srcOrd="5" destOrd="0" presId="urn:microsoft.com/office/officeart/2005/8/layout/hierarchy2"/>
    <dgm:cxn modelId="{597DB7A4-77BD-4D73-993D-82FA284C65A1}" type="presParOf" srcId="{0FBA984F-9A9D-4314-8AF0-A56E24A307F7}" destId="{A598CAD6-A6DC-4F72-96FA-21E9389D2201}" srcOrd="0" destOrd="0" presId="urn:microsoft.com/office/officeart/2005/8/layout/hierarchy2"/>
    <dgm:cxn modelId="{A0E8BBB1-D95F-4C21-B2A1-EA0E6CE5E209}" type="presParOf" srcId="{0FBA984F-9A9D-4314-8AF0-A56E24A307F7}" destId="{548A3C1D-0367-4D0C-A643-E208C479A59C}" srcOrd="1" destOrd="0" presId="urn:microsoft.com/office/officeart/2005/8/layout/hierarchy2"/>
    <dgm:cxn modelId="{BEB24F5E-A0BF-4E33-AB05-7946226D4D67}" type="presParOf" srcId="{BC660CED-409A-4E77-BB8F-58728F746AF6}" destId="{5C8D7F99-5463-4678-96FA-1E8501B5D8CF}" srcOrd="6" destOrd="0" presId="urn:microsoft.com/office/officeart/2005/8/layout/hierarchy2"/>
    <dgm:cxn modelId="{CE29A7BD-374B-4EE6-9D35-F1D38D2BDDD7}" type="presParOf" srcId="{5C8D7F99-5463-4678-96FA-1E8501B5D8CF}" destId="{F211D97B-51FB-4DDD-86B5-8647A1114A5C}" srcOrd="0" destOrd="0" presId="urn:microsoft.com/office/officeart/2005/8/layout/hierarchy2"/>
    <dgm:cxn modelId="{F6C60A01-DAAB-4919-B1B1-FACB2164A076}" type="presParOf" srcId="{BC660CED-409A-4E77-BB8F-58728F746AF6}" destId="{417DA1DC-EE6D-42BE-8AD7-647687D29332}" srcOrd="7" destOrd="0" presId="urn:microsoft.com/office/officeart/2005/8/layout/hierarchy2"/>
    <dgm:cxn modelId="{09682396-5D39-4185-B2E1-B7E956905683}" type="presParOf" srcId="{417DA1DC-EE6D-42BE-8AD7-647687D29332}" destId="{2E4547BA-6AA3-4D01-A771-0E54AB36694F}" srcOrd="0" destOrd="0" presId="urn:microsoft.com/office/officeart/2005/8/layout/hierarchy2"/>
    <dgm:cxn modelId="{E7EF70FC-D36B-4F17-BFB1-550D07150BF5}" type="presParOf" srcId="{417DA1DC-EE6D-42BE-8AD7-647687D29332}" destId="{27AB110A-28A1-4685-BAA2-79D3E8E9EA8D}" srcOrd="1" destOrd="0" presId="urn:microsoft.com/office/officeart/2005/8/layout/hierarchy2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7D94D-4B92-4035-98BF-478E9B0EFA9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28964-5332-4110-A849-43BA904FB3F2}">
      <dgm:prSet phldrT="[Text]"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লেদ</a:t>
          </a:r>
          <a:r>
            <a:rPr lang="en-US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মেশিন</a:t>
          </a:r>
          <a:r>
            <a:rPr lang="en-US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E7485E2B-F46A-475D-A5BA-B05DCEF2E1DA}" type="parTrans" cxnId="{00B82F0A-983E-4126-9DF0-46E205CE8B8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768C3F-CD6B-41C4-AE12-7D6384A5A396}" type="sibTrans" cxnId="{00B82F0A-983E-4126-9DF0-46E205CE8B8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F279F2-C199-41EF-8CB0-6106C5B8D057}">
      <dgm:prSet phldrT="[Text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বেঞ্চ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লেদ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মেশিন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16CFE4FF-0B55-4036-B0B9-250862059770}" type="parTrans" cxnId="{60B46AEB-E416-4339-9BC0-7BA1D6C4EA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EDD2CC-2214-4482-AA17-1E4BA4DEAAA5}" type="sibTrans" cxnId="{60B46AEB-E416-4339-9BC0-7BA1D6C4EA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5E498C-B681-4BEA-8359-15730F3FD5A7}">
      <dgm:prSet phldrT="[Text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সেন্টার</a:t>
          </a:r>
          <a:r>
            <a:rPr lang="en-US" sz="1400" dirty="0" smtClean="0">
              <a:solidFill>
                <a:schemeClr val="tx1"/>
              </a:solidFill>
            </a:rPr>
            <a:t>  </a:t>
          </a:r>
          <a:r>
            <a:rPr lang="en-US" sz="1400" dirty="0" err="1" smtClean="0">
              <a:solidFill>
                <a:schemeClr val="tx1"/>
              </a:solidFill>
            </a:rPr>
            <a:t>লেদ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মেশিন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9371C8B7-EC36-4FB3-BA42-705F260DFC0F}" type="parTrans" cxnId="{FC70EBE3-AA6D-414E-9548-BD16FB3637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3D33437-2138-462D-8302-72FBE2D45E6D}" type="sibTrans" cxnId="{FC70EBE3-AA6D-414E-9548-BD16FB3637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711D187-F1AB-44CD-9ABD-9C19F6270A65}">
      <dgm:prSet phldrT="[Text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মেটাল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টার্নিং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লেদ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মেশিন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4C49A2DD-6FF7-4784-A78A-F7D8E6E25A39}" type="parTrans" cxnId="{DA056A98-4E83-4BBA-BCE1-03412C6300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53826C9-48F8-4E59-93F1-5D1380183DB7}" type="sibTrans" cxnId="{DA056A98-4E83-4BBA-BCE1-03412C6300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D6E312A-ECB9-4E39-A294-BD57A1C1AA55}">
      <dgm:prSet phldrT="[Text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স্পিড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লেদ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মেশিন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6BEC7B23-FB99-4052-A2ED-F2CC1EE66271}" type="parTrans" cxnId="{610AF680-B70E-4C0C-913C-10808A1B7A4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9DE826-C79E-4F44-8238-757681D2EAAC}" type="sibTrans" cxnId="{610AF680-B70E-4C0C-913C-10808A1B7A4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89B94A-B14B-4EB7-B23B-114327627161}">
      <dgm:prSet phldrT="[Text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নিউমেরিক্যাল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কন্ট্রোল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লেদ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মেশিন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endParaRPr lang="en-US" sz="1200" dirty="0">
            <a:solidFill>
              <a:schemeClr val="tx1"/>
            </a:solidFill>
          </a:endParaRPr>
        </a:p>
      </dgm:t>
    </dgm:pt>
    <dgm:pt modelId="{8A95A136-C1BF-4DBF-A515-7453ADE74B8D}" type="parTrans" cxnId="{B5A72180-C7D6-4CD7-8372-6DD6A2A61995}">
      <dgm:prSet/>
      <dgm:spPr/>
      <dgm:t>
        <a:bodyPr/>
        <a:lstStyle/>
        <a:p>
          <a:endParaRPr lang="en-US"/>
        </a:p>
      </dgm:t>
    </dgm:pt>
    <dgm:pt modelId="{135EBA2A-975F-4FBE-9323-BA0CD56F636F}" type="sibTrans" cxnId="{B5A72180-C7D6-4CD7-8372-6DD6A2A61995}">
      <dgm:prSet/>
      <dgm:spPr/>
      <dgm:t>
        <a:bodyPr/>
        <a:lstStyle/>
        <a:p>
          <a:endParaRPr lang="en-US"/>
        </a:p>
      </dgm:t>
    </dgm:pt>
    <dgm:pt modelId="{83E3A116-AE64-47D9-95D4-864A06BEDEAA}">
      <dgm:prSet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টুল্রুম</a:t>
          </a:r>
          <a:r>
            <a:rPr lang="en-US" sz="1400" dirty="0" smtClean="0">
              <a:solidFill>
                <a:schemeClr val="tx1"/>
              </a:solidFill>
            </a:rPr>
            <a:t>  </a:t>
          </a:r>
          <a:r>
            <a:rPr lang="en-US" sz="1400" dirty="0" err="1" smtClean="0">
              <a:solidFill>
                <a:schemeClr val="tx1"/>
              </a:solidFill>
            </a:rPr>
            <a:t>লেদ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মেশিন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F9035E54-2B36-40C5-A717-954AEB79428A}" type="parTrans" cxnId="{09B131DC-96D5-46F1-AA6E-A44D8F9B60A6}">
      <dgm:prSet/>
      <dgm:spPr/>
      <dgm:t>
        <a:bodyPr/>
        <a:lstStyle/>
        <a:p>
          <a:endParaRPr lang="en-US"/>
        </a:p>
      </dgm:t>
    </dgm:pt>
    <dgm:pt modelId="{F3BFC7A3-1EAD-4A3D-B2AF-F5C2676BE262}" type="sibTrans" cxnId="{09B131DC-96D5-46F1-AA6E-A44D8F9B60A6}">
      <dgm:prSet/>
      <dgm:spPr/>
      <dgm:t>
        <a:bodyPr/>
        <a:lstStyle/>
        <a:p>
          <a:endParaRPr lang="en-US"/>
        </a:p>
      </dgm:t>
    </dgm:pt>
    <dgm:pt modelId="{3A7D56AE-5AC4-4558-A764-369103703B7D}">
      <dgm:prSet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প্রিসিশন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লেদ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মেশিন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7B395127-C701-41B0-8AEC-D3E9FBE69FA6}" type="parTrans" cxnId="{5A337069-7964-4FAA-9ACD-D5E128A9E14A}">
      <dgm:prSet/>
      <dgm:spPr/>
      <dgm:t>
        <a:bodyPr/>
        <a:lstStyle/>
        <a:p>
          <a:endParaRPr lang="en-US"/>
        </a:p>
      </dgm:t>
    </dgm:pt>
    <dgm:pt modelId="{119E00DE-520D-4649-967A-7F4A8D819CF5}" type="sibTrans" cxnId="{5A337069-7964-4FAA-9ACD-D5E128A9E14A}">
      <dgm:prSet/>
      <dgm:spPr/>
      <dgm:t>
        <a:bodyPr/>
        <a:lstStyle/>
        <a:p>
          <a:endParaRPr lang="en-US"/>
        </a:p>
      </dgm:t>
    </dgm:pt>
    <dgm:pt modelId="{54853B88-4BB5-4C2B-83C6-1E7F1075FAFC}">
      <dgm:prSet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ক্যাপ্সটেন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লেদ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মেশিন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C5DF4180-1780-4F87-B9F4-F9B6A5A8B205}" type="parTrans" cxnId="{A103844A-5C0E-424F-94DB-A892B0670766}">
      <dgm:prSet/>
      <dgm:spPr/>
      <dgm:t>
        <a:bodyPr/>
        <a:lstStyle/>
        <a:p>
          <a:endParaRPr lang="en-US"/>
        </a:p>
      </dgm:t>
    </dgm:pt>
    <dgm:pt modelId="{BBAAF415-06B7-486D-AA27-7BF2DDB43F01}" type="sibTrans" cxnId="{A103844A-5C0E-424F-94DB-A892B0670766}">
      <dgm:prSet/>
      <dgm:spPr/>
      <dgm:t>
        <a:bodyPr/>
        <a:lstStyle/>
        <a:p>
          <a:endParaRPr lang="en-US"/>
        </a:p>
      </dgm:t>
    </dgm:pt>
    <dgm:pt modelId="{EB3E75D6-D9D9-4A77-8225-8D0BF7BA4CDB}">
      <dgm:prSet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সিএনসি</a:t>
          </a:r>
          <a:r>
            <a:rPr lang="en-US" sz="1400" dirty="0" smtClean="0">
              <a:solidFill>
                <a:schemeClr val="tx1"/>
              </a:solidFill>
            </a:rPr>
            <a:t>  </a:t>
          </a:r>
          <a:r>
            <a:rPr lang="en-US" sz="1400" dirty="0" err="1" smtClean="0">
              <a:solidFill>
                <a:schemeClr val="tx1"/>
              </a:solidFill>
            </a:rPr>
            <a:t>লেদ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মেশিন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AD3D32DD-4469-4797-8EFF-4056F25972ED}" type="parTrans" cxnId="{21935A58-C6AF-4B1D-B184-74D697B62733}">
      <dgm:prSet/>
      <dgm:spPr/>
      <dgm:t>
        <a:bodyPr/>
        <a:lstStyle/>
        <a:p>
          <a:endParaRPr lang="en-US"/>
        </a:p>
      </dgm:t>
    </dgm:pt>
    <dgm:pt modelId="{04668619-CD7C-4F11-8D19-65DDBF8A0881}" type="sibTrans" cxnId="{21935A58-C6AF-4B1D-B184-74D697B62733}">
      <dgm:prSet/>
      <dgm:spPr/>
      <dgm:t>
        <a:bodyPr/>
        <a:lstStyle/>
        <a:p>
          <a:endParaRPr lang="en-US"/>
        </a:p>
      </dgm:t>
    </dgm:pt>
    <dgm:pt modelId="{E9B5457F-28DD-4072-8589-D0C30F1ED876}" type="pres">
      <dgm:prSet presAssocID="{10B7D94D-4B92-4035-98BF-478E9B0EFA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6DF7E3-A196-4D3B-BA36-D7C0D54E1434}" type="pres">
      <dgm:prSet presAssocID="{5FF28964-5332-4110-A849-43BA904FB3F2}" presName="centerShape" presStyleLbl="node0" presStyleIdx="0" presStyleCnt="1"/>
      <dgm:spPr/>
      <dgm:t>
        <a:bodyPr/>
        <a:lstStyle/>
        <a:p>
          <a:endParaRPr lang="en-US"/>
        </a:p>
      </dgm:t>
    </dgm:pt>
    <dgm:pt modelId="{C2C88525-CC02-4D1D-AF7B-CF5F7D20D0C1}" type="pres">
      <dgm:prSet presAssocID="{16CFE4FF-0B55-4036-B0B9-250862059770}" presName="Name9" presStyleLbl="parChTrans1D2" presStyleIdx="0" presStyleCnt="9"/>
      <dgm:spPr/>
      <dgm:t>
        <a:bodyPr/>
        <a:lstStyle/>
        <a:p>
          <a:endParaRPr lang="en-US"/>
        </a:p>
      </dgm:t>
    </dgm:pt>
    <dgm:pt modelId="{87FAB570-302E-41DA-AEDE-0BE1CB314440}" type="pres">
      <dgm:prSet presAssocID="{16CFE4FF-0B55-4036-B0B9-250862059770}" presName="connTx" presStyleLbl="parChTrans1D2" presStyleIdx="0" presStyleCnt="9"/>
      <dgm:spPr/>
      <dgm:t>
        <a:bodyPr/>
        <a:lstStyle/>
        <a:p>
          <a:endParaRPr lang="en-US"/>
        </a:p>
      </dgm:t>
    </dgm:pt>
    <dgm:pt modelId="{92DEB810-6081-4001-A10B-5ECD53DCBACE}" type="pres">
      <dgm:prSet presAssocID="{8BF279F2-C199-41EF-8CB0-6106C5B8D05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2C991-7B1F-45ED-8A53-7DC35F79DC2F}" type="pres">
      <dgm:prSet presAssocID="{9371C8B7-EC36-4FB3-BA42-705F260DFC0F}" presName="Name9" presStyleLbl="parChTrans1D2" presStyleIdx="1" presStyleCnt="9"/>
      <dgm:spPr/>
      <dgm:t>
        <a:bodyPr/>
        <a:lstStyle/>
        <a:p>
          <a:endParaRPr lang="en-US"/>
        </a:p>
      </dgm:t>
    </dgm:pt>
    <dgm:pt modelId="{C9768A52-5D5A-444F-AD37-72B066EC3783}" type="pres">
      <dgm:prSet presAssocID="{9371C8B7-EC36-4FB3-BA42-705F260DFC0F}" presName="connTx" presStyleLbl="parChTrans1D2" presStyleIdx="1" presStyleCnt="9"/>
      <dgm:spPr/>
      <dgm:t>
        <a:bodyPr/>
        <a:lstStyle/>
        <a:p>
          <a:endParaRPr lang="en-US"/>
        </a:p>
      </dgm:t>
    </dgm:pt>
    <dgm:pt modelId="{BF0D54C2-AED1-4F27-A75C-E0430681E538}" type="pres">
      <dgm:prSet presAssocID="{575E498C-B681-4BEA-8359-15730F3FD5A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5FF13-A266-40A2-B96E-B91980C6ABC4}" type="pres">
      <dgm:prSet presAssocID="{4C49A2DD-6FF7-4784-A78A-F7D8E6E25A39}" presName="Name9" presStyleLbl="parChTrans1D2" presStyleIdx="2" presStyleCnt="9"/>
      <dgm:spPr/>
      <dgm:t>
        <a:bodyPr/>
        <a:lstStyle/>
        <a:p>
          <a:endParaRPr lang="en-US"/>
        </a:p>
      </dgm:t>
    </dgm:pt>
    <dgm:pt modelId="{B19896EE-38EF-4F98-8B0B-2711939346B2}" type="pres">
      <dgm:prSet presAssocID="{4C49A2DD-6FF7-4784-A78A-F7D8E6E25A39}" presName="connTx" presStyleLbl="parChTrans1D2" presStyleIdx="2" presStyleCnt="9"/>
      <dgm:spPr/>
      <dgm:t>
        <a:bodyPr/>
        <a:lstStyle/>
        <a:p>
          <a:endParaRPr lang="en-US"/>
        </a:p>
      </dgm:t>
    </dgm:pt>
    <dgm:pt modelId="{970F4335-88DF-47C4-ABB4-84F3E658E4AA}" type="pres">
      <dgm:prSet presAssocID="{E711D187-F1AB-44CD-9ABD-9C19F6270A6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343DB-17BD-4F41-A71B-EDD089013A06}" type="pres">
      <dgm:prSet presAssocID="{6BEC7B23-FB99-4052-A2ED-F2CC1EE66271}" presName="Name9" presStyleLbl="parChTrans1D2" presStyleIdx="3" presStyleCnt="9"/>
      <dgm:spPr/>
      <dgm:t>
        <a:bodyPr/>
        <a:lstStyle/>
        <a:p>
          <a:endParaRPr lang="en-US"/>
        </a:p>
      </dgm:t>
    </dgm:pt>
    <dgm:pt modelId="{6F4ADDAC-CBF2-425C-81CC-DEA58B9872C5}" type="pres">
      <dgm:prSet presAssocID="{6BEC7B23-FB99-4052-A2ED-F2CC1EE66271}" presName="connTx" presStyleLbl="parChTrans1D2" presStyleIdx="3" presStyleCnt="9"/>
      <dgm:spPr/>
      <dgm:t>
        <a:bodyPr/>
        <a:lstStyle/>
        <a:p>
          <a:endParaRPr lang="en-US"/>
        </a:p>
      </dgm:t>
    </dgm:pt>
    <dgm:pt modelId="{661325EA-9A63-4C0D-ABEC-1A30344E3F91}" type="pres">
      <dgm:prSet presAssocID="{CD6E312A-ECB9-4E39-A294-BD57A1C1AA5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BFEB5-D33C-4279-A033-F672FCC653C9}" type="pres">
      <dgm:prSet presAssocID="{8A95A136-C1BF-4DBF-A515-7453ADE74B8D}" presName="Name9" presStyleLbl="parChTrans1D2" presStyleIdx="4" presStyleCnt="9"/>
      <dgm:spPr/>
      <dgm:t>
        <a:bodyPr/>
        <a:lstStyle/>
        <a:p>
          <a:endParaRPr lang="en-US"/>
        </a:p>
      </dgm:t>
    </dgm:pt>
    <dgm:pt modelId="{797DEF31-B503-481D-BB60-DA77856A1F83}" type="pres">
      <dgm:prSet presAssocID="{8A95A136-C1BF-4DBF-A515-7453ADE74B8D}" presName="connTx" presStyleLbl="parChTrans1D2" presStyleIdx="4" presStyleCnt="9"/>
      <dgm:spPr/>
      <dgm:t>
        <a:bodyPr/>
        <a:lstStyle/>
        <a:p>
          <a:endParaRPr lang="en-US"/>
        </a:p>
      </dgm:t>
    </dgm:pt>
    <dgm:pt modelId="{B4FA9437-83C6-4EE9-9EC0-938153D71EB8}" type="pres">
      <dgm:prSet presAssocID="{0C89B94A-B14B-4EB7-B23B-11432762716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BB9CE-D9BC-4EA8-A954-62006C12F1B2}" type="pres">
      <dgm:prSet presAssocID="{C5DF4180-1780-4F87-B9F4-F9B6A5A8B205}" presName="Name9" presStyleLbl="parChTrans1D2" presStyleIdx="5" presStyleCnt="9"/>
      <dgm:spPr/>
      <dgm:t>
        <a:bodyPr/>
        <a:lstStyle/>
        <a:p>
          <a:endParaRPr lang="en-US"/>
        </a:p>
      </dgm:t>
    </dgm:pt>
    <dgm:pt modelId="{44859BDC-D950-48B3-B9C9-284BE426311A}" type="pres">
      <dgm:prSet presAssocID="{C5DF4180-1780-4F87-B9F4-F9B6A5A8B205}" presName="connTx" presStyleLbl="parChTrans1D2" presStyleIdx="5" presStyleCnt="9"/>
      <dgm:spPr/>
      <dgm:t>
        <a:bodyPr/>
        <a:lstStyle/>
        <a:p>
          <a:endParaRPr lang="en-US"/>
        </a:p>
      </dgm:t>
    </dgm:pt>
    <dgm:pt modelId="{8DF179E2-DFEC-4169-8EA3-B6BDB72E725B}" type="pres">
      <dgm:prSet presAssocID="{54853B88-4BB5-4C2B-83C6-1E7F1075FAF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25F8-86C8-48DA-815C-A0678F914F6E}" type="pres">
      <dgm:prSet presAssocID="{7B395127-C701-41B0-8AEC-D3E9FBE69FA6}" presName="Name9" presStyleLbl="parChTrans1D2" presStyleIdx="6" presStyleCnt="9"/>
      <dgm:spPr/>
      <dgm:t>
        <a:bodyPr/>
        <a:lstStyle/>
        <a:p>
          <a:endParaRPr lang="en-US"/>
        </a:p>
      </dgm:t>
    </dgm:pt>
    <dgm:pt modelId="{9791C64C-D7AE-44EF-9236-D35713E6BF5D}" type="pres">
      <dgm:prSet presAssocID="{7B395127-C701-41B0-8AEC-D3E9FBE69FA6}" presName="connTx" presStyleLbl="parChTrans1D2" presStyleIdx="6" presStyleCnt="9"/>
      <dgm:spPr/>
      <dgm:t>
        <a:bodyPr/>
        <a:lstStyle/>
        <a:p>
          <a:endParaRPr lang="en-US"/>
        </a:p>
      </dgm:t>
    </dgm:pt>
    <dgm:pt modelId="{BF77BE20-44B2-4C0B-89D6-8A9964C92F13}" type="pres">
      <dgm:prSet presAssocID="{3A7D56AE-5AC4-4558-A764-369103703B7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962D5-4B72-4D4C-BDE6-D3C5E1671595}" type="pres">
      <dgm:prSet presAssocID="{F9035E54-2B36-40C5-A717-954AEB79428A}" presName="Name9" presStyleLbl="parChTrans1D2" presStyleIdx="7" presStyleCnt="9"/>
      <dgm:spPr/>
      <dgm:t>
        <a:bodyPr/>
        <a:lstStyle/>
        <a:p>
          <a:endParaRPr lang="en-US"/>
        </a:p>
      </dgm:t>
    </dgm:pt>
    <dgm:pt modelId="{FBB58414-9079-480A-8E52-F4EDA4B4FC3F}" type="pres">
      <dgm:prSet presAssocID="{F9035E54-2B36-40C5-A717-954AEB79428A}" presName="connTx" presStyleLbl="parChTrans1D2" presStyleIdx="7" presStyleCnt="9"/>
      <dgm:spPr/>
      <dgm:t>
        <a:bodyPr/>
        <a:lstStyle/>
        <a:p>
          <a:endParaRPr lang="en-US"/>
        </a:p>
      </dgm:t>
    </dgm:pt>
    <dgm:pt modelId="{4AA1EB3A-CBF6-4DD8-B4EA-BF5815DDDE59}" type="pres">
      <dgm:prSet presAssocID="{83E3A116-AE64-47D9-95D4-864A06BEDEA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D3DF9-C07C-422E-A20E-CE2027C571EE}" type="pres">
      <dgm:prSet presAssocID="{AD3D32DD-4469-4797-8EFF-4056F25972ED}" presName="Name9" presStyleLbl="parChTrans1D2" presStyleIdx="8" presStyleCnt="9"/>
      <dgm:spPr/>
      <dgm:t>
        <a:bodyPr/>
        <a:lstStyle/>
        <a:p>
          <a:endParaRPr lang="en-US"/>
        </a:p>
      </dgm:t>
    </dgm:pt>
    <dgm:pt modelId="{9F449417-D308-4A50-BF45-F523BA6A1769}" type="pres">
      <dgm:prSet presAssocID="{AD3D32DD-4469-4797-8EFF-4056F25972ED}" presName="connTx" presStyleLbl="parChTrans1D2" presStyleIdx="8" presStyleCnt="9"/>
      <dgm:spPr/>
      <dgm:t>
        <a:bodyPr/>
        <a:lstStyle/>
        <a:p>
          <a:endParaRPr lang="en-US"/>
        </a:p>
      </dgm:t>
    </dgm:pt>
    <dgm:pt modelId="{F172BA62-B81A-4D07-8DE7-93F6E777B1B6}" type="pres">
      <dgm:prSet presAssocID="{EB3E75D6-D9D9-4A77-8225-8D0BF7BA4C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F2934-EF78-49D7-9CD2-B51401A1D87F}" type="presOf" srcId="{0C89B94A-B14B-4EB7-B23B-114327627161}" destId="{B4FA9437-83C6-4EE9-9EC0-938153D71EB8}" srcOrd="0" destOrd="0" presId="urn:microsoft.com/office/officeart/2005/8/layout/radial1"/>
    <dgm:cxn modelId="{82BCB16E-282F-40CD-8AA1-4153A86BBD60}" type="presOf" srcId="{7B395127-C701-41B0-8AEC-D3E9FBE69FA6}" destId="{9791C64C-D7AE-44EF-9236-D35713E6BF5D}" srcOrd="1" destOrd="0" presId="urn:microsoft.com/office/officeart/2005/8/layout/radial1"/>
    <dgm:cxn modelId="{884E985E-F780-46A3-A736-2E283D4FF5FB}" type="presOf" srcId="{6BEC7B23-FB99-4052-A2ED-F2CC1EE66271}" destId="{6F4ADDAC-CBF2-425C-81CC-DEA58B9872C5}" srcOrd="1" destOrd="0" presId="urn:microsoft.com/office/officeart/2005/8/layout/radial1"/>
    <dgm:cxn modelId="{7FC9810C-C9EB-4551-BA68-AF0B4344E60B}" type="presOf" srcId="{C5DF4180-1780-4F87-B9F4-F9B6A5A8B205}" destId="{0E3BB9CE-D9BC-4EA8-A954-62006C12F1B2}" srcOrd="0" destOrd="0" presId="urn:microsoft.com/office/officeart/2005/8/layout/radial1"/>
    <dgm:cxn modelId="{050355EA-F57A-455A-9A37-D8A9662696B8}" type="presOf" srcId="{8BF279F2-C199-41EF-8CB0-6106C5B8D057}" destId="{92DEB810-6081-4001-A10B-5ECD53DCBACE}" srcOrd="0" destOrd="0" presId="urn:microsoft.com/office/officeart/2005/8/layout/radial1"/>
    <dgm:cxn modelId="{00B82F0A-983E-4126-9DF0-46E205CE8B8F}" srcId="{10B7D94D-4B92-4035-98BF-478E9B0EFA97}" destId="{5FF28964-5332-4110-A849-43BA904FB3F2}" srcOrd="0" destOrd="0" parTransId="{E7485E2B-F46A-475D-A5BA-B05DCEF2E1DA}" sibTransId="{1B768C3F-CD6B-41C4-AE12-7D6384A5A396}"/>
    <dgm:cxn modelId="{DD27ACE0-0EB8-48F2-BA26-A7AEB2F145AF}" type="presOf" srcId="{5FF28964-5332-4110-A849-43BA904FB3F2}" destId="{846DF7E3-A196-4D3B-BA36-D7C0D54E1434}" srcOrd="0" destOrd="0" presId="urn:microsoft.com/office/officeart/2005/8/layout/radial1"/>
    <dgm:cxn modelId="{610AF680-B70E-4C0C-913C-10808A1B7A4D}" srcId="{5FF28964-5332-4110-A849-43BA904FB3F2}" destId="{CD6E312A-ECB9-4E39-A294-BD57A1C1AA55}" srcOrd="3" destOrd="0" parTransId="{6BEC7B23-FB99-4052-A2ED-F2CC1EE66271}" sibTransId="{DA9DE826-C79E-4F44-8238-757681D2EAAC}"/>
    <dgm:cxn modelId="{080C0F64-36DD-424B-B156-7EE1388D31C0}" type="presOf" srcId="{8A95A136-C1BF-4DBF-A515-7453ADE74B8D}" destId="{A1BBFEB5-D33C-4279-A033-F672FCC653C9}" srcOrd="0" destOrd="0" presId="urn:microsoft.com/office/officeart/2005/8/layout/radial1"/>
    <dgm:cxn modelId="{2359CB00-F87E-443A-96E8-5934A621E412}" type="presOf" srcId="{16CFE4FF-0B55-4036-B0B9-250862059770}" destId="{C2C88525-CC02-4D1D-AF7B-CF5F7D20D0C1}" srcOrd="0" destOrd="0" presId="urn:microsoft.com/office/officeart/2005/8/layout/radial1"/>
    <dgm:cxn modelId="{23199D2D-DD69-4D8E-9621-66757FC7B5B1}" type="presOf" srcId="{7B395127-C701-41B0-8AEC-D3E9FBE69FA6}" destId="{9C7625F8-86C8-48DA-815C-A0678F914F6E}" srcOrd="0" destOrd="0" presId="urn:microsoft.com/office/officeart/2005/8/layout/radial1"/>
    <dgm:cxn modelId="{5A337069-7964-4FAA-9ACD-D5E128A9E14A}" srcId="{5FF28964-5332-4110-A849-43BA904FB3F2}" destId="{3A7D56AE-5AC4-4558-A764-369103703B7D}" srcOrd="6" destOrd="0" parTransId="{7B395127-C701-41B0-8AEC-D3E9FBE69FA6}" sibTransId="{119E00DE-520D-4649-967A-7F4A8D819CF5}"/>
    <dgm:cxn modelId="{A08FFB98-1211-4361-BD17-AA936EBDFE0F}" type="presOf" srcId="{83E3A116-AE64-47D9-95D4-864A06BEDEAA}" destId="{4AA1EB3A-CBF6-4DD8-B4EA-BF5815DDDE59}" srcOrd="0" destOrd="0" presId="urn:microsoft.com/office/officeart/2005/8/layout/radial1"/>
    <dgm:cxn modelId="{D03F5689-14F8-4027-9118-E2E3F93A498F}" type="presOf" srcId="{575E498C-B681-4BEA-8359-15730F3FD5A7}" destId="{BF0D54C2-AED1-4F27-A75C-E0430681E538}" srcOrd="0" destOrd="0" presId="urn:microsoft.com/office/officeart/2005/8/layout/radial1"/>
    <dgm:cxn modelId="{7439C420-09BC-4F5F-BC19-AE08C556DE9F}" type="presOf" srcId="{6BEC7B23-FB99-4052-A2ED-F2CC1EE66271}" destId="{326343DB-17BD-4F41-A71B-EDD089013A06}" srcOrd="0" destOrd="0" presId="urn:microsoft.com/office/officeart/2005/8/layout/radial1"/>
    <dgm:cxn modelId="{703AE15D-7F12-4712-8632-C12769599882}" type="presOf" srcId="{AD3D32DD-4469-4797-8EFF-4056F25972ED}" destId="{9F449417-D308-4A50-BF45-F523BA6A1769}" srcOrd="1" destOrd="0" presId="urn:microsoft.com/office/officeart/2005/8/layout/radial1"/>
    <dgm:cxn modelId="{8388D4B1-C608-4E9B-AE99-F6BFCCDBB794}" type="presOf" srcId="{C5DF4180-1780-4F87-B9F4-F9B6A5A8B205}" destId="{44859BDC-D950-48B3-B9C9-284BE426311A}" srcOrd="1" destOrd="0" presId="urn:microsoft.com/office/officeart/2005/8/layout/radial1"/>
    <dgm:cxn modelId="{E312B54C-4CB0-4175-8E5B-D3703C9E8F85}" type="presOf" srcId="{8A95A136-C1BF-4DBF-A515-7453ADE74B8D}" destId="{797DEF31-B503-481D-BB60-DA77856A1F83}" srcOrd="1" destOrd="0" presId="urn:microsoft.com/office/officeart/2005/8/layout/radial1"/>
    <dgm:cxn modelId="{FC70EBE3-AA6D-414E-9548-BD16FB3637E2}" srcId="{5FF28964-5332-4110-A849-43BA904FB3F2}" destId="{575E498C-B681-4BEA-8359-15730F3FD5A7}" srcOrd="1" destOrd="0" parTransId="{9371C8B7-EC36-4FB3-BA42-705F260DFC0F}" sibTransId="{93D33437-2138-462D-8302-72FBE2D45E6D}"/>
    <dgm:cxn modelId="{B5A72180-C7D6-4CD7-8372-6DD6A2A61995}" srcId="{5FF28964-5332-4110-A849-43BA904FB3F2}" destId="{0C89B94A-B14B-4EB7-B23B-114327627161}" srcOrd="4" destOrd="0" parTransId="{8A95A136-C1BF-4DBF-A515-7453ADE74B8D}" sibTransId="{135EBA2A-975F-4FBE-9323-BA0CD56F636F}"/>
    <dgm:cxn modelId="{243CF5E5-1288-4B93-9BAD-F1763F4A5A5D}" type="presOf" srcId="{F9035E54-2B36-40C5-A717-954AEB79428A}" destId="{37B962D5-4B72-4D4C-BDE6-D3C5E1671595}" srcOrd="0" destOrd="0" presId="urn:microsoft.com/office/officeart/2005/8/layout/radial1"/>
    <dgm:cxn modelId="{1BAAC336-0529-42E3-BDD3-4A84146D2B22}" type="presOf" srcId="{9371C8B7-EC36-4FB3-BA42-705F260DFC0F}" destId="{C9768A52-5D5A-444F-AD37-72B066EC3783}" srcOrd="1" destOrd="0" presId="urn:microsoft.com/office/officeart/2005/8/layout/radial1"/>
    <dgm:cxn modelId="{DA056A98-4E83-4BBA-BCE1-03412C6300C7}" srcId="{5FF28964-5332-4110-A849-43BA904FB3F2}" destId="{E711D187-F1AB-44CD-9ABD-9C19F6270A65}" srcOrd="2" destOrd="0" parTransId="{4C49A2DD-6FF7-4784-A78A-F7D8E6E25A39}" sibTransId="{C53826C9-48F8-4E59-93F1-5D1380183DB7}"/>
    <dgm:cxn modelId="{21935A58-C6AF-4B1D-B184-74D697B62733}" srcId="{5FF28964-5332-4110-A849-43BA904FB3F2}" destId="{EB3E75D6-D9D9-4A77-8225-8D0BF7BA4CDB}" srcOrd="8" destOrd="0" parTransId="{AD3D32DD-4469-4797-8EFF-4056F25972ED}" sibTransId="{04668619-CD7C-4F11-8D19-65DDBF8A0881}"/>
    <dgm:cxn modelId="{BB33C9C5-071A-4085-AD72-5382C6355DA4}" type="presOf" srcId="{E711D187-F1AB-44CD-9ABD-9C19F6270A65}" destId="{970F4335-88DF-47C4-ABB4-84F3E658E4AA}" srcOrd="0" destOrd="0" presId="urn:microsoft.com/office/officeart/2005/8/layout/radial1"/>
    <dgm:cxn modelId="{9A5938E5-F032-479A-BC52-BF35B1609A99}" type="presOf" srcId="{AD3D32DD-4469-4797-8EFF-4056F25972ED}" destId="{19BD3DF9-C07C-422E-A20E-CE2027C571EE}" srcOrd="0" destOrd="0" presId="urn:microsoft.com/office/officeart/2005/8/layout/radial1"/>
    <dgm:cxn modelId="{09B131DC-96D5-46F1-AA6E-A44D8F9B60A6}" srcId="{5FF28964-5332-4110-A849-43BA904FB3F2}" destId="{83E3A116-AE64-47D9-95D4-864A06BEDEAA}" srcOrd="7" destOrd="0" parTransId="{F9035E54-2B36-40C5-A717-954AEB79428A}" sibTransId="{F3BFC7A3-1EAD-4A3D-B2AF-F5C2676BE262}"/>
    <dgm:cxn modelId="{9CA57341-6B49-4AE6-B66F-01C96A7685B7}" type="presOf" srcId="{16CFE4FF-0B55-4036-B0B9-250862059770}" destId="{87FAB570-302E-41DA-AEDE-0BE1CB314440}" srcOrd="1" destOrd="0" presId="urn:microsoft.com/office/officeart/2005/8/layout/radial1"/>
    <dgm:cxn modelId="{A103844A-5C0E-424F-94DB-A892B0670766}" srcId="{5FF28964-5332-4110-A849-43BA904FB3F2}" destId="{54853B88-4BB5-4C2B-83C6-1E7F1075FAFC}" srcOrd="5" destOrd="0" parTransId="{C5DF4180-1780-4F87-B9F4-F9B6A5A8B205}" sibTransId="{BBAAF415-06B7-486D-AA27-7BF2DDB43F01}"/>
    <dgm:cxn modelId="{B0A0E006-0DE8-4536-851D-50799BD10974}" type="presOf" srcId="{3A7D56AE-5AC4-4558-A764-369103703B7D}" destId="{BF77BE20-44B2-4C0B-89D6-8A9964C92F13}" srcOrd="0" destOrd="0" presId="urn:microsoft.com/office/officeart/2005/8/layout/radial1"/>
    <dgm:cxn modelId="{6416CD8E-2636-4B07-805D-19E38BA34AFE}" type="presOf" srcId="{F9035E54-2B36-40C5-A717-954AEB79428A}" destId="{FBB58414-9079-480A-8E52-F4EDA4B4FC3F}" srcOrd="1" destOrd="0" presId="urn:microsoft.com/office/officeart/2005/8/layout/radial1"/>
    <dgm:cxn modelId="{74353A1C-537C-4D35-B16B-D5F8E1AE0D43}" type="presOf" srcId="{CD6E312A-ECB9-4E39-A294-BD57A1C1AA55}" destId="{661325EA-9A63-4C0D-ABEC-1A30344E3F91}" srcOrd="0" destOrd="0" presId="urn:microsoft.com/office/officeart/2005/8/layout/radial1"/>
    <dgm:cxn modelId="{804D6BEF-BE78-45C5-BA02-776B1B9E456F}" type="presOf" srcId="{54853B88-4BB5-4C2B-83C6-1E7F1075FAFC}" destId="{8DF179E2-DFEC-4169-8EA3-B6BDB72E725B}" srcOrd="0" destOrd="0" presId="urn:microsoft.com/office/officeart/2005/8/layout/radial1"/>
    <dgm:cxn modelId="{3465B46A-A10E-4315-9F8C-D2DE4A4F4C19}" type="presOf" srcId="{EB3E75D6-D9D9-4A77-8225-8D0BF7BA4CDB}" destId="{F172BA62-B81A-4D07-8DE7-93F6E777B1B6}" srcOrd="0" destOrd="0" presId="urn:microsoft.com/office/officeart/2005/8/layout/radial1"/>
    <dgm:cxn modelId="{BF289C28-1AC4-4064-947D-CECA2657E8F3}" type="presOf" srcId="{10B7D94D-4B92-4035-98BF-478E9B0EFA97}" destId="{E9B5457F-28DD-4072-8589-D0C30F1ED876}" srcOrd="0" destOrd="0" presId="urn:microsoft.com/office/officeart/2005/8/layout/radial1"/>
    <dgm:cxn modelId="{1774BEB4-D2D8-4A2D-9EC6-DB53C44EFBC2}" type="presOf" srcId="{4C49A2DD-6FF7-4784-A78A-F7D8E6E25A39}" destId="{1E85FF13-A266-40A2-B96E-B91980C6ABC4}" srcOrd="0" destOrd="0" presId="urn:microsoft.com/office/officeart/2005/8/layout/radial1"/>
    <dgm:cxn modelId="{11949B20-E3FB-451F-B6DB-28E39D39F425}" type="presOf" srcId="{9371C8B7-EC36-4FB3-BA42-705F260DFC0F}" destId="{8B52C991-7B1F-45ED-8A53-7DC35F79DC2F}" srcOrd="0" destOrd="0" presId="urn:microsoft.com/office/officeart/2005/8/layout/radial1"/>
    <dgm:cxn modelId="{60B46AEB-E416-4339-9BC0-7BA1D6C4EA4A}" srcId="{5FF28964-5332-4110-A849-43BA904FB3F2}" destId="{8BF279F2-C199-41EF-8CB0-6106C5B8D057}" srcOrd="0" destOrd="0" parTransId="{16CFE4FF-0B55-4036-B0B9-250862059770}" sibTransId="{12EDD2CC-2214-4482-AA17-1E4BA4DEAAA5}"/>
    <dgm:cxn modelId="{721AE605-A089-4752-9B71-D7CC8BB07C6E}" type="presOf" srcId="{4C49A2DD-6FF7-4784-A78A-F7D8E6E25A39}" destId="{B19896EE-38EF-4F98-8B0B-2711939346B2}" srcOrd="1" destOrd="0" presId="urn:microsoft.com/office/officeart/2005/8/layout/radial1"/>
    <dgm:cxn modelId="{10F2351C-ECBF-4630-A330-2BE605268FEF}" type="presParOf" srcId="{E9B5457F-28DD-4072-8589-D0C30F1ED876}" destId="{846DF7E3-A196-4D3B-BA36-D7C0D54E1434}" srcOrd="0" destOrd="0" presId="urn:microsoft.com/office/officeart/2005/8/layout/radial1"/>
    <dgm:cxn modelId="{95BC4339-BAB4-4B0B-BAE3-DED79164E991}" type="presParOf" srcId="{E9B5457F-28DD-4072-8589-D0C30F1ED876}" destId="{C2C88525-CC02-4D1D-AF7B-CF5F7D20D0C1}" srcOrd="1" destOrd="0" presId="urn:microsoft.com/office/officeart/2005/8/layout/radial1"/>
    <dgm:cxn modelId="{DB1E8A57-120B-49C8-84D4-E3E92F8F4DB9}" type="presParOf" srcId="{C2C88525-CC02-4D1D-AF7B-CF5F7D20D0C1}" destId="{87FAB570-302E-41DA-AEDE-0BE1CB314440}" srcOrd="0" destOrd="0" presId="urn:microsoft.com/office/officeart/2005/8/layout/radial1"/>
    <dgm:cxn modelId="{C379758B-1F80-49E4-ACAA-F70FA333BC9A}" type="presParOf" srcId="{E9B5457F-28DD-4072-8589-D0C30F1ED876}" destId="{92DEB810-6081-4001-A10B-5ECD53DCBACE}" srcOrd="2" destOrd="0" presId="urn:microsoft.com/office/officeart/2005/8/layout/radial1"/>
    <dgm:cxn modelId="{B7E00CCB-B2E9-4D2A-A9D3-DCE565F76800}" type="presParOf" srcId="{E9B5457F-28DD-4072-8589-D0C30F1ED876}" destId="{8B52C991-7B1F-45ED-8A53-7DC35F79DC2F}" srcOrd="3" destOrd="0" presId="urn:microsoft.com/office/officeart/2005/8/layout/radial1"/>
    <dgm:cxn modelId="{1EFA6AC9-B78E-49D4-9EF7-55F33C9282F4}" type="presParOf" srcId="{8B52C991-7B1F-45ED-8A53-7DC35F79DC2F}" destId="{C9768A52-5D5A-444F-AD37-72B066EC3783}" srcOrd="0" destOrd="0" presId="urn:microsoft.com/office/officeart/2005/8/layout/radial1"/>
    <dgm:cxn modelId="{CAB7210C-033B-4E0F-AF13-3B276B41ED7E}" type="presParOf" srcId="{E9B5457F-28DD-4072-8589-D0C30F1ED876}" destId="{BF0D54C2-AED1-4F27-A75C-E0430681E538}" srcOrd="4" destOrd="0" presId="urn:microsoft.com/office/officeart/2005/8/layout/radial1"/>
    <dgm:cxn modelId="{0015F55B-5500-4BFD-86FA-248F8301DED7}" type="presParOf" srcId="{E9B5457F-28DD-4072-8589-D0C30F1ED876}" destId="{1E85FF13-A266-40A2-B96E-B91980C6ABC4}" srcOrd="5" destOrd="0" presId="urn:microsoft.com/office/officeart/2005/8/layout/radial1"/>
    <dgm:cxn modelId="{4A26363D-987C-4D3B-B3A9-ED09C3638DC4}" type="presParOf" srcId="{1E85FF13-A266-40A2-B96E-B91980C6ABC4}" destId="{B19896EE-38EF-4F98-8B0B-2711939346B2}" srcOrd="0" destOrd="0" presId="urn:microsoft.com/office/officeart/2005/8/layout/radial1"/>
    <dgm:cxn modelId="{EDFA4BC5-1F63-4414-A0D6-C9012D69D402}" type="presParOf" srcId="{E9B5457F-28DD-4072-8589-D0C30F1ED876}" destId="{970F4335-88DF-47C4-ABB4-84F3E658E4AA}" srcOrd="6" destOrd="0" presId="urn:microsoft.com/office/officeart/2005/8/layout/radial1"/>
    <dgm:cxn modelId="{07D7E057-6BF5-4C6A-9A8F-1DA71DBACFA9}" type="presParOf" srcId="{E9B5457F-28DD-4072-8589-D0C30F1ED876}" destId="{326343DB-17BD-4F41-A71B-EDD089013A06}" srcOrd="7" destOrd="0" presId="urn:microsoft.com/office/officeart/2005/8/layout/radial1"/>
    <dgm:cxn modelId="{F6BFA474-17ED-4BB8-BAF7-070FBBF3655C}" type="presParOf" srcId="{326343DB-17BD-4F41-A71B-EDD089013A06}" destId="{6F4ADDAC-CBF2-425C-81CC-DEA58B9872C5}" srcOrd="0" destOrd="0" presId="urn:microsoft.com/office/officeart/2005/8/layout/radial1"/>
    <dgm:cxn modelId="{D2224F9A-9E7E-4B62-B2D5-37A9FC340A75}" type="presParOf" srcId="{E9B5457F-28DD-4072-8589-D0C30F1ED876}" destId="{661325EA-9A63-4C0D-ABEC-1A30344E3F91}" srcOrd="8" destOrd="0" presId="urn:microsoft.com/office/officeart/2005/8/layout/radial1"/>
    <dgm:cxn modelId="{66848377-9AA4-4E5E-ADA5-BB125EF88E9F}" type="presParOf" srcId="{E9B5457F-28DD-4072-8589-D0C30F1ED876}" destId="{A1BBFEB5-D33C-4279-A033-F672FCC653C9}" srcOrd="9" destOrd="0" presId="urn:microsoft.com/office/officeart/2005/8/layout/radial1"/>
    <dgm:cxn modelId="{9D837244-736A-4602-BD24-8677B9844B44}" type="presParOf" srcId="{A1BBFEB5-D33C-4279-A033-F672FCC653C9}" destId="{797DEF31-B503-481D-BB60-DA77856A1F83}" srcOrd="0" destOrd="0" presId="urn:microsoft.com/office/officeart/2005/8/layout/radial1"/>
    <dgm:cxn modelId="{0CB9E59B-DAD2-460F-92E6-2C7996C2F3BE}" type="presParOf" srcId="{E9B5457F-28DD-4072-8589-D0C30F1ED876}" destId="{B4FA9437-83C6-4EE9-9EC0-938153D71EB8}" srcOrd="10" destOrd="0" presId="urn:microsoft.com/office/officeart/2005/8/layout/radial1"/>
    <dgm:cxn modelId="{B20B3351-F6E2-4ACA-A570-494028F5BE9C}" type="presParOf" srcId="{E9B5457F-28DD-4072-8589-D0C30F1ED876}" destId="{0E3BB9CE-D9BC-4EA8-A954-62006C12F1B2}" srcOrd="11" destOrd="0" presId="urn:microsoft.com/office/officeart/2005/8/layout/radial1"/>
    <dgm:cxn modelId="{91F9300F-02E4-48D2-80C9-8F85336B9D7B}" type="presParOf" srcId="{0E3BB9CE-D9BC-4EA8-A954-62006C12F1B2}" destId="{44859BDC-D950-48B3-B9C9-284BE426311A}" srcOrd="0" destOrd="0" presId="urn:microsoft.com/office/officeart/2005/8/layout/radial1"/>
    <dgm:cxn modelId="{1D64E048-0B67-45AB-B819-D9F64ECF2704}" type="presParOf" srcId="{E9B5457F-28DD-4072-8589-D0C30F1ED876}" destId="{8DF179E2-DFEC-4169-8EA3-B6BDB72E725B}" srcOrd="12" destOrd="0" presId="urn:microsoft.com/office/officeart/2005/8/layout/radial1"/>
    <dgm:cxn modelId="{4391AF9A-88DB-4EEE-BAFB-81B483AC95C9}" type="presParOf" srcId="{E9B5457F-28DD-4072-8589-D0C30F1ED876}" destId="{9C7625F8-86C8-48DA-815C-A0678F914F6E}" srcOrd="13" destOrd="0" presId="urn:microsoft.com/office/officeart/2005/8/layout/radial1"/>
    <dgm:cxn modelId="{1A184A00-34A2-4FF3-B5FC-2B4943FF0F0E}" type="presParOf" srcId="{9C7625F8-86C8-48DA-815C-A0678F914F6E}" destId="{9791C64C-D7AE-44EF-9236-D35713E6BF5D}" srcOrd="0" destOrd="0" presId="urn:microsoft.com/office/officeart/2005/8/layout/radial1"/>
    <dgm:cxn modelId="{1CACEAAE-1956-4C32-8F93-3C37C73C3FDD}" type="presParOf" srcId="{E9B5457F-28DD-4072-8589-D0C30F1ED876}" destId="{BF77BE20-44B2-4C0B-89D6-8A9964C92F13}" srcOrd="14" destOrd="0" presId="urn:microsoft.com/office/officeart/2005/8/layout/radial1"/>
    <dgm:cxn modelId="{79856EDE-8AB6-41FA-8AD1-D73B9A4BC9D7}" type="presParOf" srcId="{E9B5457F-28DD-4072-8589-D0C30F1ED876}" destId="{37B962D5-4B72-4D4C-BDE6-D3C5E1671595}" srcOrd="15" destOrd="0" presId="urn:microsoft.com/office/officeart/2005/8/layout/radial1"/>
    <dgm:cxn modelId="{87CC4993-B7F8-4E6E-BB7F-01E6BA8A7599}" type="presParOf" srcId="{37B962D5-4B72-4D4C-BDE6-D3C5E1671595}" destId="{FBB58414-9079-480A-8E52-F4EDA4B4FC3F}" srcOrd="0" destOrd="0" presId="urn:microsoft.com/office/officeart/2005/8/layout/radial1"/>
    <dgm:cxn modelId="{47FA5588-E301-4E02-B8AA-1BA118820F81}" type="presParOf" srcId="{E9B5457F-28DD-4072-8589-D0C30F1ED876}" destId="{4AA1EB3A-CBF6-4DD8-B4EA-BF5815DDDE59}" srcOrd="16" destOrd="0" presId="urn:microsoft.com/office/officeart/2005/8/layout/radial1"/>
    <dgm:cxn modelId="{B70D4772-0506-4B66-874B-5FE6EABD9EAD}" type="presParOf" srcId="{E9B5457F-28DD-4072-8589-D0C30F1ED876}" destId="{19BD3DF9-C07C-422E-A20E-CE2027C571EE}" srcOrd="17" destOrd="0" presId="urn:microsoft.com/office/officeart/2005/8/layout/radial1"/>
    <dgm:cxn modelId="{1590D7F6-487F-46F0-9A66-535FEF6E6FBC}" type="presParOf" srcId="{19BD3DF9-C07C-422E-A20E-CE2027C571EE}" destId="{9F449417-D308-4A50-BF45-F523BA6A1769}" srcOrd="0" destOrd="0" presId="urn:microsoft.com/office/officeart/2005/8/layout/radial1"/>
    <dgm:cxn modelId="{703167FC-23C3-4C25-B47D-74E76BD7F973}" type="presParOf" srcId="{E9B5457F-28DD-4072-8589-D0C30F1ED876}" destId="{F172BA62-B81A-4D07-8DE7-93F6E777B1B6}" srcOrd="18" destOrd="0" presId="urn:microsoft.com/office/officeart/2005/8/layout/radial1"/>
  </dgm:cxnLst>
  <dgm:bg>
    <a:noFill/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223C-04C1-4AEC-BE96-7A500EC0E6EE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8BA1-8D25-4E90-AF68-720820B1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 স্লাইড গুলো দেখিয়ে ছাত্রদের প্রশ্ন করে শিক্ষক পাঠ ঘোষনা করবেন।</a:t>
            </a: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প্রতিটি স্লাইডে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প্রর্দশিত ছবি গুলো দেখিয়ে মৌখিক বর্ণনা উপস্থাপন করবেন।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zislam.tsc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76200" y="76200"/>
            <a:ext cx="3581400" cy="1143000"/>
          </a:xfrm>
          <a:prstGeom prst="star1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143000" y="1524000"/>
            <a:ext cx="6934200" cy="4114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172831"/>
            <a:ext cx="6781800" cy="224676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ভিত্তিকরে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762000"/>
            <a:ext cx="6934200" cy="6019800"/>
            <a:chOff x="1524000" y="762000"/>
            <a:chExt cx="6934200" cy="6019800"/>
          </a:xfrm>
        </p:grpSpPr>
        <p:pic>
          <p:nvPicPr>
            <p:cNvPr id="7" name="Picture 6" descr="Wood_Lath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200" y="762000"/>
              <a:ext cx="2639028" cy="2743200"/>
            </a:xfrm>
            <a:prstGeom prst="rect">
              <a:avLst/>
            </a:prstGeom>
          </p:spPr>
        </p:pic>
        <p:pic>
          <p:nvPicPr>
            <p:cNvPr id="8" name="Picture 7" descr="pollishing larthe mac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5232" y="3400425"/>
              <a:ext cx="3252968" cy="3381375"/>
            </a:xfrm>
            <a:prstGeom prst="rect">
              <a:avLst/>
            </a:prstGeom>
          </p:spPr>
        </p:pic>
        <p:pic>
          <p:nvPicPr>
            <p:cNvPr id="9" name="Picture 8" descr="sewing-machines-wood-box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3124200"/>
              <a:ext cx="2162537" cy="3219450"/>
            </a:xfrm>
            <a:prstGeom prst="rect">
              <a:avLst/>
            </a:prstGeom>
          </p:spPr>
        </p:pic>
        <p:pic>
          <p:nvPicPr>
            <p:cNvPr id="14" name="Picture 13" descr="img.axd.jf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0" y="914400"/>
              <a:ext cx="2743200" cy="20574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52400" y="1174796"/>
            <a:ext cx="6887922" cy="3625804"/>
            <a:chOff x="152400" y="1174796"/>
            <a:chExt cx="6887922" cy="3625804"/>
          </a:xfrm>
        </p:grpSpPr>
        <p:sp>
          <p:nvSpPr>
            <p:cNvPr id="16" name="Right Arrow 15"/>
            <p:cNvSpPr/>
            <p:nvPr/>
          </p:nvSpPr>
          <p:spPr>
            <a:xfrm>
              <a:off x="152400" y="1447800"/>
              <a:ext cx="1371600" cy="8382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Pattern Lathe Machine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52400" y="3962400"/>
              <a:ext cx="2362200" cy="8382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Hand Lathe Machine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488813">
              <a:off x="4411733" y="1174796"/>
              <a:ext cx="1753472" cy="8382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Wood work Lathe Machine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488813">
              <a:off x="5063497" y="3025578"/>
              <a:ext cx="1976825" cy="8382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Pollishi</a:t>
              </a:r>
              <a:r>
                <a:rPr lang="en-US" sz="1200" dirty="0" smtClean="0">
                  <a:solidFill>
                    <a:schemeClr val="tx1"/>
                  </a:solidFill>
                </a:rPr>
                <a:t> Lathe Machine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প্রকারভেদ 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/>
        </p:nvGraphicFramePr>
        <p:xfrm>
          <a:off x="1143000" y="15240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-3942"/>
            <a:ext cx="9144000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ভিত্তিকরে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হস্ত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ভিত্তিকরে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9144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Lathe Machine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533400"/>
            <a:ext cx="7955117" cy="5556094"/>
            <a:chOff x="1051642" y="533400"/>
            <a:chExt cx="7955117" cy="5556094"/>
          </a:xfrm>
        </p:grpSpPr>
        <p:pic>
          <p:nvPicPr>
            <p:cNvPr id="11" name="Picture 10" descr="lathe machin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2999" y="533400"/>
              <a:ext cx="6999889" cy="5486400"/>
            </a:xfrm>
            <a:prstGeom prst="rect">
              <a:avLst/>
            </a:prstGeom>
          </p:spPr>
        </p:pic>
        <p:sp>
          <p:nvSpPr>
            <p:cNvPr id="12" name="Oval Callout 11"/>
            <p:cNvSpPr/>
            <p:nvPr/>
          </p:nvSpPr>
          <p:spPr>
            <a:xfrm rot="7406292">
              <a:off x="7865901" y="4643838"/>
              <a:ext cx="910115" cy="1371600"/>
            </a:xfrm>
            <a:prstGeom prst="wedgeEllipseCallout">
              <a:avLst>
                <a:gd name="adj1" fmla="val -48931"/>
                <a:gd name="adj2" fmla="val 187174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Bed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3" name="Oval Callout 12"/>
            <p:cNvSpPr/>
            <p:nvPr/>
          </p:nvSpPr>
          <p:spPr>
            <a:xfrm rot="7406292">
              <a:off x="1282384" y="605237"/>
              <a:ext cx="910115" cy="1371600"/>
            </a:xfrm>
            <a:prstGeom prst="wedgeEllipseCallout">
              <a:avLst>
                <a:gd name="adj1" fmla="val 23924"/>
                <a:gd name="adj2" fmla="val -127534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Head Stock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 rot="7406292">
              <a:off x="7744922" y="744918"/>
              <a:ext cx="1266590" cy="1196212"/>
            </a:xfrm>
            <a:prstGeom prst="wedgeEllipseCallout">
              <a:avLst>
                <a:gd name="adj1" fmla="val 141516"/>
                <a:gd name="adj2" fmla="val 33729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Tail Stock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Oval Callout 15"/>
            <p:cNvSpPr/>
            <p:nvPr/>
          </p:nvSpPr>
          <p:spPr>
            <a:xfrm rot="7406292">
              <a:off x="5625783" y="4785354"/>
              <a:ext cx="910115" cy="1371600"/>
            </a:xfrm>
            <a:prstGeom prst="wedgeEllipseCallout">
              <a:avLst>
                <a:gd name="adj1" fmla="val -48931"/>
                <a:gd name="adj2" fmla="val 187174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Carriage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8" name="Oval Callout 17"/>
            <p:cNvSpPr/>
            <p:nvPr/>
          </p:nvSpPr>
          <p:spPr>
            <a:xfrm rot="7406292">
              <a:off x="3415983" y="4948637"/>
              <a:ext cx="910115" cy="1371600"/>
            </a:xfrm>
            <a:prstGeom prst="wedgeEllipseCallout">
              <a:avLst>
                <a:gd name="adj1" fmla="val -75045"/>
                <a:gd name="adj2" fmla="val 189739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Quick Change Gear Box</a:t>
              </a:r>
              <a:r>
                <a:rPr lang="en-US" sz="1600" dirty="0" smtClean="0"/>
                <a:t>  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84" y="2057400"/>
            <a:ext cx="8991600" cy="1752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টেবিলে রক্ষিত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সনাক্ত কর। 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14728"/>
            <a:ext cx="8382000" cy="179527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কী? </a:t>
            </a:r>
          </a:p>
          <a:p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কত প্রকার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-762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4114800"/>
            <a:ext cx="6836110" cy="1311914"/>
            <a:chOff x="685800" y="4114800"/>
            <a:chExt cx="6836110" cy="1311914"/>
          </a:xfrm>
        </p:grpSpPr>
        <p:pic>
          <p:nvPicPr>
            <p:cNvPr id="5" name="Picture 4" descr="tailstoc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 flipV="1">
              <a:off x="5715000" y="4114800"/>
              <a:ext cx="1806910" cy="13119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5800" y="4495800"/>
              <a:ext cx="4648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চিত্রে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প্রদ্দ্রশিত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যন্ত্রাংশের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0" y="2133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পরবর্তি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bn-IN" sz="44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457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52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1335137"/>
            <a:ext cx="8534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i="1" kern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23900" b="1" i="1" kern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kern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1600" y="4572000"/>
            <a:ext cx="3886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+flow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593963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7864" y="1219200"/>
            <a:ext cx="8471336" cy="5410200"/>
            <a:chOff x="367864" y="1295400"/>
            <a:chExt cx="8471336" cy="5410200"/>
          </a:xfrm>
        </p:grpSpPr>
        <p:sp>
          <p:nvSpPr>
            <p:cNvPr id="3" name="Rectangle 2"/>
            <p:cNvSpPr/>
            <p:nvPr/>
          </p:nvSpPr>
          <p:spPr>
            <a:xfrm>
              <a:off x="367864" y="1295400"/>
              <a:ext cx="8471336" cy="3046988"/>
            </a:xfrm>
            <a:prstGeom prst="rect">
              <a:avLst/>
            </a:prstGeom>
            <a:noFill/>
            <a:ln cmpd="tri">
              <a:noFill/>
            </a:ln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		: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মোঃ জহুরুল ইসলাম</a:t>
              </a:r>
            </a:p>
            <a:p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পদবী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		:  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জুনিয়র ইন্সট্রাক্টর (ফার্মমেশিনারি)</a:t>
              </a:r>
            </a:p>
            <a:p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		:  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সিরাজগঞ্জ টেকনিক্যাল স্কুল ও কলেজ</a:t>
              </a:r>
            </a:p>
            <a:p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	:  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০১৯১১২৪৬১৮২</a:t>
              </a:r>
            </a:p>
            <a:p>
              <a:r>
                <a:rPr lang="en-US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Email	:  </a:t>
              </a:r>
              <a:r>
                <a:rPr lang="en-US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  <a:hlinkClick r:id="rId3"/>
                </a:rPr>
                <a:t>zislam.tsc@gmail.com</a:t>
              </a:r>
              <a:endPara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Skype	:  zislam.tsc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48200" y="4458831"/>
              <a:ext cx="4114800" cy="2246769"/>
            </a:xfrm>
            <a:prstGeom prst="rect">
              <a:avLst/>
            </a:prstGeom>
            <a:noFill/>
            <a:ln w="38100" cmpd="tri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	নবম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ফার্মমেশিনারি-১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16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৪৫ মিঃ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0" y="1084944"/>
            <a:ext cx="9144000" cy="1588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76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hh 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" y="1371600"/>
            <a:ext cx="8610600" cy="453189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নিচের চিত্রটি ভালকরে লক্ষ্য কর </a:t>
              </a:r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wing-machines-wood-bo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000"/>
            <a:ext cx="5867400" cy="5181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5" name="TextBox 4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নিচের চিত্রটি ভালকরে লক্ষ্য কর </a:t>
              </a:r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524000"/>
            <a:ext cx="4281487" cy="42814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নিচের চিত্রটি ভালকরে লক্ষ্য কর </a:t>
              </a:r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ey-type-lathe-machine-500x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7391400" cy="48767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নিচের চিত্রটি ভালকরে লক্ষ্য কর </a:t>
              </a:r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0544" y="1676400"/>
            <a:ext cx="8792028" cy="3733800"/>
          </a:xfrm>
          <a:prstGeom prst="bevel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7200" y="1503024"/>
            <a:ext cx="8153400" cy="3415121"/>
            <a:chOff x="457200" y="1295400"/>
            <a:chExt cx="7620000" cy="2952005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295400"/>
              <a:ext cx="609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শিক্ষার্থীরা...</a:t>
              </a:r>
              <a:r>
                <a:rPr lang="en-US" sz="40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....</a:t>
              </a:r>
              <a:endParaRPr lang="bn-IN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3400" y="2209800"/>
              <a:ext cx="7543800" cy="2037605"/>
              <a:chOff x="533400" y="2133600"/>
              <a:chExt cx="7543800" cy="203760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33400" y="2133600"/>
                <a:ext cx="7543800" cy="61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40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লেদ</a:t>
                </a:r>
                <a:r>
                  <a:rPr lang="en-US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মেশিন</a:t>
                </a:r>
                <a:r>
                  <a:rPr lang="bn-IN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কি তা বলতে পারবে।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3400" y="2846457"/>
                <a:ext cx="7543800" cy="61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40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লেদ</a:t>
                </a:r>
                <a:r>
                  <a:rPr lang="en-US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মেশিনের</a:t>
                </a:r>
                <a:r>
                  <a:rPr lang="bn-IN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শ্রেণি বিন্যাস করতে পারবে।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3400" y="3559314"/>
                <a:ext cx="7543800" cy="61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40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লেদ</a:t>
                </a:r>
                <a:r>
                  <a:rPr lang="en-US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মেশিনের</a:t>
                </a:r>
                <a:r>
                  <a:rPr lang="en-US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অংশ সমুহ চিহ্নিত করতে পারবে।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20" name="TextBox 19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r>
                <a:rPr lang="en-US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1441</TotalTime>
  <Words>276</Words>
  <Application>Microsoft Office PowerPoint</Application>
  <PresentationFormat>On-screen Show (4:3)</PresentationFormat>
  <Paragraphs>72</Paragraphs>
  <Slides>18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Windows User</cp:lastModifiedBy>
  <cp:revision>946</cp:revision>
  <dcterms:created xsi:type="dcterms:W3CDTF">2006-08-16T00:00:00Z</dcterms:created>
  <dcterms:modified xsi:type="dcterms:W3CDTF">2019-11-30T06:52:21Z</dcterms:modified>
</cp:coreProperties>
</file>