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96" r:id="rId2"/>
    <p:sldId id="289" r:id="rId3"/>
    <p:sldId id="267" r:id="rId4"/>
    <p:sldId id="291" r:id="rId5"/>
    <p:sldId id="298" r:id="rId6"/>
    <p:sldId id="305" r:id="rId7"/>
    <p:sldId id="299" r:id="rId8"/>
    <p:sldId id="297" r:id="rId9"/>
    <p:sldId id="287" r:id="rId10"/>
    <p:sldId id="268" r:id="rId11"/>
    <p:sldId id="304" r:id="rId12"/>
    <p:sldId id="295" r:id="rId13"/>
    <p:sldId id="300" r:id="rId14"/>
    <p:sldId id="271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29" autoAdjust="0"/>
    <p:restoredTop sz="92473" autoAdjust="0"/>
  </p:normalViewPr>
  <p:slideViewPr>
    <p:cSldViewPr>
      <p:cViewPr>
        <p:scale>
          <a:sx n="66" d="100"/>
          <a:sy n="66" d="100"/>
        </p:scale>
        <p:origin x="-76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223C-04C1-4AEC-BE96-7A500EC0E6EE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8BA1-8D25-4E90-AF68-720820B1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 স্লাইড গুলো দেখিয়ে ছাত্রদের প্রশ্ন করে শিক্ষক পাঠ ঘোষনা করবেন।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প্রতিটি স্লাইডে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প্রর্দশিত ছবি গুলো দেখিয়ে মৌখিক বর্ণনা উপস্থাপন করবেন।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19/11/30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islam.tsc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76200" y="76200"/>
            <a:ext cx="3581400" cy="1143000"/>
          </a:xfrm>
          <a:prstGeom prst="star1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143000" y="1524000"/>
            <a:ext cx="6934200" cy="4114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172831"/>
            <a:ext cx="6781800" cy="22467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4572000"/>
            <a:ext cx="3429000" cy="99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Turning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970191"/>
            <a:ext cx="8458200" cy="5887809"/>
            <a:chOff x="381000" y="838200"/>
            <a:chExt cx="8458200" cy="5887809"/>
          </a:xfrm>
        </p:grpSpPr>
        <p:pic>
          <p:nvPicPr>
            <p:cNvPr id="13" name="Picture 12" descr="turning-ste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914400"/>
              <a:ext cx="4262438" cy="3367852"/>
            </a:xfrm>
            <a:prstGeom prst="rect">
              <a:avLst/>
            </a:prstGeom>
          </p:spPr>
        </p:pic>
        <p:pic>
          <p:nvPicPr>
            <p:cNvPr id="5" name="Picture 4" descr="groovin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838200"/>
              <a:ext cx="3886200" cy="3886200"/>
            </a:xfrm>
            <a:prstGeom prst="rect">
              <a:avLst/>
            </a:prstGeom>
          </p:spPr>
        </p:pic>
        <p:pic>
          <p:nvPicPr>
            <p:cNvPr id="6" name="Picture 5" descr="taperca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150" y="4506684"/>
              <a:ext cx="3829050" cy="22193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1219200"/>
            <a:ext cx="7372350" cy="4600576"/>
            <a:chOff x="228600" y="685800"/>
            <a:chExt cx="8172450" cy="5819775"/>
          </a:xfrm>
        </p:grpSpPr>
        <p:pic>
          <p:nvPicPr>
            <p:cNvPr id="2" name="Picture 1" descr="knurl-tool-compact-straddle-knurling-of-lathe-machin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685800"/>
              <a:ext cx="5209310" cy="2865120"/>
            </a:xfrm>
            <a:prstGeom prst="rect">
              <a:avLst/>
            </a:prstGeom>
          </p:spPr>
        </p:pic>
        <p:pic>
          <p:nvPicPr>
            <p:cNvPr id="3" name="Picture 2" descr="71oDsWA8dqL._SX466_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3048000"/>
              <a:ext cx="4438650" cy="3457575"/>
            </a:xfrm>
            <a:prstGeom prst="rect">
              <a:avLst/>
            </a:prstGeom>
          </p:spPr>
        </p:pic>
        <p:pic>
          <p:nvPicPr>
            <p:cNvPr id="4" name="Picture 3" descr="index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1066800"/>
              <a:ext cx="2895600" cy="15430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228600" y="4419600"/>
            <a:ext cx="3429000" cy="99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</a:rPr>
              <a:t>Knurrling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84" y="2057400"/>
            <a:ext cx="8991600" cy="1752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টেবিলে রক্ষিত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 কর। 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4728"/>
            <a:ext cx="8382000" cy="179527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নার্লিং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ওয়ার্কপিসে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টার্নিং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-762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3429000"/>
            <a:ext cx="7391400" cy="1543050"/>
            <a:chOff x="685800" y="3867150"/>
            <a:chExt cx="7391400" cy="1543050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3886200"/>
              <a:ext cx="46482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চিত্রে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প্রদর্শিত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টার্নিং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টার্নিং</a:t>
              </a:r>
              <a:r>
                <a:rPr lang="en-US" sz="32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 ?  </a:t>
              </a:r>
              <a:endPara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pic>
          <p:nvPicPr>
            <p:cNvPr id="9" name="Picture 8" descr="hqdefaul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3867150"/>
              <a:ext cx="2057400" cy="1543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2133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IN" sz="44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5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1335137"/>
            <a:ext cx="8534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i="1" kern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23900" b="1" i="1" kern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kern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4572000"/>
            <a:ext cx="3886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+flow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593963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7864" y="1219200"/>
            <a:ext cx="8471336" cy="5410200"/>
            <a:chOff x="367864" y="1295400"/>
            <a:chExt cx="8471336" cy="5410200"/>
          </a:xfrm>
        </p:grpSpPr>
        <p:sp>
          <p:nvSpPr>
            <p:cNvPr id="3" name="Rectangle 2"/>
            <p:cNvSpPr/>
            <p:nvPr/>
          </p:nvSpPr>
          <p:spPr>
            <a:xfrm>
              <a:off x="367864" y="1295400"/>
              <a:ext cx="8471336" cy="3046988"/>
            </a:xfrm>
            <a:prstGeom prst="rect">
              <a:avLst/>
            </a:prstGeom>
            <a:noFill/>
            <a:ln cmpd="tri">
              <a:noFill/>
            </a:ln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	: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মোঃ জহুরুল ইসলাম</a:t>
              </a:r>
            </a:p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	: 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জুনিয়র ইন্সট্রাক্টর (ফার্মমেশিনারি)</a:t>
              </a:r>
            </a:p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	: 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সিরাজগঞ্জ টেকনিক্যাল স্কুল ও কলেজ</a:t>
              </a:r>
            </a:p>
            <a:p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	:  </a:t>
              </a:r>
              <a:r>
                <a:rPr lang="bn-IN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০১৯১১২৪৬১৮২</a:t>
              </a:r>
            </a:p>
            <a:p>
              <a:r>
                <a:rPr lang="en-US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Email	:  </a:t>
              </a:r>
              <a:r>
                <a:rPr lang="en-US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zislam.tsc@gmail.com</a:t>
              </a:r>
              <a:endPara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Skype	:  zislam.tsc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48200" y="4458831"/>
              <a:ext cx="4114800" cy="2246769"/>
            </a:xfrm>
            <a:prstGeom prst="rect">
              <a:avLst/>
            </a:prstGeom>
            <a:noFill/>
            <a:ln w="38100" cmpd="tri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	নবম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ফার্মমেশিনারি-১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16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৪৫ মিঃ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0" y="1084944"/>
            <a:ext cx="9144000" cy="1588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76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85800" y="1295400"/>
            <a:ext cx="8305800" cy="4476750"/>
            <a:chOff x="533400" y="1295400"/>
            <a:chExt cx="8305800" cy="4476750"/>
          </a:xfrm>
        </p:grpSpPr>
        <p:pic>
          <p:nvPicPr>
            <p:cNvPr id="1026" name="Picture 2" descr="E:\picture content\41YEZZn3wGL._SX425_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447800"/>
              <a:ext cx="2286000" cy="2286000"/>
            </a:xfrm>
            <a:prstGeom prst="rect">
              <a:avLst/>
            </a:prstGeom>
            <a:noFill/>
          </p:spPr>
        </p:pic>
        <p:pic>
          <p:nvPicPr>
            <p:cNvPr id="7" name="Picture 6" descr="tailstock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1752600"/>
              <a:ext cx="2133600" cy="1549108"/>
            </a:xfrm>
            <a:prstGeom prst="rect">
              <a:avLst/>
            </a:prstGeom>
          </p:spPr>
        </p:pic>
        <p:pic>
          <p:nvPicPr>
            <p:cNvPr id="9" name="Picture 8" descr="head stoc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400" y="1295400"/>
              <a:ext cx="2590800" cy="2590800"/>
            </a:xfrm>
            <a:prstGeom prst="rect">
              <a:avLst/>
            </a:prstGeom>
          </p:spPr>
        </p:pic>
        <p:pic>
          <p:nvPicPr>
            <p:cNvPr id="10" name="Picture 9" descr="Lathe-Machin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2057400" y="4114800"/>
              <a:ext cx="1828800" cy="1371600"/>
            </a:xfrm>
            <a:prstGeom prst="rect">
              <a:avLst/>
            </a:prstGeom>
          </p:spPr>
        </p:pic>
        <p:pic>
          <p:nvPicPr>
            <p:cNvPr id="1027" name="Picture 3" descr="E:\picture content\$_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14800" y="3886200"/>
              <a:ext cx="2514600" cy="188595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49702" y="1241416"/>
            <a:ext cx="8686595" cy="5430201"/>
            <a:chOff x="149702" y="1241416"/>
            <a:chExt cx="8686595" cy="5430201"/>
          </a:xfrm>
        </p:grpSpPr>
        <p:sp>
          <p:nvSpPr>
            <p:cNvPr id="15" name="Oval Callout 14"/>
            <p:cNvSpPr/>
            <p:nvPr/>
          </p:nvSpPr>
          <p:spPr>
            <a:xfrm rot="19636009">
              <a:off x="174616" y="1317617"/>
              <a:ext cx="914400" cy="914400"/>
            </a:xfrm>
            <a:prstGeom prst="wedgeEllipseCallout">
              <a:avLst>
                <a:gd name="adj1" fmla="val 95045"/>
                <a:gd name="adj2" fmla="val 93587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Stockquill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 rot="19636009">
              <a:off x="2841617" y="1241416"/>
              <a:ext cx="914400" cy="914400"/>
            </a:xfrm>
            <a:prstGeom prst="wedgeEllipseCallout">
              <a:avLst>
                <a:gd name="adj1" fmla="val 74350"/>
                <a:gd name="adj2" fmla="val 119910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TailStockq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 rot="19636009">
              <a:off x="7305261" y="4675544"/>
              <a:ext cx="1531036" cy="1030131"/>
            </a:xfrm>
            <a:prstGeom prst="wedgeEllipseCallout">
              <a:avLst>
                <a:gd name="adj1" fmla="val 21719"/>
                <a:gd name="adj2" fmla="val -222295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Tail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Stock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Callout 17"/>
            <p:cNvSpPr/>
            <p:nvPr/>
          </p:nvSpPr>
          <p:spPr>
            <a:xfrm rot="19636009">
              <a:off x="5939261" y="5668270"/>
              <a:ext cx="1531036" cy="1003347"/>
            </a:xfrm>
            <a:prstGeom prst="wedgeEllipseCallout">
              <a:avLst>
                <a:gd name="adj1" fmla="val -2488"/>
                <a:gd name="adj2" fmla="val -174159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Quick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chang</a:t>
              </a:r>
              <a:r>
                <a:rPr lang="en-US" sz="1600" dirty="0" smtClean="0">
                  <a:solidFill>
                    <a:schemeClr val="tx1"/>
                  </a:solidFill>
                </a:rPr>
                <a:t> gear box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Callout 18"/>
            <p:cNvSpPr/>
            <p:nvPr/>
          </p:nvSpPr>
          <p:spPr>
            <a:xfrm rot="19636009">
              <a:off x="149702" y="3763269"/>
              <a:ext cx="1531036" cy="1003347"/>
            </a:xfrm>
            <a:prstGeom prst="wedgeEllipseCallout">
              <a:avLst>
                <a:gd name="adj1" fmla="val 64505"/>
                <a:gd name="adj2" fmla="val 156383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Carriage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74417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faceoff9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73" y="1381125"/>
            <a:ext cx="8052080" cy="4257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0544" y="1676400"/>
            <a:ext cx="8792028" cy="3733800"/>
          </a:xfrm>
          <a:prstGeom prst="bevel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লেদ</a:t>
            </a: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মেশিনেরকার্য</a:t>
            </a: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7200" y="1503024"/>
            <a:ext cx="8153400" cy="3554214"/>
            <a:chOff x="457200" y="1295400"/>
            <a:chExt cx="7620000" cy="224709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295400"/>
              <a:ext cx="609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শিক্ষার্থীরা...</a:t>
              </a:r>
              <a:r>
                <a:rPr lang="en-US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....</a:t>
              </a:r>
              <a:endPara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3400" y="1912580"/>
              <a:ext cx="7543800" cy="1629910"/>
              <a:chOff x="533400" y="1836380"/>
              <a:chExt cx="7543800" cy="16299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1836380"/>
                <a:ext cx="7543800" cy="88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3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লেদ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মেশিন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টার্নিং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ফেসিং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নার্লিং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কি তা </a:t>
                </a:r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6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বলতে পারবে।</a:t>
                </a:r>
                <a:endParaRPr lang="bn-IN" sz="48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3400" y="2629569"/>
                <a:ext cx="7543800" cy="836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লেদ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মেশিনে</a:t>
                </a: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টার্নিং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শ্রেণি বিন্যাস করতে </a:t>
                </a:r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en-US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পারবে।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20" name="TextBox 19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173616"/>
            <a:chOff x="0" y="0"/>
            <a:chExt cx="9144000" cy="1173616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110799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নিচের চিত্রটি ভালকরে লক্ষ্য কর </a:t>
              </a:r>
              <a:endParaRPr lang="en-US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172028"/>
              <a:ext cx="9144000" cy="1588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acing-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95400"/>
            <a:ext cx="4572000" cy="4572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4419600"/>
            <a:ext cx="3276600" cy="9144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Facing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1509</TotalTime>
  <Words>197</Words>
  <Application>Microsoft Office PowerPoint</Application>
  <PresentationFormat>On-screen Show (4:3)</PresentationFormat>
  <Paragraphs>52</Paragraphs>
  <Slides>15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Windows User</cp:lastModifiedBy>
  <cp:revision>974</cp:revision>
  <dcterms:created xsi:type="dcterms:W3CDTF">2006-08-16T00:00:00Z</dcterms:created>
  <dcterms:modified xsi:type="dcterms:W3CDTF">2019-11-30T06:25:48Z</dcterms:modified>
</cp:coreProperties>
</file>