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2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8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2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08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6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4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6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3C642-2E35-434D-9D1C-0F51F8E148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58B9C-F10C-4475-9B9D-5A51FBC67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9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9.jpg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76"/>
            <a:ext cx="12192000" cy="6800939"/>
          </a:xfrm>
          <a:prstGeom prst="rect">
            <a:avLst/>
          </a:prstGeom>
          <a:ln w="228600" cap="sq" cmpd="thickThin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975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8952" y="-25758"/>
            <a:ext cx="7675809" cy="8886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Correct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pronounciation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970468"/>
            <a:ext cx="12192000" cy="48875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FF000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Liberation, Museum, Gallery, Newspaper clipping, Sunshine magazine,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Bangabandhu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Sheik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Mujibur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Rahman , Independence.</a:t>
            </a:r>
            <a:endParaRPr lang="en-US" sz="5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933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128789"/>
            <a:ext cx="11822806" cy="1339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1834501"/>
            <a:ext cx="3696237" cy="31109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1815922" y="283335"/>
            <a:ext cx="8577330" cy="914400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Group work </a:t>
            </a:r>
            <a:endParaRPr lang="en-US" sz="54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456090" y="1834501"/>
            <a:ext cx="7547020" cy="48882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1.What is the name of students magazine ? </a:t>
            </a:r>
          </a:p>
          <a:p>
            <a:pPr algn="just"/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2.Who writes the articles in the magazine ? </a:t>
            </a:r>
          </a:p>
          <a:p>
            <a:pPr algn="just"/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3.Who is the writer of the news story ? </a:t>
            </a:r>
          </a:p>
          <a:p>
            <a:pPr algn="just"/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4.Who is the magazine for ? </a:t>
            </a:r>
            <a:endParaRPr lang="en-US" sz="2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96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398"/>
            <a:ext cx="12192000" cy="12765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80315"/>
            <a:ext cx="4314423" cy="4977685"/>
          </a:xfrm>
          <a:prstGeom prst="rect">
            <a:avLst/>
          </a:prstGeom>
          <a:ln w="190500" cap="sq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ounded Rectangle 3"/>
          <p:cNvSpPr/>
          <p:nvPr/>
        </p:nvSpPr>
        <p:spPr>
          <a:xfrm>
            <a:off x="3786389" y="476518"/>
            <a:ext cx="6980349" cy="79849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 </a:t>
            </a:r>
            <a:endParaRPr lang="en-US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14422" y="2073499"/>
            <a:ext cx="7877578" cy="478450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1.When did the class go on a field trip ? </a:t>
            </a:r>
          </a:p>
          <a:p>
            <a:pPr algn="just"/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2.How did the students travel to the liberation war museum ? 3.Where is the place ?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39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3" y="0"/>
            <a:ext cx="11732652" cy="18159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Oval 2"/>
          <p:cNvSpPr/>
          <p:nvPr/>
        </p:nvSpPr>
        <p:spPr>
          <a:xfrm>
            <a:off x="2137894" y="321972"/>
            <a:ext cx="7881870" cy="12106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Home work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" y="2489580"/>
            <a:ext cx="4272200" cy="43684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4430333" y="2489580"/>
            <a:ext cx="7761668" cy="43684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Write your own story in your exercise book .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0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  <a:ln w="1905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17200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72"/>
            <a:ext cx="12191999" cy="6839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3602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691"/>
            <a:ext cx="12192000" cy="6878392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223" y="901521"/>
            <a:ext cx="3747752" cy="21894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6761408" y="3799268"/>
            <a:ext cx="3812147" cy="2266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MD ABUL KASHEM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ASSISTANT TEACHER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LAKESHWOR DAKHIL MADRASA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CHATAK SUNAMGONJ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MOBILE 01786498922 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30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553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55313"/>
            <a:ext cx="6709893" cy="5402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ounded Rectangle 4"/>
          <p:cNvSpPr/>
          <p:nvPr/>
        </p:nvSpPr>
        <p:spPr>
          <a:xfrm>
            <a:off x="6709893" y="1970468"/>
            <a:ext cx="5482108" cy="48875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The liberation war museum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Lesson-1-2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Unit- 19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Class- Five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Time: 50 minutes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Date : 04/12/2</a:t>
            </a:r>
            <a:r>
              <a:rPr lang="en-US" sz="3200" dirty="0">
                <a:solidFill>
                  <a:srgbClr val="FF0000"/>
                </a:solidFill>
              </a:rPr>
              <a:t>9</a:t>
            </a:r>
            <a:r>
              <a:rPr lang="en-US" sz="3200" dirty="0" smtClean="0">
                <a:solidFill>
                  <a:srgbClr val="FF0000"/>
                </a:solidFill>
              </a:rPr>
              <a:t>01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2382590" y="167425"/>
            <a:ext cx="8654603" cy="1017431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 introduce 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1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76597" cy="1596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498501" y="618186"/>
            <a:ext cx="7212169" cy="4893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SEE SOME PICTURES 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725770"/>
            <a:ext cx="6078829" cy="51322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828" y="1725769"/>
            <a:ext cx="6086540" cy="51322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76849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13265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004552" y="103032"/>
            <a:ext cx="10200068" cy="914400"/>
          </a:xfrm>
          <a:prstGeom prst="rect">
            <a:avLst/>
          </a:prstGeom>
          <a:solidFill>
            <a:srgbClr val="002060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LET SEE ANOTHER PICTURES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9557"/>
            <a:ext cx="6104585" cy="54284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846" y="1326526"/>
            <a:ext cx="6095154" cy="5531474"/>
          </a:xfrm>
          <a:prstGeom prst="rect">
            <a:avLst/>
          </a:prstGeom>
          <a:ln w="228600" cap="sq" cmpd="thickThin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10912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8" y="128789"/>
            <a:ext cx="11809927" cy="14890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6479"/>
            <a:ext cx="6049161" cy="51739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Flowchart: Terminator 4"/>
          <p:cNvSpPr/>
          <p:nvPr/>
        </p:nvSpPr>
        <p:spPr>
          <a:xfrm>
            <a:off x="3245476" y="515155"/>
            <a:ext cx="7727324" cy="862884"/>
          </a:xfrm>
          <a:prstGeom prst="flowChartTermina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PICTURES ?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61" y="1764405"/>
            <a:ext cx="6005464" cy="5042893"/>
          </a:xfrm>
          <a:prstGeom prst="rect">
            <a:avLst/>
          </a:prstGeom>
          <a:ln w="1905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43943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780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1" y="1378039"/>
            <a:ext cx="4981133" cy="54799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300767" y="141668"/>
            <a:ext cx="9556124" cy="10303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READ LOUDLY 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38671" y="1378039"/>
            <a:ext cx="7053330" cy="54799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On 14 December, our class went on a field trip to the Liberation war Museum at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Agargaon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Dhaka, The trip was planned as part of our Bangladesh and Global studies Course. Our bus reached the museum at 10 a.m. A guide was waiting for us.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8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9" y="115910"/>
            <a:ext cx="11951594" cy="12878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Flowchart: Terminator 2"/>
          <p:cNvSpPr/>
          <p:nvPr/>
        </p:nvSpPr>
        <p:spPr>
          <a:xfrm>
            <a:off x="1996225" y="283336"/>
            <a:ext cx="9066727" cy="901521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Word meaning 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218941" y="2137893"/>
            <a:ext cx="3193960" cy="7856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Museum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218941" y="3274454"/>
            <a:ext cx="3193960" cy="7856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Exibition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Flowchart: Terminator 5"/>
          <p:cNvSpPr/>
          <p:nvPr/>
        </p:nvSpPr>
        <p:spPr>
          <a:xfrm>
            <a:off x="218941" y="4514581"/>
            <a:ext cx="3193960" cy="7856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Intellectuals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Flowchart: Terminator 6"/>
          <p:cNvSpPr/>
          <p:nvPr/>
        </p:nvSpPr>
        <p:spPr>
          <a:xfrm>
            <a:off x="218941" y="5754708"/>
            <a:ext cx="3193960" cy="7856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Martyrs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87" y="1986396"/>
            <a:ext cx="2292439" cy="10658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88" y="3274455"/>
            <a:ext cx="2292438" cy="10270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86" y="4369548"/>
            <a:ext cx="2292439" cy="1075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85" y="5465414"/>
            <a:ext cx="2292439" cy="1392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Flowchart: Terminator 11"/>
          <p:cNvSpPr/>
          <p:nvPr/>
        </p:nvSpPr>
        <p:spPr>
          <a:xfrm>
            <a:off x="6903076" y="1854558"/>
            <a:ext cx="3979572" cy="8757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যাদুঘর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6941713" y="3184302"/>
            <a:ext cx="3979572" cy="8757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প্রদর্শনী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6941710" y="4424429"/>
            <a:ext cx="3979572" cy="8757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বুদ্ধিজীবি 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7083380" y="5659642"/>
            <a:ext cx="3979572" cy="8757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শহীদ </a:t>
            </a:r>
            <a:endParaRPr lang="en-US" sz="4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70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250" autoRev="1" fill="remove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2" dur="250" autoRev="1" fill="remove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250" autoRev="1" fill="remove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autoRev="1" fill="remove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201</Words>
  <Application>Microsoft Office PowerPoint</Application>
  <PresentationFormat>Widescreen</PresentationFormat>
  <Paragraphs>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22</cp:revision>
  <dcterms:created xsi:type="dcterms:W3CDTF">2019-12-04T08:01:37Z</dcterms:created>
  <dcterms:modified xsi:type="dcterms:W3CDTF">2019-12-04T12:36:58Z</dcterms:modified>
</cp:coreProperties>
</file>