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9" r:id="rId3"/>
    <p:sldId id="258" r:id="rId4"/>
    <p:sldId id="264" r:id="rId5"/>
    <p:sldId id="263" r:id="rId6"/>
    <p:sldId id="265" r:id="rId7"/>
    <p:sldId id="256" r:id="rId8"/>
    <p:sldId id="257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6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6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5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3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13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20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0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8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0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77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3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0"/>
            <a:ext cx="9116291" cy="6844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563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1" y="0"/>
            <a:ext cx="9144000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63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0281" y="533400"/>
            <a:ext cx="662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200" dirty="0" smtClean="0"/>
              <a:t> </a:t>
            </a:r>
            <a:endParaRPr lang="en-US" sz="12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786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11500" b="1" dirty="0" smtClean="0"/>
              <a:t>THANK YOU</a:t>
            </a:r>
            <a:endParaRPr lang="en-US" sz="115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28" y="1371600"/>
            <a:ext cx="9147227" cy="5486400"/>
          </a:xfrm>
        </p:spPr>
      </p:pic>
    </p:spTree>
    <p:extLst>
      <p:ext uri="{BB962C8B-B14F-4D97-AF65-F5344CB8AC3E}">
        <p14:creationId xmlns:p14="http://schemas.microsoft.com/office/powerpoint/2010/main" val="169397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3" y="3175"/>
            <a:ext cx="9213448" cy="685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416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43"/>
            <a:ext cx="9368367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80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243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55762" y="3197412"/>
            <a:ext cx="7620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MR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3194811"/>
            <a:ext cx="381000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944556" y="3194811"/>
            <a:ext cx="779844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MC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914900" y="3343893"/>
            <a:ext cx="8382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dirty="0" smtClean="0"/>
              <a:t>হবে।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243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24"/>
            <a:ext cx="9144000" cy="668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297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/>
          <p:cNvCxnSpPr/>
          <p:nvPr/>
        </p:nvCxnSpPr>
        <p:spPr>
          <a:xfrm>
            <a:off x="2656389" y="883387"/>
            <a:ext cx="0" cy="0"/>
          </a:xfrm>
          <a:prstGeom prst="straightConnector1">
            <a:avLst/>
          </a:prstGeom>
          <a:ln w="19050">
            <a:tailEnd type="arrow"/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279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67"/>
            <a:ext cx="9144000" cy="6849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61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/>
          <p:cNvCxnSpPr/>
          <p:nvPr/>
        </p:nvCxnSpPr>
        <p:spPr>
          <a:xfrm>
            <a:off x="-480545" y="435102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030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</TotalTime>
  <Words>8</Words>
  <Application>Microsoft Office PowerPoint</Application>
  <PresentationFormat>On-screen Show (4:3)</PresentationFormat>
  <Paragraphs>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Moshiur Rahman</dc:creator>
  <cp:lastModifiedBy>personal</cp:lastModifiedBy>
  <cp:revision>84</cp:revision>
  <dcterms:created xsi:type="dcterms:W3CDTF">2006-08-16T00:00:00Z</dcterms:created>
  <dcterms:modified xsi:type="dcterms:W3CDTF">2019-12-04T12:21:56Z</dcterms:modified>
</cp:coreProperties>
</file>