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59" r:id="rId5"/>
    <p:sldId id="263" r:id="rId6"/>
    <p:sldId id="268" r:id="rId7"/>
    <p:sldId id="284" r:id="rId8"/>
    <p:sldId id="283" r:id="rId9"/>
    <p:sldId id="265" r:id="rId10"/>
    <p:sldId id="266" r:id="rId11"/>
    <p:sldId id="269" r:id="rId12"/>
    <p:sldId id="287" r:id="rId13"/>
    <p:sldId id="270" r:id="rId14"/>
    <p:sldId id="271" r:id="rId15"/>
    <p:sldId id="272" r:id="rId16"/>
    <p:sldId id="280" r:id="rId17"/>
    <p:sldId id="281" r:id="rId18"/>
    <p:sldId id="274" r:id="rId19"/>
    <p:sldId id="288" r:id="rId20"/>
    <p:sldId id="290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3"/>
    <a:srgbClr val="B20E93"/>
    <a:srgbClr val="F6F6F6"/>
    <a:srgbClr val="FBFBF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4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0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8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"/>
            <a:ext cx="8991600" cy="66875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638800" y="381000"/>
            <a:ext cx="32004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278522" cy="25908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"/>
            <a:ext cx="3951353" cy="2452255"/>
          </a:xfrm>
          <a:prstGeom prst="rect">
            <a:avLst/>
          </a:prstGeom>
          <a:ln w="28575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819400"/>
            <a:ext cx="175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বাঙ্গি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721114"/>
            <a:ext cx="1752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তরমুজ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62337"/>
            <a:ext cx="4953000" cy="2473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6096000"/>
            <a:ext cx="2819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মুড়ি ও মুড়কি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410075" cy="40386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267200" cy="40386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4419600"/>
            <a:ext cx="19094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জিলাপি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572000"/>
            <a:ext cx="1676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বাতাসা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8686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ইত্যাদি খাবার মেলাতে পাওয়া যায়।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419600" cy="4724400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 t="16508" r="20997" b="37003"/>
          <a:stretch/>
        </p:blipFill>
        <p:spPr>
          <a:xfrm>
            <a:off x="4800600" y="152400"/>
            <a:ext cx="4191000" cy="4648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5181600"/>
            <a:ext cx="4191000" cy="1219200"/>
          </a:xfrm>
          <a:prstGeom prst="rect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হাড়ি 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5181600"/>
            <a:ext cx="3886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পুতুল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334000"/>
            <a:ext cx="8915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শখ করে পছন্দের জিনিস যে সুন্দর হাড়িতে রাখা হয় তাকে শখের হাড়ি বলে।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52400"/>
            <a:ext cx="4419600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267200" cy="39624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162300" y="4267200"/>
            <a:ext cx="2819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শখের হাড়ি 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7327" y="2114176"/>
            <a:ext cx="106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/>
          </a:p>
          <a:p>
            <a:endParaRPr lang="bn-BD" sz="4800" dirty="0" smtClean="0"/>
          </a:p>
          <a:p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152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990600"/>
            <a:ext cx="1524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সুন্দর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19400"/>
            <a:ext cx="1676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819400"/>
            <a:ext cx="9871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819400"/>
            <a:ext cx="914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2667000"/>
            <a:ext cx="1219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কষ্ট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724400"/>
            <a:ext cx="152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724400"/>
            <a:ext cx="86937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ব্দ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4648200"/>
            <a:ext cx="9144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572000"/>
            <a:ext cx="16764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শতাব্দী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914400"/>
            <a:ext cx="914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914400"/>
            <a:ext cx="762000" cy="83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819400"/>
            <a:ext cx="60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4648200"/>
            <a:ext cx="838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990600"/>
            <a:ext cx="1219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17526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" grpId="0" animBg="1"/>
      <p:bldP spid="12" grpId="0" animBg="1"/>
      <p:bldP spid="17" grpId="0" animBg="1"/>
      <p:bldP spid="20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81000"/>
            <a:ext cx="51054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1219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00" y="4267200"/>
            <a:ext cx="2438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মনের ইচ্ছা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692957">
            <a:off x="2665014" y="3203600"/>
            <a:ext cx="2461410" cy="57809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51816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3581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ক্যাচর ক্যাচর 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410200"/>
            <a:ext cx="3276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নাগরদোলার শব্দ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5257800" cy="29575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24003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562600"/>
            <a:ext cx="24384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09600"/>
            <a:ext cx="86106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 পড়বেন শিক্ষার্থী মনোযোগ সহকারে শুনবে।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52400"/>
            <a:ext cx="323357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-মেলাতে পাওয়া যায় এমন ৫টি মাটির জিনিসের নাম লিখ। 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9567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BD03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দল- </a:t>
            </a:r>
            <a:r>
              <a:rPr lang="bn-IN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মেলাতে কি কি খাবার পাওয়া যায়? তিনটি খাবারের নাম লিখ।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2667000"/>
            <a:ext cx="6553200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মোছাঃ হিরামনি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আমজুয়ানী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তেতুলিয়া,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52400"/>
            <a:ext cx="625532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41" y="3393213"/>
            <a:ext cx="107118" cy="715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41" y="3393213"/>
            <a:ext cx="107118" cy="71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-2757" r="6409" b="34909"/>
          <a:stretch/>
        </p:blipFill>
        <p:spPr>
          <a:xfrm rot="728944">
            <a:off x="244848" y="188687"/>
            <a:ext cx="2049505" cy="2409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32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2209800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286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মেলাতে কয়জন গিয়েছিল?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8194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উত্তরঃচারজন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4290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শখের হাড়ি কাকে বলে?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1148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শখ করে পছন্দের জিনিস যে সুন্দর হাড়িতে রাখা হয় তাকে শখের হাড়ি বলে।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49"/>
            <a:ext cx="8686800" cy="666273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4724400" y="457200"/>
            <a:ext cx="3962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85800"/>
            <a:ext cx="69342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807720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শখের মৃৎশিল্প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গ্রামের-------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সুন্দর।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2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8991600" cy="52937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শোনা-২.3.1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শুনে মুল বিষয় বুঝতে পারবে।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বলা-1.1.1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বর্ণ সহযোগে তৈরি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স্পষ্ট ও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শুদ্ধভাবে বলতে পারবে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পড়া-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১.4.1 পাঠ্য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পুস্তকের পাঠ শ্রবণযোগ্য স্পষ্ট স্বরে সাবলিল ভাবে পড়তে পারবে।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লেখা-১.3.2 যুক্ত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ব্যঞ্জন ব্যবহার করে নতুন নতুন শব্দ লিখতে পারবে।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"/>
            <a:ext cx="8991600" cy="6629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19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57200"/>
            <a:ext cx="7010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শিরোনাম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2057400"/>
            <a:ext cx="8839200" cy="4343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শখের মৃৎশিল্প</a:t>
            </a:r>
            <a:endParaRPr lang="en-US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495800" cy="44196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082211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0" y="5105400"/>
            <a:ext cx="184698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কুলো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953000"/>
            <a:ext cx="14478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চালুন</a:t>
            </a:r>
            <a:r>
              <a:rPr lang="bn-BD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7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148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253346" cy="50292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19201" y="5715000"/>
            <a:ext cx="14478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ঝুড়ি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638800"/>
            <a:ext cx="12192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ডালা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5344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5105400"/>
            <a:ext cx="3276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মাছ ধরার চাই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5791200"/>
            <a:ext cx="8839200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এইসব জিনিস মেলাতে পাওয়া যায়।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221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lipon</dc:creator>
  <cp:lastModifiedBy>DPE</cp:lastModifiedBy>
  <cp:revision>110</cp:revision>
  <dcterms:created xsi:type="dcterms:W3CDTF">2006-08-16T00:00:00Z</dcterms:created>
  <dcterms:modified xsi:type="dcterms:W3CDTF">2019-12-04T17:40:19Z</dcterms:modified>
</cp:coreProperties>
</file>