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44" r:id="rId3"/>
    <p:sldMasterId id="2147483816" r:id="rId4"/>
    <p:sldMasterId id="2147483846" r:id="rId5"/>
    <p:sldMasterId id="2147483864" r:id="rId6"/>
  </p:sldMasterIdLst>
  <p:notesMasterIdLst>
    <p:notesMasterId r:id="rId24"/>
  </p:notesMasterIdLst>
  <p:sldIdLst>
    <p:sldId id="272" r:id="rId7"/>
    <p:sldId id="257" r:id="rId8"/>
    <p:sldId id="259" r:id="rId9"/>
    <p:sldId id="261" r:id="rId10"/>
    <p:sldId id="262" r:id="rId11"/>
    <p:sldId id="263" r:id="rId12"/>
    <p:sldId id="260" r:id="rId13"/>
    <p:sldId id="266" r:id="rId14"/>
    <p:sldId id="282" r:id="rId15"/>
    <p:sldId id="268" r:id="rId16"/>
    <p:sldId id="279" r:id="rId17"/>
    <p:sldId id="277" r:id="rId18"/>
    <p:sldId id="271" r:id="rId19"/>
    <p:sldId id="280" r:id="rId20"/>
    <p:sldId id="288" r:id="rId21"/>
    <p:sldId id="28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0066"/>
    <a:srgbClr val="A3E7A5"/>
    <a:srgbClr val="FFFF00"/>
    <a:srgbClr val="FF0000"/>
    <a:srgbClr val="003300"/>
    <a:srgbClr val="00FF00"/>
    <a:srgbClr val="FF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ED157-BB6D-4625-97FF-8B431DEAC6C3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324539-27FA-4CA6-8F2A-16FF9107E67C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নেতার গুণাবলী বা বৈশিষ্ট্য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EBFB-8337-4C9C-8B73-0B0EA5CF4F43}" type="parTrans" cxnId="{BD3CD1D2-6A1F-45C9-BA07-3A9CDF55A52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9349A4-C291-454B-9EA7-E6718A14B6F2}" type="sibTrans" cxnId="{BD3CD1D2-6A1F-45C9-BA07-3A9CDF55A52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12E13D-ABF6-4F98-970E-5FBF4D6CBEF2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1.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ব্যক্তিত্বসম্পন্ন ও বৈচিত্র্যময় 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2.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কারিগরিভাবে দক্ষ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3.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পরিবর্তনকে স্বাগত জানায়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E0F917-448A-4DCE-87D5-CE7693F14B29}" type="parTrans" cxnId="{85069890-A6F6-4EF0-8E15-07D2B87DCC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E6E536-43D0-43A8-8236-FF860E248D5B}" type="sibTrans" cxnId="{85069890-A6F6-4EF0-8E15-07D2B87DCC9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EA51F6-765B-4349-87D6-698865ED270D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4.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ক্যারিশমেটিক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5.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আত্মবিশ্বাসী ও ইতিবাচক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65D91-AC2A-4B84-9B8E-7A16C627E92B}" type="parTrans" cxnId="{F13B2230-09F2-4BE1-B271-9F66062224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6E4F6-67AB-4FB0-8B3D-9B27ED106C79}" type="sibTrans" cxnId="{F13B2230-09F2-4BE1-B271-9F660622245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AA0E56-5714-48A8-B3D6-5E7B16039735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6.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তথ্যসমৃদ্ধ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7.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সাহসী ও চ্যালেঞ্জ গ্রহণকারী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8.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সিদ্ধান্তগ্রহণকারী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5077C9-7174-452D-BE8D-8A28F3524ACF}" type="parTrans" cxnId="{A86CE8DB-7170-4851-AB64-8D644CAB2F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D0A47E-C8C0-4654-B86F-C8F528E90987}" type="sibTrans" cxnId="{A86CE8DB-7170-4851-AB64-8D644CAB2F4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FDF5C-A56B-4415-81AC-C0AF751DDF8C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9.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বিশ্লেষণধর্মী, দূরদর্শী</a:t>
          </a:r>
          <a:endParaRPr lang="en-US" sz="36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10.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কৌশলী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বাস্তববাদী ও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আবেগনিয়ন্ত্রণকারী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2A8B32-6D8A-4DF1-8397-60CDB0ACA275}" type="parTrans" cxnId="{2DC310C4-6AD1-415B-939A-FDB137568B7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E6C324-DB6B-412E-9937-A04AC829767D}" type="sibTrans" cxnId="{2DC310C4-6AD1-415B-939A-FDB137568B7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578E1E-6A4E-429A-A747-F07E81E12F42}" type="pres">
      <dgm:prSet presAssocID="{077ED157-BB6D-4625-97FF-8B431DEAC6C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4C2D5-A1E4-46F8-A960-4D11DDD80A58}" type="pres">
      <dgm:prSet presAssocID="{077ED157-BB6D-4625-97FF-8B431DEAC6C3}" presName="matrix" presStyleCnt="0"/>
      <dgm:spPr/>
      <dgm:t>
        <a:bodyPr/>
        <a:lstStyle/>
        <a:p>
          <a:endParaRPr lang="en-US"/>
        </a:p>
      </dgm:t>
    </dgm:pt>
    <dgm:pt modelId="{825A8D77-76AA-4C08-8E14-7D383818B45A}" type="pres">
      <dgm:prSet presAssocID="{077ED157-BB6D-4625-97FF-8B431DEAC6C3}" presName="tile1" presStyleLbl="node1" presStyleIdx="0" presStyleCnt="4"/>
      <dgm:spPr/>
      <dgm:t>
        <a:bodyPr/>
        <a:lstStyle/>
        <a:p>
          <a:endParaRPr lang="en-US"/>
        </a:p>
      </dgm:t>
    </dgm:pt>
    <dgm:pt modelId="{45A76820-2E51-4D2A-8757-BF5E07C8248A}" type="pres">
      <dgm:prSet presAssocID="{077ED157-BB6D-4625-97FF-8B431DEAC6C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8DC27-51DC-45BB-9A57-DE053695113B}" type="pres">
      <dgm:prSet presAssocID="{077ED157-BB6D-4625-97FF-8B431DEAC6C3}" presName="tile2" presStyleLbl="node1" presStyleIdx="1" presStyleCnt="4" custAng="0"/>
      <dgm:spPr/>
      <dgm:t>
        <a:bodyPr/>
        <a:lstStyle/>
        <a:p>
          <a:endParaRPr lang="en-US"/>
        </a:p>
      </dgm:t>
    </dgm:pt>
    <dgm:pt modelId="{5D81E421-79E8-4688-882B-E3CD70368CAD}" type="pres">
      <dgm:prSet presAssocID="{077ED157-BB6D-4625-97FF-8B431DEAC6C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1F806-1853-4FFE-9698-ACF738B64F8F}" type="pres">
      <dgm:prSet presAssocID="{077ED157-BB6D-4625-97FF-8B431DEAC6C3}" presName="tile3" presStyleLbl="node1" presStyleIdx="2" presStyleCnt="4"/>
      <dgm:spPr/>
      <dgm:t>
        <a:bodyPr/>
        <a:lstStyle/>
        <a:p>
          <a:endParaRPr lang="en-US"/>
        </a:p>
      </dgm:t>
    </dgm:pt>
    <dgm:pt modelId="{B7E006AD-CA66-4023-A7AA-4EC934102D94}" type="pres">
      <dgm:prSet presAssocID="{077ED157-BB6D-4625-97FF-8B431DEAC6C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09663-9C0B-4C26-8FBC-3E4686DCC4AE}" type="pres">
      <dgm:prSet presAssocID="{077ED157-BB6D-4625-97FF-8B431DEAC6C3}" presName="tile4" presStyleLbl="node1" presStyleIdx="3" presStyleCnt="4"/>
      <dgm:spPr/>
      <dgm:t>
        <a:bodyPr/>
        <a:lstStyle/>
        <a:p>
          <a:endParaRPr lang="en-US"/>
        </a:p>
      </dgm:t>
    </dgm:pt>
    <dgm:pt modelId="{7E388D8D-1175-4769-9C4C-C0B2BFAB2013}" type="pres">
      <dgm:prSet presAssocID="{077ED157-BB6D-4625-97FF-8B431DEAC6C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09660-14B7-493C-B444-DE8D30598852}" type="pres">
      <dgm:prSet presAssocID="{077ED157-BB6D-4625-97FF-8B431DEAC6C3}" presName="centerTile" presStyleLbl="fgShp" presStyleIdx="0" presStyleCnt="1" custScaleX="1186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CE8DB-7170-4851-AB64-8D644CAB2F4A}" srcId="{C9324539-27FA-4CA6-8F2A-16FF9107E67C}" destId="{9EAA0E56-5714-48A8-B3D6-5E7B16039735}" srcOrd="2" destOrd="0" parTransId="{7B5077C9-7174-452D-BE8D-8A28F3524ACF}" sibTransId="{41D0A47E-C8C0-4654-B86F-C8F528E90987}"/>
    <dgm:cxn modelId="{2DC310C4-6AD1-415B-939A-FDB137568B7A}" srcId="{C9324539-27FA-4CA6-8F2A-16FF9107E67C}" destId="{836FDF5C-A56B-4415-81AC-C0AF751DDF8C}" srcOrd="3" destOrd="0" parTransId="{292A8B32-6D8A-4DF1-8397-60CDB0ACA275}" sibTransId="{2EE6C324-DB6B-412E-9937-A04AC829767D}"/>
    <dgm:cxn modelId="{9D4E54F4-1B90-4BD5-B021-9AC655836533}" type="presOf" srcId="{077ED157-BB6D-4625-97FF-8B431DEAC6C3}" destId="{98578E1E-6A4E-429A-A747-F07E81E12F42}" srcOrd="0" destOrd="0" presId="urn:microsoft.com/office/officeart/2005/8/layout/matrix1"/>
    <dgm:cxn modelId="{38A95A4D-B3BB-4763-B0CD-BB38C0525352}" type="presOf" srcId="{9EAA0E56-5714-48A8-B3D6-5E7B16039735}" destId="{B7E006AD-CA66-4023-A7AA-4EC934102D94}" srcOrd="1" destOrd="0" presId="urn:microsoft.com/office/officeart/2005/8/layout/matrix1"/>
    <dgm:cxn modelId="{7F220710-92A9-4D20-842C-C84ED3B0FB8C}" type="presOf" srcId="{17EA51F6-765B-4349-87D6-698865ED270D}" destId="{5D81E421-79E8-4688-882B-E3CD70368CAD}" srcOrd="1" destOrd="0" presId="urn:microsoft.com/office/officeart/2005/8/layout/matrix1"/>
    <dgm:cxn modelId="{E5191371-7C04-4FDF-AC59-DA72F8B34BB1}" type="presOf" srcId="{836FDF5C-A56B-4415-81AC-C0AF751DDF8C}" destId="{7E388D8D-1175-4769-9C4C-C0B2BFAB2013}" srcOrd="1" destOrd="0" presId="urn:microsoft.com/office/officeart/2005/8/layout/matrix1"/>
    <dgm:cxn modelId="{3F8DDBC0-CEE0-4B4F-918D-8A8CE4CF7591}" type="presOf" srcId="{4412E13D-ABF6-4F98-970E-5FBF4D6CBEF2}" destId="{825A8D77-76AA-4C08-8E14-7D383818B45A}" srcOrd="0" destOrd="0" presId="urn:microsoft.com/office/officeart/2005/8/layout/matrix1"/>
    <dgm:cxn modelId="{F13B2230-09F2-4BE1-B271-9F660622245B}" srcId="{C9324539-27FA-4CA6-8F2A-16FF9107E67C}" destId="{17EA51F6-765B-4349-87D6-698865ED270D}" srcOrd="1" destOrd="0" parTransId="{41465D91-AC2A-4B84-9B8E-7A16C627E92B}" sibTransId="{95D6E4F6-67AB-4FB0-8B3D-9B27ED106C79}"/>
    <dgm:cxn modelId="{BBC212A7-72CC-4875-B1DD-70BF6B11BDE1}" type="presOf" srcId="{4412E13D-ABF6-4F98-970E-5FBF4D6CBEF2}" destId="{45A76820-2E51-4D2A-8757-BF5E07C8248A}" srcOrd="1" destOrd="0" presId="urn:microsoft.com/office/officeart/2005/8/layout/matrix1"/>
    <dgm:cxn modelId="{A2267D99-9951-4036-8ED5-14052FA3F2ED}" type="presOf" srcId="{9EAA0E56-5714-48A8-B3D6-5E7B16039735}" destId="{F0E1F806-1853-4FFE-9698-ACF738B64F8F}" srcOrd="0" destOrd="0" presId="urn:microsoft.com/office/officeart/2005/8/layout/matrix1"/>
    <dgm:cxn modelId="{BD3CD1D2-6A1F-45C9-BA07-3A9CDF55A523}" srcId="{077ED157-BB6D-4625-97FF-8B431DEAC6C3}" destId="{C9324539-27FA-4CA6-8F2A-16FF9107E67C}" srcOrd="0" destOrd="0" parTransId="{72E9EBFB-8337-4C9C-8B73-0B0EA5CF4F43}" sibTransId="{CF9349A4-C291-454B-9EA7-E6718A14B6F2}"/>
    <dgm:cxn modelId="{85069890-A6F6-4EF0-8E15-07D2B87DCC9F}" srcId="{C9324539-27FA-4CA6-8F2A-16FF9107E67C}" destId="{4412E13D-ABF6-4F98-970E-5FBF4D6CBEF2}" srcOrd="0" destOrd="0" parTransId="{F5E0F917-448A-4DCE-87D5-CE7693F14B29}" sibTransId="{E0E6E536-43D0-43A8-8236-FF860E248D5B}"/>
    <dgm:cxn modelId="{48DAF1C9-FDD6-4DD2-84B4-15EB15A8E1AA}" type="presOf" srcId="{836FDF5C-A56B-4415-81AC-C0AF751DDF8C}" destId="{77009663-9C0B-4C26-8FBC-3E4686DCC4AE}" srcOrd="0" destOrd="0" presId="urn:microsoft.com/office/officeart/2005/8/layout/matrix1"/>
    <dgm:cxn modelId="{4DCD832B-C1FF-4D49-895F-2760E7348D07}" type="presOf" srcId="{17EA51F6-765B-4349-87D6-698865ED270D}" destId="{3878DC27-51DC-45BB-9A57-DE053695113B}" srcOrd="0" destOrd="0" presId="urn:microsoft.com/office/officeart/2005/8/layout/matrix1"/>
    <dgm:cxn modelId="{C30A5E5E-0A94-430C-8B7D-CB87C46E8DAA}" type="presOf" srcId="{C9324539-27FA-4CA6-8F2A-16FF9107E67C}" destId="{8FF09660-14B7-493C-B444-DE8D30598852}" srcOrd="0" destOrd="0" presId="urn:microsoft.com/office/officeart/2005/8/layout/matrix1"/>
    <dgm:cxn modelId="{2CBD7C33-89F7-485D-9E6E-CC084988665D}" type="presParOf" srcId="{98578E1E-6A4E-429A-A747-F07E81E12F42}" destId="{1BB4C2D5-A1E4-46F8-A960-4D11DDD80A58}" srcOrd="0" destOrd="0" presId="urn:microsoft.com/office/officeart/2005/8/layout/matrix1"/>
    <dgm:cxn modelId="{7C05E83D-5308-4912-8134-DB8BB846A7CF}" type="presParOf" srcId="{1BB4C2D5-A1E4-46F8-A960-4D11DDD80A58}" destId="{825A8D77-76AA-4C08-8E14-7D383818B45A}" srcOrd="0" destOrd="0" presId="urn:microsoft.com/office/officeart/2005/8/layout/matrix1"/>
    <dgm:cxn modelId="{BBBDDE1D-DF74-417C-8347-13539B9B3BED}" type="presParOf" srcId="{1BB4C2D5-A1E4-46F8-A960-4D11DDD80A58}" destId="{45A76820-2E51-4D2A-8757-BF5E07C8248A}" srcOrd="1" destOrd="0" presId="urn:microsoft.com/office/officeart/2005/8/layout/matrix1"/>
    <dgm:cxn modelId="{A030820F-0A45-41FD-8541-CE9ACD17AB1F}" type="presParOf" srcId="{1BB4C2D5-A1E4-46F8-A960-4D11DDD80A58}" destId="{3878DC27-51DC-45BB-9A57-DE053695113B}" srcOrd="2" destOrd="0" presId="urn:microsoft.com/office/officeart/2005/8/layout/matrix1"/>
    <dgm:cxn modelId="{385A0748-E710-4C8B-9C04-53F1AE58497E}" type="presParOf" srcId="{1BB4C2D5-A1E4-46F8-A960-4D11DDD80A58}" destId="{5D81E421-79E8-4688-882B-E3CD70368CAD}" srcOrd="3" destOrd="0" presId="urn:microsoft.com/office/officeart/2005/8/layout/matrix1"/>
    <dgm:cxn modelId="{DA788559-2954-4432-8A11-AC9D7B035311}" type="presParOf" srcId="{1BB4C2D5-A1E4-46F8-A960-4D11DDD80A58}" destId="{F0E1F806-1853-4FFE-9698-ACF738B64F8F}" srcOrd="4" destOrd="0" presId="urn:microsoft.com/office/officeart/2005/8/layout/matrix1"/>
    <dgm:cxn modelId="{C36C10BA-2738-49A5-835F-2A74D560CC9D}" type="presParOf" srcId="{1BB4C2D5-A1E4-46F8-A960-4D11DDD80A58}" destId="{B7E006AD-CA66-4023-A7AA-4EC934102D94}" srcOrd="5" destOrd="0" presId="urn:microsoft.com/office/officeart/2005/8/layout/matrix1"/>
    <dgm:cxn modelId="{BC12BABF-6F8C-4022-AF01-900D9804C12D}" type="presParOf" srcId="{1BB4C2D5-A1E4-46F8-A960-4D11DDD80A58}" destId="{77009663-9C0B-4C26-8FBC-3E4686DCC4AE}" srcOrd="6" destOrd="0" presId="urn:microsoft.com/office/officeart/2005/8/layout/matrix1"/>
    <dgm:cxn modelId="{C2393FE2-FBA2-45A1-893E-2CA697BAA856}" type="presParOf" srcId="{1BB4C2D5-A1E4-46F8-A960-4D11DDD80A58}" destId="{7E388D8D-1175-4769-9C4C-C0B2BFAB2013}" srcOrd="7" destOrd="0" presId="urn:microsoft.com/office/officeart/2005/8/layout/matrix1"/>
    <dgm:cxn modelId="{68946728-AF21-4CA2-8FDA-B85DBD2161C3}" type="presParOf" srcId="{98578E1E-6A4E-429A-A747-F07E81E12F42}" destId="{8FF09660-14B7-493C-B444-DE8D305988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AAA9B-F42E-43DE-A621-260B6CAD5096}" type="doc">
      <dgm:prSet loTypeId="urn:microsoft.com/office/officeart/2005/8/layout/cycle6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EB1E44-5E79-4BFC-ACA5-20C818C1B894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একজন কোচ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96C3E6-C4EC-433C-B93C-90C794B948FD}" type="parTrans" cxnId="{4B0C8F19-4526-4B18-9DF3-D28E16FA098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964294-2292-4951-BA4C-B7B817838373}" type="sibTrans" cxnId="{4B0C8F19-4526-4B18-9DF3-D28E16FA098B}">
      <dgm:prSet/>
      <dgm:spPr/>
      <dgm:t>
        <a:bodyPr/>
        <a:lstStyle/>
        <a:p>
          <a:endParaRPr lang="en-US" sz="3600">
            <a:ln w="76200">
              <a:solidFill>
                <a:schemeClr val="tx1"/>
              </a:solidFill>
            </a:ln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83B8C7-3FDE-4108-87E0-4A0C7B04B054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চ্যালেঞ্জগ্রহনকারী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0E19ED-79D9-419E-8FCF-601F443651D3}" type="parTrans" cxnId="{0C3F5AAA-6E6C-4BFB-A0E7-98B1DE950F54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439E8F-B4F1-4C79-B2B7-3F5B6D7F2335}" type="sibTrans" cxnId="{0C3F5AAA-6E6C-4BFB-A0E7-98B1DE950F54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EE0DD-E2F9-480F-85BD-A5B590ABC0DD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অর্জনকারী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4618A-ED7F-4479-ADB9-9F56FAD9BC12}" type="parTrans" cxnId="{DD61B0A9-337D-4B3A-983F-9E11B36C415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E1DCA5-195F-4FDD-85BF-82D277992380}" type="sibTrans" cxnId="{DD61B0A9-337D-4B3A-983F-9E11B36C415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F393C5-CE72-4AD8-9259-2CF1DA844AD7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টিমে কার্যসম্পাদনকারী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8E98B5B-35B9-4FDD-88BA-CBC86E33A61A}" type="parTrans" cxnId="{B9CE4B15-734A-456A-BCBF-17473423ADCE}">
      <dgm:prSet/>
      <dgm:spPr/>
      <dgm:t>
        <a:bodyPr/>
        <a:lstStyle/>
        <a:p>
          <a:endParaRPr lang="en-US"/>
        </a:p>
      </dgm:t>
    </dgm:pt>
    <dgm:pt modelId="{DBEA1726-CD08-4204-896B-F5CFEF04EF76}" type="sibTrans" cxnId="{B9CE4B15-734A-456A-BCBF-17473423ADCE}">
      <dgm:prSet/>
      <dgm:spPr/>
      <dgm:t>
        <a:bodyPr/>
        <a:lstStyle/>
        <a:p>
          <a:endParaRPr lang="en-US" sz="3600"/>
        </a:p>
      </dgm:t>
    </dgm:pt>
    <dgm:pt modelId="{DAA45E49-7FE0-485D-84BE-4F621B262369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লক্ষ্য নির্ধারণকারী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5DD74-DB7C-494E-9D0D-2EA47A93E0FD}" type="parTrans" cxnId="{0BCC969A-4C4A-4D63-B4F7-E521D66A3A3C}">
      <dgm:prSet/>
      <dgm:spPr/>
      <dgm:t>
        <a:bodyPr/>
        <a:lstStyle/>
        <a:p>
          <a:endParaRPr lang="en-US"/>
        </a:p>
      </dgm:t>
    </dgm:pt>
    <dgm:pt modelId="{0E5B4F85-995E-48C3-B7CF-0B6F2F57483E}" type="sibTrans" cxnId="{0BCC969A-4C4A-4D63-B4F7-E521D66A3A3C}">
      <dgm:prSet/>
      <dgm:spPr/>
      <dgm:t>
        <a:bodyPr/>
        <a:lstStyle/>
        <a:p>
          <a:endParaRPr lang="en-US" sz="3600"/>
        </a:p>
      </dgm:t>
    </dgm:pt>
    <dgm:pt modelId="{6F294993-CEC2-474B-998E-D413D7A483C0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যোগাযোগরক্ষাকারী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93EA5-9511-493E-ADF1-86E5BED27848}" type="parTrans" cxnId="{6418F994-891D-459F-B446-1D6DA271B44A}">
      <dgm:prSet/>
      <dgm:spPr/>
      <dgm:t>
        <a:bodyPr/>
        <a:lstStyle/>
        <a:p>
          <a:endParaRPr lang="en-US"/>
        </a:p>
      </dgm:t>
    </dgm:pt>
    <dgm:pt modelId="{0465075B-DD4D-4CBE-BDBE-CBCBA13347BC}" type="sibTrans" cxnId="{6418F994-891D-459F-B446-1D6DA271B44A}">
      <dgm:prSet/>
      <dgm:spPr/>
      <dgm:t>
        <a:bodyPr/>
        <a:lstStyle/>
        <a:p>
          <a:endParaRPr lang="en-US" sz="3600"/>
        </a:p>
      </dgm:t>
    </dgm:pt>
    <dgm:pt modelId="{2B33741F-9AEE-4FC7-8D8E-E448BC0E32C6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একজন মেন্টর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E104C-8B00-49B2-B3CA-A114B356F759}" type="parTrans" cxnId="{24E91F07-C9AB-485C-A1D8-0559B4D5171B}">
      <dgm:prSet/>
      <dgm:spPr/>
      <dgm:t>
        <a:bodyPr/>
        <a:lstStyle/>
        <a:p>
          <a:endParaRPr lang="en-US"/>
        </a:p>
      </dgm:t>
    </dgm:pt>
    <dgm:pt modelId="{96D94222-CAF3-4E1D-8190-E000142F45B1}" type="sibTrans" cxnId="{24E91F07-C9AB-485C-A1D8-0559B4D5171B}">
      <dgm:prSet/>
      <dgm:spPr/>
      <dgm:t>
        <a:bodyPr/>
        <a:lstStyle/>
        <a:p>
          <a:endParaRPr lang="en-US" sz="3600"/>
        </a:p>
      </dgm:t>
    </dgm:pt>
    <dgm:pt modelId="{F85A5254-101F-420A-9074-DB8FE02C54D0}">
      <dgm:prSet custT="1"/>
      <dgm:spPr/>
      <dgm:t>
        <a:bodyPr/>
        <a:lstStyle/>
        <a:p>
          <a:pPr rtl="0"/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মোটিভেটর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991A50-7514-430E-80A5-8175D0040500}" type="parTrans" cxnId="{F7DB2C1A-C15A-4421-8AD4-E3BB8CD0BCDD}">
      <dgm:prSet/>
      <dgm:spPr/>
      <dgm:t>
        <a:bodyPr/>
        <a:lstStyle/>
        <a:p>
          <a:endParaRPr lang="en-US"/>
        </a:p>
      </dgm:t>
    </dgm:pt>
    <dgm:pt modelId="{D26F5821-1E33-45DB-A8A1-22C75E9D40C0}" type="sibTrans" cxnId="{F7DB2C1A-C15A-4421-8AD4-E3BB8CD0BCDD}">
      <dgm:prSet/>
      <dgm:spPr/>
      <dgm:t>
        <a:bodyPr/>
        <a:lstStyle/>
        <a:p>
          <a:endParaRPr lang="en-US"/>
        </a:p>
      </dgm:t>
    </dgm:pt>
    <dgm:pt modelId="{DC2764B0-9899-4B24-B393-20B65E73200E}" type="pres">
      <dgm:prSet presAssocID="{48CAAA9B-F42E-43DE-A621-260B6CAD50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73850-FBB1-4216-A6D8-1E1BC53F92ED}" type="pres">
      <dgm:prSet presAssocID="{58EB1E44-5E79-4BFC-ACA5-20C818C1B894}" presName="node" presStyleLbl="node1" presStyleIdx="0" presStyleCnt="8" custScaleX="334100" custRadScaleRad="99354" custRadScaleInc="-7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D17F-6D55-4FF2-8175-E176324B1EEE}" type="pres">
      <dgm:prSet presAssocID="{58EB1E44-5E79-4BFC-ACA5-20C818C1B894}" presName="spNode" presStyleCnt="0"/>
      <dgm:spPr/>
    </dgm:pt>
    <dgm:pt modelId="{FB4D6F14-8108-4253-8B88-F059E0D3B67B}" type="pres">
      <dgm:prSet presAssocID="{4C964294-2292-4951-BA4C-B7B817838373}" presName="sibTrans" presStyleLbl="sibTrans1D1" presStyleIdx="0" presStyleCnt="8"/>
      <dgm:spPr/>
      <dgm:t>
        <a:bodyPr/>
        <a:lstStyle/>
        <a:p>
          <a:endParaRPr lang="en-US"/>
        </a:p>
      </dgm:t>
    </dgm:pt>
    <dgm:pt modelId="{A862761C-419D-45DB-BAF6-45277C6561C3}" type="pres">
      <dgm:prSet presAssocID="{2B33741F-9AEE-4FC7-8D8E-E448BC0E32C6}" presName="node" presStyleLbl="node1" presStyleIdx="1" presStyleCnt="8" custScaleX="314734" custRadScaleRad="93006" custRadScaleInc="5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97D8E-03F7-451B-8151-91DC211088B7}" type="pres">
      <dgm:prSet presAssocID="{2B33741F-9AEE-4FC7-8D8E-E448BC0E32C6}" presName="spNode" presStyleCnt="0"/>
      <dgm:spPr/>
    </dgm:pt>
    <dgm:pt modelId="{DD7B2A1F-55E6-44C1-AE70-F9EA8115EFCF}" type="pres">
      <dgm:prSet presAssocID="{96D94222-CAF3-4E1D-8190-E000142F45B1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C8F744D-2CE3-4904-975A-AA214DB438A5}" type="pres">
      <dgm:prSet presAssocID="{6F294993-CEC2-474B-998E-D413D7A483C0}" presName="node" presStyleLbl="node1" presStyleIdx="2" presStyleCnt="8" custScaleX="340647" custRadScaleRad="92317" custRadScaleInc="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32F88-33A0-4654-847D-2B753A6FC19F}" type="pres">
      <dgm:prSet presAssocID="{6F294993-CEC2-474B-998E-D413D7A483C0}" presName="spNode" presStyleCnt="0"/>
      <dgm:spPr/>
    </dgm:pt>
    <dgm:pt modelId="{70154E10-DDBE-442F-A6C1-5E08C005C94F}" type="pres">
      <dgm:prSet presAssocID="{0465075B-DD4D-4CBE-BDBE-CBCBA13347BC}" presName="sibTrans" presStyleLbl="sibTrans1D1" presStyleIdx="2" presStyleCnt="8"/>
      <dgm:spPr/>
      <dgm:t>
        <a:bodyPr/>
        <a:lstStyle/>
        <a:p>
          <a:endParaRPr lang="en-US"/>
        </a:p>
      </dgm:t>
    </dgm:pt>
    <dgm:pt modelId="{AECAFF6E-AADD-4BE6-BC2E-ADAB4E697C82}" type="pres">
      <dgm:prSet presAssocID="{2CF393C5-CE72-4AD8-9259-2CF1DA844AD7}" presName="node" presStyleLbl="node1" presStyleIdx="3" presStyleCnt="8" custScaleX="385010" custScaleY="98441" custRadScaleRad="96175" custRadScaleInc="-57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EBC4-676F-4570-ACEE-3B3B81D200F0}" type="pres">
      <dgm:prSet presAssocID="{2CF393C5-CE72-4AD8-9259-2CF1DA844AD7}" presName="spNode" presStyleCnt="0"/>
      <dgm:spPr/>
    </dgm:pt>
    <dgm:pt modelId="{E806B6BD-613E-4CA0-A6DA-93AA5419AC84}" type="pres">
      <dgm:prSet presAssocID="{DBEA1726-CD08-4204-896B-F5CFEF04EF76}" presName="sibTrans" presStyleLbl="sibTrans1D1" presStyleIdx="3" presStyleCnt="8"/>
      <dgm:spPr/>
      <dgm:t>
        <a:bodyPr/>
        <a:lstStyle/>
        <a:p>
          <a:endParaRPr lang="en-US"/>
        </a:p>
      </dgm:t>
    </dgm:pt>
    <dgm:pt modelId="{786B5D0B-6F08-4726-936A-0B60C649745C}" type="pres">
      <dgm:prSet presAssocID="{F85A5254-101F-420A-9074-DB8FE02C54D0}" presName="node" presStyleLbl="node1" presStyleIdx="4" presStyleCnt="8" custScaleX="304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74648-5497-4155-9A45-C704E347BE44}" type="pres">
      <dgm:prSet presAssocID="{F85A5254-101F-420A-9074-DB8FE02C54D0}" presName="spNode" presStyleCnt="0"/>
      <dgm:spPr/>
    </dgm:pt>
    <dgm:pt modelId="{38E77EAC-25F7-4E23-BB5D-41E963EFD009}" type="pres">
      <dgm:prSet presAssocID="{D26F5821-1E33-45DB-A8A1-22C75E9D40C0}" presName="sibTrans" presStyleLbl="sibTrans1D1" presStyleIdx="4" presStyleCnt="8"/>
      <dgm:spPr/>
      <dgm:t>
        <a:bodyPr/>
        <a:lstStyle/>
        <a:p>
          <a:endParaRPr lang="en-US"/>
        </a:p>
      </dgm:t>
    </dgm:pt>
    <dgm:pt modelId="{F568E2DB-6A88-4A16-A260-94F4C39FDBE3}" type="pres">
      <dgm:prSet presAssocID="{7783B8C7-3FDE-4108-87E0-4A0C7B04B054}" presName="node" presStyleLbl="node1" presStyleIdx="5" presStyleCnt="8" custScaleX="318008" custRadScaleRad="104335" custRadScaleInc="79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1258B-4535-4421-9F9E-8FB9AB83AEE7}" type="pres">
      <dgm:prSet presAssocID="{7783B8C7-3FDE-4108-87E0-4A0C7B04B054}" presName="spNode" presStyleCnt="0"/>
      <dgm:spPr/>
    </dgm:pt>
    <dgm:pt modelId="{B88137A1-024F-488A-B131-738405EB08DB}" type="pres">
      <dgm:prSet presAssocID="{11439E8F-B4F1-4C79-B2B7-3F5B6D7F2335}" presName="sibTrans" presStyleLbl="sibTrans1D1" presStyleIdx="5" presStyleCnt="8"/>
      <dgm:spPr/>
      <dgm:t>
        <a:bodyPr/>
        <a:lstStyle/>
        <a:p>
          <a:endParaRPr lang="en-US"/>
        </a:p>
      </dgm:t>
    </dgm:pt>
    <dgm:pt modelId="{275C3979-B1E4-4B8A-8AC0-8059E4532779}" type="pres">
      <dgm:prSet presAssocID="{DAA45E49-7FE0-485D-84BE-4F621B262369}" presName="node" presStyleLbl="node1" presStyleIdx="6" presStyleCnt="8" custScaleX="360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8FF6-196F-44D5-BF73-3D6E48659F4D}" type="pres">
      <dgm:prSet presAssocID="{DAA45E49-7FE0-485D-84BE-4F621B262369}" presName="spNode" presStyleCnt="0"/>
      <dgm:spPr/>
    </dgm:pt>
    <dgm:pt modelId="{2E954926-D701-44C9-BA8D-5E943A27937E}" type="pres">
      <dgm:prSet presAssocID="{0E5B4F85-995E-48C3-B7CF-0B6F2F57483E}" presName="sibTrans" presStyleLbl="sibTrans1D1" presStyleIdx="6" presStyleCnt="8"/>
      <dgm:spPr/>
      <dgm:t>
        <a:bodyPr/>
        <a:lstStyle/>
        <a:p>
          <a:endParaRPr lang="en-US"/>
        </a:p>
      </dgm:t>
    </dgm:pt>
    <dgm:pt modelId="{ECB4F869-237E-49E9-A898-02A98B5D29F9}" type="pres">
      <dgm:prSet presAssocID="{C0FEE0DD-E2F9-480F-85BD-A5B590ABC0DD}" presName="node" presStyleLbl="node1" presStyleIdx="7" presStyleCnt="8" custScaleX="324897" custRadScaleRad="93551" custRadScaleInc="-6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0490F-94E0-4DFC-9516-0EE91914AF15}" type="pres">
      <dgm:prSet presAssocID="{C0FEE0DD-E2F9-480F-85BD-A5B590ABC0DD}" presName="spNode" presStyleCnt="0"/>
      <dgm:spPr/>
    </dgm:pt>
    <dgm:pt modelId="{A7AD3CCB-441C-442E-884F-F15C44BD430C}" type="pres">
      <dgm:prSet presAssocID="{35E1DCA5-195F-4FDD-85BF-82D277992380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82D9AB06-9DE5-404C-8125-B411F1B86AD9}" type="presOf" srcId="{35E1DCA5-195F-4FDD-85BF-82D277992380}" destId="{A7AD3CCB-441C-442E-884F-F15C44BD430C}" srcOrd="0" destOrd="0" presId="urn:microsoft.com/office/officeart/2005/8/layout/cycle6"/>
    <dgm:cxn modelId="{F7DB2C1A-C15A-4421-8AD4-E3BB8CD0BCDD}" srcId="{48CAAA9B-F42E-43DE-A621-260B6CAD5096}" destId="{F85A5254-101F-420A-9074-DB8FE02C54D0}" srcOrd="4" destOrd="0" parTransId="{DB991A50-7514-430E-80A5-8175D0040500}" sibTransId="{D26F5821-1E33-45DB-A8A1-22C75E9D40C0}"/>
    <dgm:cxn modelId="{D123EDEB-7D63-49A9-AD1C-0534B7ABC6DD}" type="presOf" srcId="{DBEA1726-CD08-4204-896B-F5CFEF04EF76}" destId="{E806B6BD-613E-4CA0-A6DA-93AA5419AC84}" srcOrd="0" destOrd="0" presId="urn:microsoft.com/office/officeart/2005/8/layout/cycle6"/>
    <dgm:cxn modelId="{9A7B0BAE-9CE5-4C2A-BF06-B091C0EC47F8}" type="presOf" srcId="{4C964294-2292-4951-BA4C-B7B817838373}" destId="{FB4D6F14-8108-4253-8B88-F059E0D3B67B}" srcOrd="0" destOrd="0" presId="urn:microsoft.com/office/officeart/2005/8/layout/cycle6"/>
    <dgm:cxn modelId="{24E91F07-C9AB-485C-A1D8-0559B4D5171B}" srcId="{48CAAA9B-F42E-43DE-A621-260B6CAD5096}" destId="{2B33741F-9AEE-4FC7-8D8E-E448BC0E32C6}" srcOrd="1" destOrd="0" parTransId="{B9DE104C-8B00-49B2-B3CA-A114B356F759}" sibTransId="{96D94222-CAF3-4E1D-8190-E000142F45B1}"/>
    <dgm:cxn modelId="{CE8BD1F5-3453-4B35-BF7C-28396731DCB2}" type="presOf" srcId="{D26F5821-1E33-45DB-A8A1-22C75E9D40C0}" destId="{38E77EAC-25F7-4E23-BB5D-41E963EFD009}" srcOrd="0" destOrd="0" presId="urn:microsoft.com/office/officeart/2005/8/layout/cycle6"/>
    <dgm:cxn modelId="{FA5C20C2-5011-4264-92D2-4C4DB768BACE}" type="presOf" srcId="{7783B8C7-3FDE-4108-87E0-4A0C7B04B054}" destId="{F568E2DB-6A88-4A16-A260-94F4C39FDBE3}" srcOrd="0" destOrd="0" presId="urn:microsoft.com/office/officeart/2005/8/layout/cycle6"/>
    <dgm:cxn modelId="{92CEBD80-2C15-44D1-8F55-18A6A8BE94FE}" type="presOf" srcId="{DAA45E49-7FE0-485D-84BE-4F621B262369}" destId="{275C3979-B1E4-4B8A-8AC0-8059E4532779}" srcOrd="0" destOrd="0" presId="urn:microsoft.com/office/officeart/2005/8/layout/cycle6"/>
    <dgm:cxn modelId="{F37C5A47-EA04-47BF-A052-00624FB2257A}" type="presOf" srcId="{F85A5254-101F-420A-9074-DB8FE02C54D0}" destId="{786B5D0B-6F08-4726-936A-0B60C649745C}" srcOrd="0" destOrd="0" presId="urn:microsoft.com/office/officeart/2005/8/layout/cycle6"/>
    <dgm:cxn modelId="{B72973F4-7C90-4F7C-8830-5BB5528CD9FA}" type="presOf" srcId="{2B33741F-9AEE-4FC7-8D8E-E448BC0E32C6}" destId="{A862761C-419D-45DB-BAF6-45277C6561C3}" srcOrd="0" destOrd="0" presId="urn:microsoft.com/office/officeart/2005/8/layout/cycle6"/>
    <dgm:cxn modelId="{4E14FB7B-10E3-4794-8BE1-6EABC929079E}" type="presOf" srcId="{48CAAA9B-F42E-43DE-A621-260B6CAD5096}" destId="{DC2764B0-9899-4B24-B393-20B65E73200E}" srcOrd="0" destOrd="0" presId="urn:microsoft.com/office/officeart/2005/8/layout/cycle6"/>
    <dgm:cxn modelId="{0C3F5AAA-6E6C-4BFB-A0E7-98B1DE950F54}" srcId="{48CAAA9B-F42E-43DE-A621-260B6CAD5096}" destId="{7783B8C7-3FDE-4108-87E0-4A0C7B04B054}" srcOrd="5" destOrd="0" parTransId="{6E0E19ED-79D9-419E-8FCF-601F443651D3}" sibTransId="{11439E8F-B4F1-4C79-B2B7-3F5B6D7F2335}"/>
    <dgm:cxn modelId="{91FA8CFD-63D8-4E3D-8078-579346843775}" type="presOf" srcId="{11439E8F-B4F1-4C79-B2B7-3F5B6D7F2335}" destId="{B88137A1-024F-488A-B131-738405EB08DB}" srcOrd="0" destOrd="0" presId="urn:microsoft.com/office/officeart/2005/8/layout/cycle6"/>
    <dgm:cxn modelId="{CBFEE4C7-78E9-492E-A501-D333C976C25D}" type="presOf" srcId="{96D94222-CAF3-4E1D-8190-E000142F45B1}" destId="{DD7B2A1F-55E6-44C1-AE70-F9EA8115EFCF}" srcOrd="0" destOrd="0" presId="urn:microsoft.com/office/officeart/2005/8/layout/cycle6"/>
    <dgm:cxn modelId="{CB271E83-6C20-4369-9650-65FC03B055AB}" type="presOf" srcId="{C0FEE0DD-E2F9-480F-85BD-A5B590ABC0DD}" destId="{ECB4F869-237E-49E9-A898-02A98B5D29F9}" srcOrd="0" destOrd="0" presId="urn:microsoft.com/office/officeart/2005/8/layout/cycle6"/>
    <dgm:cxn modelId="{88497AF6-2D1B-4A1F-B8FE-4011B8D224CF}" type="presOf" srcId="{0465075B-DD4D-4CBE-BDBE-CBCBA13347BC}" destId="{70154E10-DDBE-442F-A6C1-5E08C005C94F}" srcOrd="0" destOrd="0" presId="urn:microsoft.com/office/officeart/2005/8/layout/cycle6"/>
    <dgm:cxn modelId="{B9CE4B15-734A-456A-BCBF-17473423ADCE}" srcId="{48CAAA9B-F42E-43DE-A621-260B6CAD5096}" destId="{2CF393C5-CE72-4AD8-9259-2CF1DA844AD7}" srcOrd="3" destOrd="0" parTransId="{68E98B5B-35B9-4FDD-88BA-CBC86E33A61A}" sibTransId="{DBEA1726-CD08-4204-896B-F5CFEF04EF76}"/>
    <dgm:cxn modelId="{6418F994-891D-459F-B446-1D6DA271B44A}" srcId="{48CAAA9B-F42E-43DE-A621-260B6CAD5096}" destId="{6F294993-CEC2-474B-998E-D413D7A483C0}" srcOrd="2" destOrd="0" parTransId="{95D93EA5-9511-493E-ADF1-86E5BED27848}" sibTransId="{0465075B-DD4D-4CBE-BDBE-CBCBA13347BC}"/>
    <dgm:cxn modelId="{DD61B0A9-337D-4B3A-983F-9E11B36C415E}" srcId="{48CAAA9B-F42E-43DE-A621-260B6CAD5096}" destId="{C0FEE0DD-E2F9-480F-85BD-A5B590ABC0DD}" srcOrd="7" destOrd="0" parTransId="{4D64618A-ED7F-4479-ADB9-9F56FAD9BC12}" sibTransId="{35E1DCA5-195F-4FDD-85BF-82D277992380}"/>
    <dgm:cxn modelId="{0BCC969A-4C4A-4D63-B4F7-E521D66A3A3C}" srcId="{48CAAA9B-F42E-43DE-A621-260B6CAD5096}" destId="{DAA45E49-7FE0-485D-84BE-4F621B262369}" srcOrd="6" destOrd="0" parTransId="{13F5DD74-DB7C-494E-9D0D-2EA47A93E0FD}" sibTransId="{0E5B4F85-995E-48C3-B7CF-0B6F2F57483E}"/>
    <dgm:cxn modelId="{AAF7AD2C-82D2-49F9-979B-F9EFBF949CCF}" type="presOf" srcId="{58EB1E44-5E79-4BFC-ACA5-20C818C1B894}" destId="{44273850-FBB1-4216-A6D8-1E1BC53F92ED}" srcOrd="0" destOrd="0" presId="urn:microsoft.com/office/officeart/2005/8/layout/cycle6"/>
    <dgm:cxn modelId="{4B0C8F19-4526-4B18-9DF3-D28E16FA098B}" srcId="{48CAAA9B-F42E-43DE-A621-260B6CAD5096}" destId="{58EB1E44-5E79-4BFC-ACA5-20C818C1B894}" srcOrd="0" destOrd="0" parTransId="{FF96C3E6-C4EC-433C-B93C-90C794B948FD}" sibTransId="{4C964294-2292-4951-BA4C-B7B817838373}"/>
    <dgm:cxn modelId="{3CD9670C-1C34-40F3-AAB0-50454DE6A9BE}" type="presOf" srcId="{6F294993-CEC2-474B-998E-D413D7A483C0}" destId="{DC8F744D-2CE3-4904-975A-AA214DB438A5}" srcOrd="0" destOrd="0" presId="urn:microsoft.com/office/officeart/2005/8/layout/cycle6"/>
    <dgm:cxn modelId="{1C31610B-D752-4026-BA08-2E8955D0E531}" type="presOf" srcId="{0E5B4F85-995E-48C3-B7CF-0B6F2F57483E}" destId="{2E954926-D701-44C9-BA8D-5E943A27937E}" srcOrd="0" destOrd="0" presId="urn:microsoft.com/office/officeart/2005/8/layout/cycle6"/>
    <dgm:cxn modelId="{5A0AFC1B-D470-4772-BB00-9F7E71E8B678}" type="presOf" srcId="{2CF393C5-CE72-4AD8-9259-2CF1DA844AD7}" destId="{AECAFF6E-AADD-4BE6-BC2E-ADAB4E697C82}" srcOrd="0" destOrd="0" presId="urn:microsoft.com/office/officeart/2005/8/layout/cycle6"/>
    <dgm:cxn modelId="{CFC95463-6B5D-4AB9-9C63-18DB6F992ECD}" type="presParOf" srcId="{DC2764B0-9899-4B24-B393-20B65E73200E}" destId="{44273850-FBB1-4216-A6D8-1E1BC53F92ED}" srcOrd="0" destOrd="0" presId="urn:microsoft.com/office/officeart/2005/8/layout/cycle6"/>
    <dgm:cxn modelId="{06305233-690D-4351-BCC5-F97AD72955C7}" type="presParOf" srcId="{DC2764B0-9899-4B24-B393-20B65E73200E}" destId="{9E93D17F-6D55-4FF2-8175-E176324B1EEE}" srcOrd="1" destOrd="0" presId="urn:microsoft.com/office/officeart/2005/8/layout/cycle6"/>
    <dgm:cxn modelId="{E863B264-02C9-4F48-B2FF-D3F9582B1606}" type="presParOf" srcId="{DC2764B0-9899-4B24-B393-20B65E73200E}" destId="{FB4D6F14-8108-4253-8B88-F059E0D3B67B}" srcOrd="2" destOrd="0" presId="urn:microsoft.com/office/officeart/2005/8/layout/cycle6"/>
    <dgm:cxn modelId="{D60DA491-0C01-41EE-BB4B-768779439B20}" type="presParOf" srcId="{DC2764B0-9899-4B24-B393-20B65E73200E}" destId="{A862761C-419D-45DB-BAF6-45277C6561C3}" srcOrd="3" destOrd="0" presId="urn:microsoft.com/office/officeart/2005/8/layout/cycle6"/>
    <dgm:cxn modelId="{8104896F-D04E-4112-A731-88D2C722B0E4}" type="presParOf" srcId="{DC2764B0-9899-4B24-B393-20B65E73200E}" destId="{ACA97D8E-03F7-451B-8151-91DC211088B7}" srcOrd="4" destOrd="0" presId="urn:microsoft.com/office/officeart/2005/8/layout/cycle6"/>
    <dgm:cxn modelId="{ADD4A009-146D-44F9-B319-8CBCF95FFCDA}" type="presParOf" srcId="{DC2764B0-9899-4B24-B393-20B65E73200E}" destId="{DD7B2A1F-55E6-44C1-AE70-F9EA8115EFCF}" srcOrd="5" destOrd="0" presId="urn:microsoft.com/office/officeart/2005/8/layout/cycle6"/>
    <dgm:cxn modelId="{AB5B3D83-0C55-4AE9-B361-B39D411EF9F0}" type="presParOf" srcId="{DC2764B0-9899-4B24-B393-20B65E73200E}" destId="{DC8F744D-2CE3-4904-975A-AA214DB438A5}" srcOrd="6" destOrd="0" presId="urn:microsoft.com/office/officeart/2005/8/layout/cycle6"/>
    <dgm:cxn modelId="{68248919-45C6-4372-A5B4-A728F55CF79A}" type="presParOf" srcId="{DC2764B0-9899-4B24-B393-20B65E73200E}" destId="{5F332F88-33A0-4654-847D-2B753A6FC19F}" srcOrd="7" destOrd="0" presId="urn:microsoft.com/office/officeart/2005/8/layout/cycle6"/>
    <dgm:cxn modelId="{5B56002D-0B1F-4A9D-80FD-10468565860A}" type="presParOf" srcId="{DC2764B0-9899-4B24-B393-20B65E73200E}" destId="{70154E10-DDBE-442F-A6C1-5E08C005C94F}" srcOrd="8" destOrd="0" presId="urn:microsoft.com/office/officeart/2005/8/layout/cycle6"/>
    <dgm:cxn modelId="{F979C45C-0F3E-447B-9397-58306C73AE54}" type="presParOf" srcId="{DC2764B0-9899-4B24-B393-20B65E73200E}" destId="{AECAFF6E-AADD-4BE6-BC2E-ADAB4E697C82}" srcOrd="9" destOrd="0" presId="urn:microsoft.com/office/officeart/2005/8/layout/cycle6"/>
    <dgm:cxn modelId="{8B52D66E-8926-455F-83C9-CCCD52BE9E86}" type="presParOf" srcId="{DC2764B0-9899-4B24-B393-20B65E73200E}" destId="{594BEBC4-676F-4570-ACEE-3B3B81D200F0}" srcOrd="10" destOrd="0" presId="urn:microsoft.com/office/officeart/2005/8/layout/cycle6"/>
    <dgm:cxn modelId="{99937FBA-3D22-4DD7-8D61-CC42A23CB897}" type="presParOf" srcId="{DC2764B0-9899-4B24-B393-20B65E73200E}" destId="{E806B6BD-613E-4CA0-A6DA-93AA5419AC84}" srcOrd="11" destOrd="0" presId="urn:microsoft.com/office/officeart/2005/8/layout/cycle6"/>
    <dgm:cxn modelId="{EFA564FC-6C63-4D9B-951E-8C4DA4E15006}" type="presParOf" srcId="{DC2764B0-9899-4B24-B393-20B65E73200E}" destId="{786B5D0B-6F08-4726-936A-0B60C649745C}" srcOrd="12" destOrd="0" presId="urn:microsoft.com/office/officeart/2005/8/layout/cycle6"/>
    <dgm:cxn modelId="{D7C777DF-546C-409F-9F2C-356F0E379F7F}" type="presParOf" srcId="{DC2764B0-9899-4B24-B393-20B65E73200E}" destId="{45574648-5497-4155-9A45-C704E347BE44}" srcOrd="13" destOrd="0" presId="urn:microsoft.com/office/officeart/2005/8/layout/cycle6"/>
    <dgm:cxn modelId="{EE71C979-9FBD-49F1-909C-79C6A74A54ED}" type="presParOf" srcId="{DC2764B0-9899-4B24-B393-20B65E73200E}" destId="{38E77EAC-25F7-4E23-BB5D-41E963EFD009}" srcOrd="14" destOrd="0" presId="urn:microsoft.com/office/officeart/2005/8/layout/cycle6"/>
    <dgm:cxn modelId="{8A4FE51B-F167-4D20-8ECA-221A64937A2A}" type="presParOf" srcId="{DC2764B0-9899-4B24-B393-20B65E73200E}" destId="{F568E2DB-6A88-4A16-A260-94F4C39FDBE3}" srcOrd="15" destOrd="0" presId="urn:microsoft.com/office/officeart/2005/8/layout/cycle6"/>
    <dgm:cxn modelId="{5EB062EB-DD7D-4701-854E-CA93F0DF0CD0}" type="presParOf" srcId="{DC2764B0-9899-4B24-B393-20B65E73200E}" destId="{B011258B-4535-4421-9F9E-8FB9AB83AEE7}" srcOrd="16" destOrd="0" presId="urn:microsoft.com/office/officeart/2005/8/layout/cycle6"/>
    <dgm:cxn modelId="{CA695AF4-13CE-400E-B993-781299E2F094}" type="presParOf" srcId="{DC2764B0-9899-4B24-B393-20B65E73200E}" destId="{B88137A1-024F-488A-B131-738405EB08DB}" srcOrd="17" destOrd="0" presId="urn:microsoft.com/office/officeart/2005/8/layout/cycle6"/>
    <dgm:cxn modelId="{7DBFD606-844B-4432-BBC2-536F7CBB29E8}" type="presParOf" srcId="{DC2764B0-9899-4B24-B393-20B65E73200E}" destId="{275C3979-B1E4-4B8A-8AC0-8059E4532779}" srcOrd="18" destOrd="0" presId="urn:microsoft.com/office/officeart/2005/8/layout/cycle6"/>
    <dgm:cxn modelId="{5B265F08-3628-4460-A45C-24BC234F9A03}" type="presParOf" srcId="{DC2764B0-9899-4B24-B393-20B65E73200E}" destId="{667B8FF6-196F-44D5-BF73-3D6E48659F4D}" srcOrd="19" destOrd="0" presId="urn:microsoft.com/office/officeart/2005/8/layout/cycle6"/>
    <dgm:cxn modelId="{77E44D37-E275-498C-B285-38487B4E221D}" type="presParOf" srcId="{DC2764B0-9899-4B24-B393-20B65E73200E}" destId="{2E954926-D701-44C9-BA8D-5E943A27937E}" srcOrd="20" destOrd="0" presId="urn:microsoft.com/office/officeart/2005/8/layout/cycle6"/>
    <dgm:cxn modelId="{C8196541-FAB7-4F58-A761-F8FF4B81BA8C}" type="presParOf" srcId="{DC2764B0-9899-4B24-B393-20B65E73200E}" destId="{ECB4F869-237E-49E9-A898-02A98B5D29F9}" srcOrd="21" destOrd="0" presId="urn:microsoft.com/office/officeart/2005/8/layout/cycle6"/>
    <dgm:cxn modelId="{542137EF-7F7E-4B12-B4EA-922DA5BCFAC8}" type="presParOf" srcId="{DC2764B0-9899-4B24-B393-20B65E73200E}" destId="{5470490F-94E0-4DFC-9516-0EE91914AF15}" srcOrd="22" destOrd="0" presId="urn:microsoft.com/office/officeart/2005/8/layout/cycle6"/>
    <dgm:cxn modelId="{D6DB612E-7DE3-4333-8DFC-4DA7C08C02E1}" type="presParOf" srcId="{DC2764B0-9899-4B24-B393-20B65E73200E}" destId="{A7AD3CCB-441C-442E-884F-F15C44BD430C}" srcOrd="23" destOrd="0" presId="urn:microsoft.com/office/officeart/2005/8/layout/cycle6"/>
  </dgm:cxnLst>
  <dgm:bg>
    <a:solidFill>
      <a:srgbClr val="00CC99"/>
    </a:solidFill>
  </dgm:bg>
  <dgm:whole>
    <a:ln w="76200"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CDCD7-DA46-4383-9D82-998B0AD9A2C8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F1FD63-4F56-4E39-BD38-96167EACFB94}">
      <dgm:prSet phldrT="[Text]" custT="1"/>
      <dgm:spPr>
        <a:solidFill>
          <a:srgbClr val="C00000"/>
        </a:solidFill>
      </dgm:spPr>
      <dgm:t>
        <a:bodyPr vert="vert"/>
        <a:lstStyle/>
        <a:p>
          <a:r>
            <a:rPr lang="en-US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Leadership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en-US" sz="3600" dirty="0" smtClean="0">
              <a:solidFill>
                <a:srgbClr val="00FF00"/>
              </a:solidFill>
              <a:latin typeface="+mn-lt"/>
            </a:rPr>
            <a:t>Theory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 তত্ত্ব</a:t>
          </a:r>
          <a:endParaRPr lang="en-US" sz="4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E9B84D-4427-43AD-8259-3BEA34B5905C}" type="parTrans" cxnId="{AB498F7C-E068-48EF-8059-FCF9A1115E08}">
      <dgm:prSet/>
      <dgm:spPr/>
      <dgm:t>
        <a:bodyPr/>
        <a:lstStyle/>
        <a:p>
          <a:endParaRPr lang="en-US"/>
        </a:p>
      </dgm:t>
    </dgm:pt>
    <dgm:pt modelId="{5933EAF8-C6A8-4605-BD6F-99F6119F7217}" type="sibTrans" cxnId="{AB498F7C-E068-48EF-8059-FCF9A1115E08}">
      <dgm:prSet/>
      <dgm:spPr/>
      <dgm:t>
        <a:bodyPr/>
        <a:lstStyle/>
        <a:p>
          <a:endParaRPr lang="en-US"/>
        </a:p>
      </dgm:t>
    </dgm:pt>
    <dgm:pt modelId="{4ABA4FFA-9E57-470E-BE80-817CBF648CC5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rgbClr val="FFFF00"/>
              </a:solidFill>
              <a:latin typeface="+mn-lt"/>
            </a:rPr>
            <a:t>Trait Theory of Leadership</a:t>
          </a:r>
          <a:endParaRPr lang="bn-IN" sz="3600" dirty="0" smtClean="0">
            <a:solidFill>
              <a:srgbClr val="FFFF00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lang="bn-IN" sz="3600" dirty="0" smtClean="0">
              <a:solidFill>
                <a:srgbClr val="FFFF00"/>
              </a:solidFill>
              <a:latin typeface="+mn-lt"/>
              <a:cs typeface="NikoshBAN" panose="02000000000000000000" pitchFamily="2" charset="0"/>
            </a:rPr>
            <a:t>(নেতৃত্বের গুণ তত্ত্ব)</a:t>
          </a:r>
          <a:endParaRPr lang="en-US" sz="3600" dirty="0">
            <a:solidFill>
              <a:srgbClr val="FFFF00"/>
            </a:solidFill>
            <a:latin typeface="+mn-lt"/>
            <a:cs typeface="NikoshBAN" panose="02000000000000000000" pitchFamily="2" charset="0"/>
          </a:endParaRPr>
        </a:p>
      </dgm:t>
    </dgm:pt>
    <dgm:pt modelId="{C9B22C2F-26D8-40F0-8C76-994F95C07E58}" type="parTrans" cxnId="{B35B6495-DB47-4AF7-AC2C-A577DF7A3F66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281FF307-9B56-42C3-8CC6-CB46FDB150E7}" type="sibTrans" cxnId="{B35B6495-DB47-4AF7-AC2C-A577DF7A3F66}">
      <dgm:prSet/>
      <dgm:spPr/>
      <dgm:t>
        <a:bodyPr/>
        <a:lstStyle/>
        <a:p>
          <a:endParaRPr lang="en-US"/>
        </a:p>
      </dgm:t>
    </dgm:pt>
    <dgm:pt modelId="{31799C78-4C8B-4621-9060-AB113E0CEF7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Charismatic Leadership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  <a:r>
            <a:rPr lang="en-US" sz="3600" dirty="0" smtClean="0">
              <a:solidFill>
                <a:srgbClr val="00FF00"/>
              </a:solidFill>
              <a:latin typeface="+mn-lt"/>
            </a:rPr>
            <a:t>Theory</a:t>
          </a:r>
          <a:r>
            <a:rPr lang="bn-IN" sz="3600" dirty="0" smtClean="0">
              <a:solidFill>
                <a:srgbClr val="00FF00"/>
              </a:solidFill>
              <a:latin typeface="+mn-lt"/>
              <a:cs typeface="NikoshBAN" panose="02000000000000000000" pitchFamily="2" charset="0"/>
            </a:rPr>
            <a:t> </a:t>
          </a:r>
        </a:p>
        <a:p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ক্যারিশমেটিক</a:t>
          </a:r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bn-IN" sz="3600" dirty="0" smtClean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9699FC-DFA3-4A48-97AB-4B61E245F4B6}" type="parTrans" cxnId="{DAC80EDE-2882-4061-9DC7-8E959D82C715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9058E9D9-6E61-469A-B9D9-019DB4166828}" type="sibTrans" cxnId="{DAC80EDE-2882-4061-9DC7-8E959D82C715}">
      <dgm:prSet/>
      <dgm:spPr/>
      <dgm:t>
        <a:bodyPr/>
        <a:lstStyle/>
        <a:p>
          <a:endParaRPr lang="en-US"/>
        </a:p>
      </dgm:t>
    </dgm:pt>
    <dgm:pt modelId="{66CBE44E-EC6A-4C43-BA39-7DE2BB3765CE}">
      <dgm:prSet phldrT="[Text]" custT="1"/>
      <dgm:spPr>
        <a:solidFill>
          <a:srgbClr val="00FF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600" dirty="0" smtClean="0">
              <a:solidFill>
                <a:schemeClr val="tx1"/>
              </a:solidFill>
            </a:rPr>
            <a:t>Situational</a:t>
          </a:r>
          <a:r>
            <a:rPr lang="bn-IN" sz="3600" dirty="0" smtClean="0">
              <a:solidFill>
                <a:schemeClr val="tx1"/>
              </a:solidFill>
            </a:rPr>
            <a:t>/</a:t>
          </a:r>
          <a:r>
            <a:rPr lang="en-US" sz="3600" dirty="0" smtClean="0">
              <a:solidFill>
                <a:schemeClr val="tx1"/>
              </a:solidFill>
            </a:rPr>
            <a:t>Contingency  Leadership 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অবস্থানগত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3600" dirty="0">
            <a:solidFill>
              <a:schemeClr val="tx1"/>
            </a:solidFill>
          </a:endParaRPr>
        </a:p>
      </dgm:t>
    </dgm:pt>
    <dgm:pt modelId="{73B53464-5AFF-4273-B240-F90F1EF2F8DD}" type="parTrans" cxnId="{73E84603-25AE-4A47-8323-82654E314606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FDDC462F-4A9E-4087-84F5-387DCCADF4CE}" type="sibTrans" cxnId="{73E84603-25AE-4A47-8323-82654E314606}">
      <dgm:prSet/>
      <dgm:spPr/>
      <dgm:t>
        <a:bodyPr/>
        <a:lstStyle/>
        <a:p>
          <a:endParaRPr lang="en-US"/>
        </a:p>
      </dgm:t>
    </dgm:pt>
    <dgm:pt modelId="{87577C87-9012-4A3C-AFD3-4F2D11001397}">
      <dgm:prSet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Path-Goal Theory of Leadership </a:t>
          </a:r>
          <a:endParaRPr lang="bn-IN" sz="3600" dirty="0" smtClean="0">
            <a:solidFill>
              <a:schemeClr val="tx1"/>
            </a:solidFill>
          </a:endParaRPr>
        </a:p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লক্ষ্য-কৌশল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নেতৃত্ব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600" dirty="0">
            <a:solidFill>
              <a:schemeClr val="tx1"/>
            </a:solidFill>
          </a:endParaRPr>
        </a:p>
      </dgm:t>
    </dgm:pt>
    <dgm:pt modelId="{00C1888B-BF8F-45E5-909B-D95493334B79}" type="parTrans" cxnId="{710D7325-1E48-42C2-89B6-DBA43F83741D}">
      <dgm:prSet custT="1"/>
      <dgm:spPr/>
      <dgm:t>
        <a:bodyPr/>
        <a:lstStyle/>
        <a:p>
          <a:endParaRPr lang="en-US" sz="3600">
            <a:solidFill>
              <a:srgbClr val="00FF00"/>
            </a:solidFill>
          </a:endParaRPr>
        </a:p>
      </dgm:t>
    </dgm:pt>
    <dgm:pt modelId="{C704D181-390C-4710-99B8-BED7CB23F3E1}" type="sibTrans" cxnId="{710D7325-1E48-42C2-89B6-DBA43F83741D}">
      <dgm:prSet/>
      <dgm:spPr/>
      <dgm:t>
        <a:bodyPr/>
        <a:lstStyle/>
        <a:p>
          <a:endParaRPr lang="en-US"/>
        </a:p>
      </dgm:t>
    </dgm:pt>
    <dgm:pt modelId="{6E482D06-4DBC-4437-A644-4163D25ED191}" type="pres">
      <dgm:prSet presAssocID="{46BCDCD7-DA46-4383-9D82-998B0AD9A2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FD1A8-C3CC-4A7F-903C-8EC2D20D16FE}" type="pres">
      <dgm:prSet presAssocID="{46F1FD63-4F56-4E39-BD38-96167EACFB94}" presName="root1" presStyleCnt="0"/>
      <dgm:spPr/>
      <dgm:t>
        <a:bodyPr/>
        <a:lstStyle/>
        <a:p>
          <a:endParaRPr lang="en-US"/>
        </a:p>
      </dgm:t>
    </dgm:pt>
    <dgm:pt modelId="{9F214E89-20F6-4E3D-87C2-343EBE5B446D}" type="pres">
      <dgm:prSet presAssocID="{46F1FD63-4F56-4E39-BD38-96167EACFB94}" presName="LevelOneTextNode" presStyleLbl="node0" presStyleIdx="0" presStyleCnt="1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953450-851A-4CA9-A7D5-6BE56D58431A}" type="pres">
      <dgm:prSet presAssocID="{46F1FD63-4F56-4E39-BD38-96167EACFB94}" presName="level2hierChild" presStyleCnt="0"/>
      <dgm:spPr/>
      <dgm:t>
        <a:bodyPr/>
        <a:lstStyle/>
        <a:p>
          <a:endParaRPr lang="en-US"/>
        </a:p>
      </dgm:t>
    </dgm:pt>
    <dgm:pt modelId="{1260A718-605A-4654-817F-B20078A6A00B}" type="pres">
      <dgm:prSet presAssocID="{C9B22C2F-26D8-40F0-8C76-994F95C07E58}" presName="conn2-1" presStyleLbl="parChTrans1D2" presStyleIdx="0" presStyleCnt="4" custScaleX="2000000"/>
      <dgm:spPr/>
      <dgm:t>
        <a:bodyPr/>
        <a:lstStyle/>
        <a:p>
          <a:endParaRPr lang="en-US"/>
        </a:p>
      </dgm:t>
    </dgm:pt>
    <dgm:pt modelId="{3CD5CCBB-E8C7-43FC-A9C1-3EE8ED630CB4}" type="pres">
      <dgm:prSet presAssocID="{C9B22C2F-26D8-40F0-8C76-994F95C07E5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B6F62EA-82DC-4933-8B9F-B3A51538AD6C}" type="pres">
      <dgm:prSet presAssocID="{4ABA4FFA-9E57-470E-BE80-817CBF648CC5}" presName="root2" presStyleCnt="0"/>
      <dgm:spPr/>
      <dgm:t>
        <a:bodyPr/>
        <a:lstStyle/>
        <a:p>
          <a:endParaRPr lang="en-US"/>
        </a:p>
      </dgm:t>
    </dgm:pt>
    <dgm:pt modelId="{90A36C99-9745-4F4E-AC4F-EFFD27215E7A}" type="pres">
      <dgm:prSet presAssocID="{4ABA4FFA-9E57-470E-BE80-817CBF648CC5}" presName="LevelTwoTextNode" presStyleLbl="node2" presStyleIdx="0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81270D-572A-4116-AA66-5AF8D39EB2BA}" type="pres">
      <dgm:prSet presAssocID="{4ABA4FFA-9E57-470E-BE80-817CBF648CC5}" presName="level3hierChild" presStyleCnt="0"/>
      <dgm:spPr/>
      <dgm:t>
        <a:bodyPr/>
        <a:lstStyle/>
        <a:p>
          <a:endParaRPr lang="en-US"/>
        </a:p>
      </dgm:t>
    </dgm:pt>
    <dgm:pt modelId="{F8AC6934-1353-4FF2-8B07-CC4AD7A1B6B3}" type="pres">
      <dgm:prSet presAssocID="{049699FC-DFA3-4A48-97AB-4B61E245F4B6}" presName="conn2-1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F5A5D054-917F-4566-A8A3-ABD351FCE916}" type="pres">
      <dgm:prSet presAssocID="{049699FC-DFA3-4A48-97AB-4B61E245F4B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EB9E793-D7E4-41E4-AAF8-8F8CEB657186}" type="pres">
      <dgm:prSet presAssocID="{31799C78-4C8B-4621-9060-AB113E0CEF76}" presName="root2" presStyleCnt="0"/>
      <dgm:spPr/>
      <dgm:t>
        <a:bodyPr/>
        <a:lstStyle/>
        <a:p>
          <a:endParaRPr lang="en-US"/>
        </a:p>
      </dgm:t>
    </dgm:pt>
    <dgm:pt modelId="{E6BC8084-B991-4DD2-A0B8-6EE2A920F60A}" type="pres">
      <dgm:prSet presAssocID="{31799C78-4C8B-4621-9060-AB113E0CEF76}" presName="LevelTwoTextNode" presStyleLbl="node2" presStyleIdx="1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20726-D34A-42ED-9F3A-1BF5CB3F50F1}" type="pres">
      <dgm:prSet presAssocID="{31799C78-4C8B-4621-9060-AB113E0CEF76}" presName="level3hierChild" presStyleCnt="0"/>
      <dgm:spPr/>
      <dgm:t>
        <a:bodyPr/>
        <a:lstStyle/>
        <a:p>
          <a:endParaRPr lang="en-US"/>
        </a:p>
      </dgm:t>
    </dgm:pt>
    <dgm:pt modelId="{6D865C89-79CD-4039-81A6-C1F2C3513FFA}" type="pres">
      <dgm:prSet presAssocID="{73B53464-5AFF-4273-B240-F90F1EF2F8DD}" presName="conn2-1" presStyleLbl="parChTrans1D2" presStyleIdx="2" presStyleCnt="4" custScaleX="2000000"/>
      <dgm:spPr/>
      <dgm:t>
        <a:bodyPr/>
        <a:lstStyle/>
        <a:p>
          <a:endParaRPr lang="en-US"/>
        </a:p>
      </dgm:t>
    </dgm:pt>
    <dgm:pt modelId="{05881E49-88CC-4BCE-B860-2EBCF6B96B92}" type="pres">
      <dgm:prSet presAssocID="{73B53464-5AFF-4273-B240-F90F1EF2F8D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65B284A-997C-4FC8-B6B7-AE041ACCE0BC}" type="pres">
      <dgm:prSet presAssocID="{66CBE44E-EC6A-4C43-BA39-7DE2BB3765CE}" presName="root2" presStyleCnt="0"/>
      <dgm:spPr/>
      <dgm:t>
        <a:bodyPr/>
        <a:lstStyle/>
        <a:p>
          <a:endParaRPr lang="en-US"/>
        </a:p>
      </dgm:t>
    </dgm:pt>
    <dgm:pt modelId="{DC4D127F-7643-4941-8B63-D3CB07321231}" type="pres">
      <dgm:prSet presAssocID="{66CBE44E-EC6A-4C43-BA39-7DE2BB3765CE}" presName="LevelTwoTextNode" presStyleLbl="node2" presStyleIdx="2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596C0-FF20-4C10-9616-F95BA9ADA52B}" type="pres">
      <dgm:prSet presAssocID="{66CBE44E-EC6A-4C43-BA39-7DE2BB3765CE}" presName="level3hierChild" presStyleCnt="0"/>
      <dgm:spPr/>
      <dgm:t>
        <a:bodyPr/>
        <a:lstStyle/>
        <a:p>
          <a:endParaRPr lang="en-US"/>
        </a:p>
      </dgm:t>
    </dgm:pt>
    <dgm:pt modelId="{B54D67C0-E7A8-4305-A9F9-3CCA5CF34829}" type="pres">
      <dgm:prSet presAssocID="{00C1888B-BF8F-45E5-909B-D95493334B79}" presName="conn2-1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911EA10A-6720-4E89-B1CE-F26D9EED9255}" type="pres">
      <dgm:prSet presAssocID="{00C1888B-BF8F-45E5-909B-D95493334B7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17B49FB-7A34-4746-8D24-615DB2941556}" type="pres">
      <dgm:prSet presAssocID="{87577C87-9012-4A3C-AFD3-4F2D11001397}" presName="root2" presStyleCnt="0"/>
      <dgm:spPr/>
      <dgm:t>
        <a:bodyPr/>
        <a:lstStyle/>
        <a:p>
          <a:endParaRPr lang="en-US"/>
        </a:p>
      </dgm:t>
    </dgm:pt>
    <dgm:pt modelId="{47F294B5-640D-4FAA-9D84-89A7E1B59BC8}" type="pres">
      <dgm:prSet presAssocID="{87577C87-9012-4A3C-AFD3-4F2D11001397}" presName="LevelTwoTextNode" presStyleLbl="node2" presStyleIdx="3" presStyleCnt="4" custScaleX="198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6D852-9D2D-4436-9626-44E4E3DA585B}" type="pres">
      <dgm:prSet presAssocID="{87577C87-9012-4A3C-AFD3-4F2D11001397}" presName="level3hierChild" presStyleCnt="0"/>
      <dgm:spPr/>
      <dgm:t>
        <a:bodyPr/>
        <a:lstStyle/>
        <a:p>
          <a:endParaRPr lang="en-US"/>
        </a:p>
      </dgm:t>
    </dgm:pt>
  </dgm:ptLst>
  <dgm:cxnLst>
    <dgm:cxn modelId="{73E84603-25AE-4A47-8323-82654E314606}" srcId="{46F1FD63-4F56-4E39-BD38-96167EACFB94}" destId="{66CBE44E-EC6A-4C43-BA39-7DE2BB3765CE}" srcOrd="2" destOrd="0" parTransId="{73B53464-5AFF-4273-B240-F90F1EF2F8DD}" sibTransId="{FDDC462F-4A9E-4087-84F5-387DCCADF4CE}"/>
    <dgm:cxn modelId="{D9F153A6-9FFB-4FF7-A9E1-F3D4B327AC35}" type="presOf" srcId="{46BCDCD7-DA46-4383-9D82-998B0AD9A2C8}" destId="{6E482D06-4DBC-4437-A644-4163D25ED191}" srcOrd="0" destOrd="0" presId="urn:microsoft.com/office/officeart/2008/layout/HorizontalMultiLevelHierarchy"/>
    <dgm:cxn modelId="{AB498F7C-E068-48EF-8059-FCF9A1115E08}" srcId="{46BCDCD7-DA46-4383-9D82-998B0AD9A2C8}" destId="{46F1FD63-4F56-4E39-BD38-96167EACFB94}" srcOrd="0" destOrd="0" parTransId="{A7E9B84D-4427-43AD-8259-3BEA34B5905C}" sibTransId="{5933EAF8-C6A8-4605-BD6F-99F6119F7217}"/>
    <dgm:cxn modelId="{0B5BEB4B-84D4-483E-959C-8116A290C5BB}" type="presOf" srcId="{00C1888B-BF8F-45E5-909B-D95493334B79}" destId="{B54D67C0-E7A8-4305-A9F9-3CCA5CF34829}" srcOrd="0" destOrd="0" presId="urn:microsoft.com/office/officeart/2008/layout/HorizontalMultiLevelHierarchy"/>
    <dgm:cxn modelId="{50AA67DC-0D90-4C5E-82F9-E72D3E4601E5}" type="presOf" srcId="{46F1FD63-4F56-4E39-BD38-96167EACFB94}" destId="{9F214E89-20F6-4E3D-87C2-343EBE5B446D}" srcOrd="0" destOrd="0" presId="urn:microsoft.com/office/officeart/2008/layout/HorizontalMultiLevelHierarchy"/>
    <dgm:cxn modelId="{885B93A9-87D6-4B77-84D1-62F30DF44232}" type="presOf" srcId="{C9B22C2F-26D8-40F0-8C76-994F95C07E58}" destId="{1260A718-605A-4654-817F-B20078A6A00B}" srcOrd="0" destOrd="0" presId="urn:microsoft.com/office/officeart/2008/layout/HorizontalMultiLevelHierarchy"/>
    <dgm:cxn modelId="{A5D39B6D-5936-4056-83B0-BCCFC6162D0A}" type="presOf" srcId="{049699FC-DFA3-4A48-97AB-4B61E245F4B6}" destId="{F8AC6934-1353-4FF2-8B07-CC4AD7A1B6B3}" srcOrd="0" destOrd="0" presId="urn:microsoft.com/office/officeart/2008/layout/HorizontalMultiLevelHierarchy"/>
    <dgm:cxn modelId="{EC41960A-E32B-400D-A1E0-3260CFC955D8}" type="presOf" srcId="{87577C87-9012-4A3C-AFD3-4F2D11001397}" destId="{47F294B5-640D-4FAA-9D84-89A7E1B59BC8}" srcOrd="0" destOrd="0" presId="urn:microsoft.com/office/officeart/2008/layout/HorizontalMultiLevelHierarchy"/>
    <dgm:cxn modelId="{BAD31DF7-9A41-418B-99DA-D4BF07CA52C4}" type="presOf" srcId="{00C1888B-BF8F-45E5-909B-D95493334B79}" destId="{911EA10A-6720-4E89-B1CE-F26D9EED9255}" srcOrd="1" destOrd="0" presId="urn:microsoft.com/office/officeart/2008/layout/HorizontalMultiLevelHierarchy"/>
    <dgm:cxn modelId="{913BF462-203B-4B57-950F-4145303167BE}" type="presOf" srcId="{C9B22C2F-26D8-40F0-8C76-994F95C07E58}" destId="{3CD5CCBB-E8C7-43FC-A9C1-3EE8ED630CB4}" srcOrd="1" destOrd="0" presId="urn:microsoft.com/office/officeart/2008/layout/HorizontalMultiLevelHierarchy"/>
    <dgm:cxn modelId="{7FA7A869-2E22-4AB6-B015-DFFA5E0E2AAF}" type="presOf" srcId="{73B53464-5AFF-4273-B240-F90F1EF2F8DD}" destId="{6D865C89-79CD-4039-81A6-C1F2C3513FFA}" srcOrd="0" destOrd="0" presId="urn:microsoft.com/office/officeart/2008/layout/HorizontalMultiLevelHierarchy"/>
    <dgm:cxn modelId="{DAC80EDE-2882-4061-9DC7-8E959D82C715}" srcId="{46F1FD63-4F56-4E39-BD38-96167EACFB94}" destId="{31799C78-4C8B-4621-9060-AB113E0CEF76}" srcOrd="1" destOrd="0" parTransId="{049699FC-DFA3-4A48-97AB-4B61E245F4B6}" sibTransId="{9058E9D9-6E61-469A-B9D9-019DB4166828}"/>
    <dgm:cxn modelId="{9DC05E91-28C1-4F8E-8F62-4496942BCC29}" type="presOf" srcId="{4ABA4FFA-9E57-470E-BE80-817CBF648CC5}" destId="{90A36C99-9745-4F4E-AC4F-EFFD27215E7A}" srcOrd="0" destOrd="0" presId="urn:microsoft.com/office/officeart/2008/layout/HorizontalMultiLevelHierarchy"/>
    <dgm:cxn modelId="{97067BD4-2514-41FB-A030-A3627F9536B1}" type="presOf" srcId="{66CBE44E-EC6A-4C43-BA39-7DE2BB3765CE}" destId="{DC4D127F-7643-4941-8B63-D3CB07321231}" srcOrd="0" destOrd="0" presId="urn:microsoft.com/office/officeart/2008/layout/HorizontalMultiLevelHierarchy"/>
    <dgm:cxn modelId="{710D7325-1E48-42C2-89B6-DBA43F83741D}" srcId="{46F1FD63-4F56-4E39-BD38-96167EACFB94}" destId="{87577C87-9012-4A3C-AFD3-4F2D11001397}" srcOrd="3" destOrd="0" parTransId="{00C1888B-BF8F-45E5-909B-D95493334B79}" sibTransId="{C704D181-390C-4710-99B8-BED7CB23F3E1}"/>
    <dgm:cxn modelId="{812E09D3-EFD7-4EB5-A787-BAB4C00F01D2}" type="presOf" srcId="{73B53464-5AFF-4273-B240-F90F1EF2F8DD}" destId="{05881E49-88CC-4BCE-B860-2EBCF6B96B92}" srcOrd="1" destOrd="0" presId="urn:microsoft.com/office/officeart/2008/layout/HorizontalMultiLevelHierarchy"/>
    <dgm:cxn modelId="{147BEE33-3FE3-4C27-B7CD-AB453893F1EF}" type="presOf" srcId="{049699FC-DFA3-4A48-97AB-4B61E245F4B6}" destId="{F5A5D054-917F-4566-A8A3-ABD351FCE916}" srcOrd="1" destOrd="0" presId="urn:microsoft.com/office/officeart/2008/layout/HorizontalMultiLevelHierarchy"/>
    <dgm:cxn modelId="{D50B0EB4-F7A8-42A5-B09C-9544C4DA19EB}" type="presOf" srcId="{31799C78-4C8B-4621-9060-AB113E0CEF76}" destId="{E6BC8084-B991-4DD2-A0B8-6EE2A920F60A}" srcOrd="0" destOrd="0" presId="urn:microsoft.com/office/officeart/2008/layout/HorizontalMultiLevelHierarchy"/>
    <dgm:cxn modelId="{B35B6495-DB47-4AF7-AC2C-A577DF7A3F66}" srcId="{46F1FD63-4F56-4E39-BD38-96167EACFB94}" destId="{4ABA4FFA-9E57-470E-BE80-817CBF648CC5}" srcOrd="0" destOrd="0" parTransId="{C9B22C2F-26D8-40F0-8C76-994F95C07E58}" sibTransId="{281FF307-9B56-42C3-8CC6-CB46FDB150E7}"/>
    <dgm:cxn modelId="{ECF7C448-F958-46DA-8FFB-EC376E854D98}" type="presParOf" srcId="{6E482D06-4DBC-4437-A644-4163D25ED191}" destId="{C0DFD1A8-C3CC-4A7F-903C-8EC2D20D16FE}" srcOrd="0" destOrd="0" presId="urn:microsoft.com/office/officeart/2008/layout/HorizontalMultiLevelHierarchy"/>
    <dgm:cxn modelId="{54040959-22DD-4790-A6EF-66D4C01B0A7C}" type="presParOf" srcId="{C0DFD1A8-C3CC-4A7F-903C-8EC2D20D16FE}" destId="{9F214E89-20F6-4E3D-87C2-343EBE5B446D}" srcOrd="0" destOrd="0" presId="urn:microsoft.com/office/officeart/2008/layout/HorizontalMultiLevelHierarchy"/>
    <dgm:cxn modelId="{A283EE6E-629B-4637-A9EA-A3EEF9EFAC4D}" type="presParOf" srcId="{C0DFD1A8-C3CC-4A7F-903C-8EC2D20D16FE}" destId="{59953450-851A-4CA9-A7D5-6BE56D58431A}" srcOrd="1" destOrd="0" presId="urn:microsoft.com/office/officeart/2008/layout/HorizontalMultiLevelHierarchy"/>
    <dgm:cxn modelId="{F8906237-6827-4AAD-B4D6-ECE664A0BCEF}" type="presParOf" srcId="{59953450-851A-4CA9-A7D5-6BE56D58431A}" destId="{1260A718-605A-4654-817F-B20078A6A00B}" srcOrd="0" destOrd="0" presId="urn:microsoft.com/office/officeart/2008/layout/HorizontalMultiLevelHierarchy"/>
    <dgm:cxn modelId="{7E717E30-6CBF-49F6-A01C-D43EDF32E5DF}" type="presParOf" srcId="{1260A718-605A-4654-817F-B20078A6A00B}" destId="{3CD5CCBB-E8C7-43FC-A9C1-3EE8ED630CB4}" srcOrd="0" destOrd="0" presId="urn:microsoft.com/office/officeart/2008/layout/HorizontalMultiLevelHierarchy"/>
    <dgm:cxn modelId="{30A83B1D-09F8-439B-B13E-2E00F7335196}" type="presParOf" srcId="{59953450-851A-4CA9-A7D5-6BE56D58431A}" destId="{3B6F62EA-82DC-4933-8B9F-B3A51538AD6C}" srcOrd="1" destOrd="0" presId="urn:microsoft.com/office/officeart/2008/layout/HorizontalMultiLevelHierarchy"/>
    <dgm:cxn modelId="{E9143705-FF73-4D8A-8F0E-9A4708FF2316}" type="presParOf" srcId="{3B6F62EA-82DC-4933-8B9F-B3A51538AD6C}" destId="{90A36C99-9745-4F4E-AC4F-EFFD27215E7A}" srcOrd="0" destOrd="0" presId="urn:microsoft.com/office/officeart/2008/layout/HorizontalMultiLevelHierarchy"/>
    <dgm:cxn modelId="{DCCABA04-2735-4939-B21B-5B6AFEC492EF}" type="presParOf" srcId="{3B6F62EA-82DC-4933-8B9F-B3A51538AD6C}" destId="{7E81270D-572A-4116-AA66-5AF8D39EB2BA}" srcOrd="1" destOrd="0" presId="urn:microsoft.com/office/officeart/2008/layout/HorizontalMultiLevelHierarchy"/>
    <dgm:cxn modelId="{609254F2-1238-4EDD-A4BC-1C7D3FA03291}" type="presParOf" srcId="{59953450-851A-4CA9-A7D5-6BE56D58431A}" destId="{F8AC6934-1353-4FF2-8B07-CC4AD7A1B6B3}" srcOrd="2" destOrd="0" presId="urn:microsoft.com/office/officeart/2008/layout/HorizontalMultiLevelHierarchy"/>
    <dgm:cxn modelId="{F5EAAE81-7DA1-4906-96A5-1C762C70C419}" type="presParOf" srcId="{F8AC6934-1353-4FF2-8B07-CC4AD7A1B6B3}" destId="{F5A5D054-917F-4566-A8A3-ABD351FCE916}" srcOrd="0" destOrd="0" presId="urn:microsoft.com/office/officeart/2008/layout/HorizontalMultiLevelHierarchy"/>
    <dgm:cxn modelId="{F1CEAE86-2F42-4CB1-98B7-13A3E203F7C8}" type="presParOf" srcId="{59953450-851A-4CA9-A7D5-6BE56D58431A}" destId="{DEB9E793-D7E4-41E4-AAF8-8F8CEB657186}" srcOrd="3" destOrd="0" presId="urn:microsoft.com/office/officeart/2008/layout/HorizontalMultiLevelHierarchy"/>
    <dgm:cxn modelId="{CF7ADB75-20CE-4E6E-8DC3-57855AAEA38D}" type="presParOf" srcId="{DEB9E793-D7E4-41E4-AAF8-8F8CEB657186}" destId="{E6BC8084-B991-4DD2-A0B8-6EE2A920F60A}" srcOrd="0" destOrd="0" presId="urn:microsoft.com/office/officeart/2008/layout/HorizontalMultiLevelHierarchy"/>
    <dgm:cxn modelId="{E6672186-DC4C-4CA9-B6B0-9B7EDDA9F69F}" type="presParOf" srcId="{DEB9E793-D7E4-41E4-AAF8-8F8CEB657186}" destId="{13820726-D34A-42ED-9F3A-1BF5CB3F50F1}" srcOrd="1" destOrd="0" presId="urn:microsoft.com/office/officeart/2008/layout/HorizontalMultiLevelHierarchy"/>
    <dgm:cxn modelId="{7630EBC2-1F5C-4336-99A6-1A7A38FBEAFD}" type="presParOf" srcId="{59953450-851A-4CA9-A7D5-6BE56D58431A}" destId="{6D865C89-79CD-4039-81A6-C1F2C3513FFA}" srcOrd="4" destOrd="0" presId="urn:microsoft.com/office/officeart/2008/layout/HorizontalMultiLevelHierarchy"/>
    <dgm:cxn modelId="{D09AAC9C-0F08-4A3B-94A3-8C610040369B}" type="presParOf" srcId="{6D865C89-79CD-4039-81A6-C1F2C3513FFA}" destId="{05881E49-88CC-4BCE-B860-2EBCF6B96B92}" srcOrd="0" destOrd="0" presId="urn:microsoft.com/office/officeart/2008/layout/HorizontalMultiLevelHierarchy"/>
    <dgm:cxn modelId="{4D3DBC5B-0667-4162-96A4-47A01F9767F4}" type="presParOf" srcId="{59953450-851A-4CA9-A7D5-6BE56D58431A}" destId="{865B284A-997C-4FC8-B6B7-AE041ACCE0BC}" srcOrd="5" destOrd="0" presId="urn:microsoft.com/office/officeart/2008/layout/HorizontalMultiLevelHierarchy"/>
    <dgm:cxn modelId="{B6F32A41-7210-42AA-96D4-BCC554F4E18D}" type="presParOf" srcId="{865B284A-997C-4FC8-B6B7-AE041ACCE0BC}" destId="{DC4D127F-7643-4941-8B63-D3CB07321231}" srcOrd="0" destOrd="0" presId="urn:microsoft.com/office/officeart/2008/layout/HorizontalMultiLevelHierarchy"/>
    <dgm:cxn modelId="{300FB04E-DB96-40CA-9632-45CF7F5375AF}" type="presParOf" srcId="{865B284A-997C-4FC8-B6B7-AE041ACCE0BC}" destId="{224596C0-FF20-4C10-9616-F95BA9ADA52B}" srcOrd="1" destOrd="0" presId="urn:microsoft.com/office/officeart/2008/layout/HorizontalMultiLevelHierarchy"/>
    <dgm:cxn modelId="{B381EBC0-9D3E-40D7-A226-28751C712C18}" type="presParOf" srcId="{59953450-851A-4CA9-A7D5-6BE56D58431A}" destId="{B54D67C0-E7A8-4305-A9F9-3CCA5CF34829}" srcOrd="6" destOrd="0" presId="urn:microsoft.com/office/officeart/2008/layout/HorizontalMultiLevelHierarchy"/>
    <dgm:cxn modelId="{A80176F8-03C4-4B90-B467-CCB3C1F03707}" type="presParOf" srcId="{B54D67C0-E7A8-4305-A9F9-3CCA5CF34829}" destId="{911EA10A-6720-4E89-B1CE-F26D9EED9255}" srcOrd="0" destOrd="0" presId="urn:microsoft.com/office/officeart/2008/layout/HorizontalMultiLevelHierarchy"/>
    <dgm:cxn modelId="{25958683-2964-4727-9D30-9A06AFBC3418}" type="presParOf" srcId="{59953450-851A-4CA9-A7D5-6BE56D58431A}" destId="{217B49FB-7A34-4746-8D24-615DB2941556}" srcOrd="7" destOrd="0" presId="urn:microsoft.com/office/officeart/2008/layout/HorizontalMultiLevelHierarchy"/>
    <dgm:cxn modelId="{7CCBD70D-6FFB-4F24-8A05-F0D457F6715C}" type="presParOf" srcId="{217B49FB-7A34-4746-8D24-615DB2941556}" destId="{47F294B5-640D-4FAA-9D84-89A7E1B59BC8}" srcOrd="0" destOrd="0" presId="urn:microsoft.com/office/officeart/2008/layout/HorizontalMultiLevelHierarchy"/>
    <dgm:cxn modelId="{E796FA73-C19A-4117-BC76-C3D68752C78F}" type="presParOf" srcId="{217B49FB-7A34-4746-8D24-615DB2941556}" destId="{BF46D852-9D2D-4436-9626-44E4E3DA58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8723-68E1-4A11-AD1B-B237DA72F48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E9A3-5459-43BC-BCB7-EB094E88B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99EA2-B828-40E0-83D4-0642BE749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8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7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7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7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4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6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6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82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0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9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6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4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4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8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03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95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0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563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10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25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67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5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9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4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4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9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66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9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2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85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8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119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9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0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3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65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8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03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4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02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0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9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6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3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10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56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07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2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16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03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5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44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86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2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281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3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3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E597318-2111-499F-8617-0C1D295D3E7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340BD92-87BB-4F12-8701-0B0FCC499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5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2472;&#2503;&#2468;&#2499;&#2468;&#2509;&#2476;%20&#2535;.pptx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4740" y="481739"/>
            <a:ext cx="8377519" cy="988593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1470332"/>
            <a:ext cx="6550925" cy="48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2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6301892"/>
              </p:ext>
            </p:extLst>
          </p:nvPr>
        </p:nvGraphicFramePr>
        <p:xfrm>
          <a:off x="507068" y="1392703"/>
          <a:ext cx="11505061" cy="500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69993" y="382138"/>
            <a:ext cx="8065827" cy="743277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4273850-FBB1-4216-A6D8-1E1BC53F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FB4D6F14-8108-4253-8B88-F059E0D3B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A862761C-419D-45DB-BAF6-45277C65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DD7B2A1F-55E6-44C1-AE70-F9EA8115E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DC8F744D-2CE3-4904-975A-AA214DB4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70154E10-DDBE-442F-A6C1-5E08C005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ECAFF6E-AADD-4BE6-BC2E-ADAB4E69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806B6BD-613E-4CA0-A6DA-93AA5419A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786B5D0B-6F08-4726-936A-0B60C6497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38E77EAC-25F7-4E23-BB5D-41E963EFD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F568E2DB-6A88-4A16-A260-94F4C39FD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B88137A1-024F-488A-B131-738405EB0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75C3979-B1E4-4B8A-8AC0-8059E4532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2E954926-D701-44C9-BA8D-5E943A27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CB4F869-237E-49E9-A898-02A98B5D29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A7AD3CCB-441C-442E-884F-F15C44BD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518617"/>
            <a:ext cx="10181230" cy="59913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44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94787539"/>
              </p:ext>
            </p:extLst>
          </p:nvPr>
        </p:nvGraphicFramePr>
        <p:xfrm>
          <a:off x="668739" y="545910"/>
          <a:ext cx="10904561" cy="592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68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F214E89-20F6-4E3D-87C2-343EBE5B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260A718-605A-4654-817F-B20078A6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0A36C99-9745-4F4E-AC4F-EFFD27215E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8AC6934-1353-4FF2-8B07-CC4AD7A1B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6BC8084-B991-4DD2-A0B8-6EE2A920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D865C89-79CD-4039-81A6-C1F2C351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C4D127F-7643-4941-8B63-D3CB0732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B54D67C0-E7A8-4305-A9F9-3CCA5CF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7F294B5-640D-4FAA-9D84-89A7E1B59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351130"/>
            <a:ext cx="11354937" cy="5078313"/>
          </a:xfrm>
          <a:prstGeom prst="rect">
            <a:avLst/>
          </a:prstGeom>
          <a:solidFill>
            <a:srgbClr val="FF66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কখন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বুঝবে তুমি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 থেকে নেতা হয়েছো?যখন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অন্যদের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স্বপ্ন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শিখতে ইচ্ছুক করে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আগ্রহী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ঘ)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নেতার গুণ বা বৈশিষ্ট্য নয়?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আত্মবিশ্বাসী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 			খ) সাহসী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চ্যালেঞ্জ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ক্যারিশমেটিক 					ঘ) স্বার্থপর </a:t>
            </a:r>
          </a:p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একজন নেতা মৌলিক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করেন?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তিনি কোচ 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মোটিভেটর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	খ)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নির্ধারণকারী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যোগাযোগরক্ষাকারী 			ঘ) সবগুলো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349" y="382137"/>
            <a:ext cx="5049671" cy="830997"/>
          </a:xfrm>
          <a:prstGeom prst="rect">
            <a:avLst/>
          </a:prstGeom>
          <a:solidFill>
            <a:srgbClr val="DFFB35"/>
          </a:solidFill>
          <a:ln w="76200"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4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17708283" flipV="1">
            <a:off x="10702433" y="2340208"/>
            <a:ext cx="750627" cy="365309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7845618" flipV="1">
            <a:off x="8384015" y="4011200"/>
            <a:ext cx="723332" cy="38772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9015093" flipV="1">
            <a:off x="8419891" y="5589951"/>
            <a:ext cx="929009" cy="404398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3206" y="377249"/>
            <a:ext cx="11068335" cy="6105437"/>
            <a:chOff x="573206" y="377250"/>
            <a:chExt cx="11068335" cy="5712402"/>
          </a:xfrm>
        </p:grpSpPr>
        <p:sp>
          <p:nvSpPr>
            <p:cNvPr id="3" name="TextBox 2"/>
            <p:cNvSpPr txBox="1"/>
            <p:nvPr/>
          </p:nvSpPr>
          <p:spPr>
            <a:xfrm>
              <a:off x="573206" y="395785"/>
              <a:ext cx="3220872" cy="56938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দল-কর্ণ</a:t>
              </a:r>
              <a:r>
                <a:rPr lang="en-US" sz="4400" b="1" dirty="0" err="1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</a:t>
              </a:r>
              <a:r>
                <a:rPr lang="bn-IN" sz="44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লী</a:t>
              </a:r>
              <a:r>
                <a:rPr lang="en-US" sz="4400" b="1" dirty="0" smtClean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4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ক.নেতৃত্ব </a:t>
              </a:r>
              <a:r>
                <a:rPr lang="as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</a:p>
            <a:p>
              <a:pPr lvl="0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লক্ষ্য-কৌশল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নেতৃত্ব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তত্ত্ব</a:t>
              </a:r>
              <a:r>
                <a:rPr lang="bn-IN" sz="4000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কী? 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নেতা কী 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ভূমিকা পালন করেন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নেতৃত্বের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 তত্ত্ব কী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25135" y="395785"/>
              <a:ext cx="3316406" cy="56938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00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দল-হালদা </a:t>
              </a:r>
            </a:p>
            <a:p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নেতার কাজ কী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ক্যারিশমেটিক নেতৃত্ব কী? 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“নেতা জন্ম নেয় না, তৈরি হয়” ব্যাখ্যা করো</a:t>
              </a:r>
              <a:r>
                <a:rPr lang="as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en-US" sz="4000" dirty="0">
                  <a:solidFill>
                    <a:srgbClr val="00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অবস্থানগত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নেতৃত্ব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তত্ত্ব</a:t>
              </a:r>
              <a:r>
                <a:rPr lang="bn-IN" sz="4000" dirty="0" smtClean="0"/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078" y="377250"/>
              <a:ext cx="4531056" cy="5712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94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046" y="3262340"/>
            <a:ext cx="10803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বৈশিষ্ট্য বা দক্ষতাগুলো কী কী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“নেতা জন্ম নেয় না, তৈরি হয়” ব্যাখ্যা করো</a:t>
            </a:r>
            <a:r>
              <a:rPr lang="as-IN" sz="5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b="1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400" b="1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5400" b="1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সম্পর্কিত বিগত ২ সালের বোর্ড প্রশ্নপত্র দেখবে। </a:t>
            </a:r>
            <a:endParaRPr lang="en-US" sz="5400" b="1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27" y="232012"/>
            <a:ext cx="9362741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4400" y="1270697"/>
            <a:ext cx="10227212" cy="4932986"/>
            <a:chOff x="5080420" y="1516953"/>
            <a:chExt cx="3384260" cy="1972761"/>
          </a:xfrm>
        </p:grpSpPr>
        <p:sp>
          <p:nvSpPr>
            <p:cNvPr id="2" name="Smiley Face 1"/>
            <p:cNvSpPr/>
            <p:nvPr/>
          </p:nvSpPr>
          <p:spPr>
            <a:xfrm>
              <a:off x="6118508" y="1749387"/>
              <a:ext cx="1242913" cy="1376793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80420" y="1516953"/>
              <a:ext cx="3384260" cy="464868"/>
            </a:xfrm>
            <a:prstGeom prst="rect">
              <a:avLst/>
            </a:prstGeom>
            <a:noFill/>
          </p:spPr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bn-IN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কাটুক তোমাদের দিনগুলো</a:t>
              </a:r>
              <a:endPara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66413" y="3024847"/>
              <a:ext cx="1939955" cy="464867"/>
            </a:xfrm>
            <a:prstGeom prst="rect">
              <a:avLst/>
            </a:prstGeom>
            <a:noFill/>
          </p:spPr>
          <p:txBody>
            <a:bodyPr wrap="none" rtlCol="0" anchor="ctr">
              <a:prstTxWarp prst="textDeflateTop">
                <a:avLst/>
              </a:prstTxWarp>
              <a:spAutoFit/>
            </a:bodyPr>
            <a:lstStyle/>
            <a:p>
              <a:r>
                <a:rPr lang="bn-IN" b="1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সবাইকে</a:t>
              </a:r>
              <a:endPara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914401" y="2222696"/>
            <a:ext cx="2785402" cy="2447778"/>
          </a:xfrm>
          <a:prstGeom prst="star5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9262" y="2222695"/>
            <a:ext cx="2982350" cy="2447779"/>
          </a:xfrm>
          <a:prstGeom prst="star5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7673"/>
            <a:ext cx="3925155" cy="2606721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37232" y="3084394"/>
            <a:ext cx="10140287" cy="36625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b="1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ডি-২২</a:t>
            </a:r>
            <a:endParaRPr lang="bn-IN" sz="3600" dirty="0">
              <a:solidFill>
                <a:srgbClr val="FF99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ব্যবস্থাপনা বিভাগ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হাজী এ. বি. </a:t>
            </a:r>
            <a:r>
              <a:rPr lang="bn-IN" sz="36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কলেজ,সন্দ্বীপ</a:t>
            </a:r>
            <a:r>
              <a:rPr lang="bn-IN" sz="36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</a:t>
            </a:r>
            <a:endParaRPr lang="en-US" sz="3600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ফোন-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01838797677</a:t>
            </a:r>
          </a:p>
          <a:p>
            <a:pPr algn="ctr"/>
            <a:r>
              <a:rPr lang="bn-IN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ইমেইল-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nazmulctg42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@gmail.com</a:t>
            </a:r>
            <a:endParaRPr lang="bn-IN" sz="3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1064" y="2142699"/>
            <a:ext cx="7642748" cy="156966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259307"/>
            <a:ext cx="3507475" cy="1446550"/>
          </a:xfrm>
          <a:prstGeom prst="rect">
            <a:avLst/>
          </a:prstGeom>
          <a:solidFill>
            <a:srgbClr val="DFFB35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ছবির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কে?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940491" y="873457"/>
            <a:ext cx="5581933" cy="4858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47" y="259309"/>
            <a:ext cx="7983941" cy="638715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816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41" y="3057099"/>
            <a:ext cx="3207223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ছবির ব্যক্তিটি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3" y="859809"/>
            <a:ext cx="6821037" cy="4967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3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933" y="441559"/>
            <a:ext cx="10181232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     </a:t>
            </a:r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” (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Leadership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অধ্যায়-৬ষ্ঠ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2811439"/>
            <a:ext cx="10181231" cy="34392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24884" y="2634017"/>
            <a:ext cx="1337480" cy="1337481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repeatCount="3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0237"/>
            <a:ext cx="12192000" cy="3785652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‘নেতৃত্ব’ কী জানতে পারবো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গুণাবলী কী কী শিখতে পারবো</a:t>
            </a:r>
          </a:p>
          <a:p>
            <a:pPr marL="285744" indent="-285744">
              <a:buFont typeface="Wingdings" panose="05000000000000000000" pitchFamily="2" charset="2"/>
              <a:buChar char="v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Theory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535" y="512317"/>
            <a:ext cx="11642931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যা যা শিখতে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46720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8" y="1911317"/>
            <a:ext cx="10771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  <a:hlinkClick r:id="rId2" action="ppaction://hlinkpres?slideindex=1&amp;slidetitle="/>
              </a:rPr>
              <a:t>Leadership</a:t>
            </a:r>
            <a:r>
              <a:rPr lang="bn-IN" sz="4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)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bn-IN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সামর্থ্য</a:t>
            </a:r>
            <a:r>
              <a:rPr lang="en-US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GOAL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bn-IN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Motivation</a:t>
            </a:r>
            <a:r>
              <a:rPr lang="bn-IN" sz="48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 </a:t>
            </a:r>
            <a:r>
              <a:rPr lang="en-US" sz="48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সদস্যগণ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স্বেচ্ছায়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অনিচ্ছায়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791" y="485815"/>
            <a:ext cx="6646459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flatTx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2654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82136952"/>
              </p:ext>
            </p:extLst>
          </p:nvPr>
        </p:nvGraphicFramePr>
        <p:xfrm>
          <a:off x="832514" y="709684"/>
          <a:ext cx="10467832" cy="568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5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graphicEl>
                                              <a:dgm id="{8FF09660-14B7-493C-B444-DE8D30598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6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1218</TotalTime>
  <Words>369</Words>
  <Application>Microsoft Office PowerPoint</Application>
  <PresentationFormat>Widescreen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Century Gothic</vt:lpstr>
      <vt:lpstr>Corbel</vt:lpstr>
      <vt:lpstr>Garamond</vt:lpstr>
      <vt:lpstr>NikoshBAN</vt:lpstr>
      <vt:lpstr>Vrinda</vt:lpstr>
      <vt:lpstr>Wingdings</vt:lpstr>
      <vt:lpstr>Wingdings 2</vt:lpstr>
      <vt:lpstr>1_Organic</vt:lpstr>
      <vt:lpstr>Office Theme</vt:lpstr>
      <vt:lpstr>1_Office Theme</vt:lpstr>
      <vt:lpstr>Basis</vt:lpstr>
      <vt:lpstr>Parallax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150</cp:revision>
  <dcterms:created xsi:type="dcterms:W3CDTF">2019-11-23T09:41:18Z</dcterms:created>
  <dcterms:modified xsi:type="dcterms:W3CDTF">2019-12-04T08:19:03Z</dcterms:modified>
</cp:coreProperties>
</file>