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304" r:id="rId2"/>
    <p:sldId id="291" r:id="rId3"/>
    <p:sldId id="305" r:id="rId4"/>
    <p:sldId id="262" r:id="rId5"/>
    <p:sldId id="263" r:id="rId6"/>
    <p:sldId id="320" r:id="rId7"/>
    <p:sldId id="307" r:id="rId8"/>
    <p:sldId id="309" r:id="rId9"/>
    <p:sldId id="311" r:id="rId10"/>
    <p:sldId id="313" r:id="rId11"/>
    <p:sldId id="315" r:id="rId12"/>
    <p:sldId id="318" r:id="rId13"/>
    <p:sldId id="325" r:id="rId14"/>
    <p:sldId id="322" r:id="rId15"/>
    <p:sldId id="280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A6DEBB"/>
    <a:srgbClr val="586355"/>
    <a:srgbClr val="FFCC99"/>
    <a:srgbClr val="FFFFCC"/>
    <a:srgbClr val="21CF63"/>
    <a:srgbClr val="98B6C4"/>
    <a:srgbClr val="6270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85" autoAdjust="0"/>
    <p:restoredTop sz="93178" autoAdjust="0"/>
  </p:normalViewPr>
  <p:slideViewPr>
    <p:cSldViewPr snapToGrid="0">
      <p:cViewPr varScale="1">
        <p:scale>
          <a:sx n="86" d="100"/>
          <a:sy n="86" d="100"/>
        </p:scale>
        <p:origin x="-7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C8BA-7A15-4A41-9E9B-A5B1C97A7832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47DE-2D0D-4212-A7DC-81309161E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0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শিশুদের সাথে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কুশল বিনিময় ও শ্রেণিবিন্যাস করব। 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95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প্রশ্নের মাধ্যমে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8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আমি বোর্ডে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অধ্যায়ের নাম এবং পাঠের শিরোনাম লিখে দিবো।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তাদের নিজ নিজ খাতায় লিখে নিবে।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11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7455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58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শিশুদের জোড়ায় জোড়ায় ভাগ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দিব। প্রতি জোড়া থেকে কাজ নিয়ে আমার লেখার সাথে সবাইকে মিলিয়ে নিতে বলবো।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754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পড়তে বলব।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42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90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33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6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5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31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4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4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6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810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03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5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33A520D9-0A49-4713-BB9A-502DE20E15A3}"/>
              </a:ext>
            </a:extLst>
          </p:cNvPr>
          <p:cNvSpPr/>
          <p:nvPr userDrawn="1"/>
        </p:nvSpPr>
        <p:spPr>
          <a:xfrm>
            <a:off x="0" y="-2"/>
            <a:ext cx="9144000" cy="6858001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accent2"/>
              </a:gs>
              <a:gs pos="33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C69F6921-991B-46CF-BF62-66EABF455A99}"/>
              </a:ext>
            </a:extLst>
          </p:cNvPr>
          <p:cNvSpPr/>
          <p:nvPr userDrawn="1"/>
        </p:nvSpPr>
        <p:spPr>
          <a:xfrm rot="16200000" flipV="1">
            <a:off x="1142999" y="-1143000"/>
            <a:ext cx="6858002" cy="9144000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tx1"/>
              </a:gs>
              <a:gs pos="6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5685" y="272375"/>
            <a:ext cx="5826867" cy="1015663"/>
          </a:xfrm>
          <a:prstGeom prst="rect">
            <a:avLst/>
          </a:prstGeom>
          <a:solidFill>
            <a:srgbClr val="92D050"/>
          </a:solidFill>
          <a:ln w="76200">
            <a:solidFill>
              <a:srgbClr val="586355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   স্বাগতম</a:t>
            </a:r>
            <a:endParaRPr lang="en-US" sz="6000" dirty="0"/>
          </a:p>
        </p:txBody>
      </p:sp>
      <p:pic>
        <p:nvPicPr>
          <p:cNvPr id="8" name="Picture 7" descr="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09" y="1478604"/>
            <a:ext cx="6021421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936" y="265890"/>
            <a:ext cx="6982838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সাধারণত দুই প্রকার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1IdJmbs23L._SX42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4048125" cy="3581400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65" y="2133600"/>
            <a:ext cx="3981635" cy="3581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52600" y="1219200"/>
            <a:ext cx="8382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3200" y="1219200"/>
            <a:ext cx="8382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867400"/>
            <a:ext cx="3268494" cy="1077218"/>
          </a:xfrm>
          <a:prstGeom prst="rect">
            <a:avLst/>
          </a:prstGeom>
          <a:solidFill>
            <a:srgbClr val="21CF63"/>
          </a:solidFill>
          <a:ln w="57150">
            <a:solidFill>
              <a:srgbClr val="58635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ডেস্কটপ কম্পিউটার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867400"/>
            <a:ext cx="3093396" cy="1077218"/>
          </a:xfrm>
          <a:prstGeom prst="rect">
            <a:avLst/>
          </a:prstGeom>
          <a:solidFill>
            <a:srgbClr val="00FFFF"/>
          </a:solidFill>
          <a:ln w="57150">
            <a:solidFill>
              <a:srgbClr val="FFCC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ল্যাপটপ  কম্পিউটার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0" grpId="1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5791200" cy="441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86200" y="4419600"/>
            <a:ext cx="4191000" cy="584775"/>
            <a:chOff x="4495800" y="3886200"/>
            <a:chExt cx="4191000" cy="584775"/>
          </a:xfrm>
        </p:grpSpPr>
        <p:cxnSp>
          <p:nvCxnSpPr>
            <p:cNvPr id="4" name="Straight Arrow Connector 3"/>
            <p:cNvCxnSpPr>
              <a:endCxn id="5" idx="1"/>
            </p:cNvCxnSpPr>
            <p:nvPr/>
          </p:nvCxnSpPr>
          <p:spPr>
            <a:xfrm flipV="1">
              <a:off x="4495800" y="4178588"/>
              <a:ext cx="2743200" cy="886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239000" y="3886200"/>
              <a:ext cx="1447800" cy="584775"/>
            </a:xfrm>
            <a:prstGeom prst="rect">
              <a:avLst/>
            </a:prstGeom>
            <a:solidFill>
              <a:srgbClr val="98B6C4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কী-বোর্ড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48200" y="2590800"/>
            <a:ext cx="3429000" cy="584775"/>
            <a:chOff x="4343400" y="2133600"/>
            <a:chExt cx="3429000" cy="584775"/>
          </a:xfrm>
        </p:grpSpPr>
        <p:cxnSp>
          <p:nvCxnSpPr>
            <p:cNvPr id="7" name="Straight Arrow Connector 6"/>
            <p:cNvCxnSpPr>
              <a:endCxn id="8" idx="1"/>
            </p:cNvCxnSpPr>
            <p:nvPr/>
          </p:nvCxnSpPr>
          <p:spPr>
            <a:xfrm>
              <a:off x="4343400" y="2362200"/>
              <a:ext cx="1981200" cy="637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24600" y="2133600"/>
              <a:ext cx="1447800" cy="58477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0" y="1447800"/>
            <a:ext cx="5638800" cy="584775"/>
            <a:chOff x="2819400" y="685800"/>
            <a:chExt cx="5638800" cy="58477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19400" y="838200"/>
              <a:ext cx="41148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10400" y="685800"/>
              <a:ext cx="1447800" cy="58477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সিপিইউ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9200" y="5410200"/>
            <a:ext cx="3048000" cy="737175"/>
            <a:chOff x="1524000" y="5867400"/>
            <a:chExt cx="3048000" cy="73717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524000" y="5867400"/>
              <a:ext cx="15240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24200" y="6019800"/>
              <a:ext cx="1447800" cy="58477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মাউস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7940" y="262648"/>
            <a:ext cx="698446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21CF6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ডেস্কটপ কম্পিউটারের বিভিন্ন অংশ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41910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128" y="457200"/>
            <a:ext cx="6848272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 কম্পিউটারের বিভিন্ন অংশ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200" y="2286000"/>
            <a:ext cx="5943600" cy="584775"/>
            <a:chOff x="4191000" y="2590800"/>
            <a:chExt cx="5943600" cy="58477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191000" y="2743200"/>
              <a:ext cx="4419600" cy="15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686800" y="2590800"/>
              <a:ext cx="1447800" cy="584775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33600" y="4495800"/>
            <a:ext cx="6096000" cy="1956375"/>
            <a:chOff x="-2667000" y="4648200"/>
            <a:chExt cx="6096000" cy="195637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-2667000" y="4648200"/>
              <a:ext cx="3962400" cy="1524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71600" y="6019800"/>
              <a:ext cx="2057400" cy="58477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কী-বোর্ড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0" y="3657600"/>
            <a:ext cx="4267200" cy="584775"/>
            <a:chOff x="3124200" y="609600"/>
            <a:chExt cx="4267200" cy="58477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124200" y="838200"/>
              <a:ext cx="2819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43600" y="609600"/>
              <a:ext cx="1447800" cy="584775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সিপিইউ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6600" y="4343400"/>
            <a:ext cx="5137826" cy="1041975"/>
            <a:chOff x="2308058" y="4572000"/>
            <a:chExt cx="5273032" cy="104197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308058" y="4572000"/>
              <a:ext cx="3635542" cy="685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43600" y="5029200"/>
              <a:ext cx="1637490" cy="584775"/>
            </a:xfrm>
            <a:prstGeom prst="rect">
              <a:avLst/>
            </a:prstGeom>
            <a:solidFill>
              <a:srgbClr val="21CF63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টাচ প্যাড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267" y="3171217"/>
            <a:ext cx="4774254" cy="3662541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551" indent="-120551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মনিটর; </a:t>
            </a:r>
          </a:p>
          <a:p>
            <a:pPr marL="120551" indent="-120551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সিপিইউ; </a:t>
            </a:r>
            <a:endParaRPr lang="bn-IN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551" indent="-120551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কী-বোর্ড; </a:t>
            </a:r>
            <a:endParaRPr lang="bn-IN" sz="3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551" indent="-120551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মাউস। </a:t>
            </a:r>
          </a:p>
          <a:p>
            <a:pPr marL="120551" indent="-120551"/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020" y="1955260"/>
            <a:ext cx="8834511" cy="107721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সমূহ জোড়ায় আলোচনা করে খাতায়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লেখি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B5266E-B103-4880-A5CB-73F0B3334C49}"/>
              </a:ext>
            </a:extLst>
          </p:cNvPr>
          <p:cNvSpPr/>
          <p:nvPr/>
        </p:nvSpPr>
        <p:spPr>
          <a:xfrm>
            <a:off x="3186015" y="1016319"/>
            <a:ext cx="2806223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586355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474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315" y="375139"/>
            <a:ext cx="5846923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CC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কিছু ব্যবহার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199" y="3321268"/>
            <a:ext cx="2663483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rojector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8" y="1203434"/>
            <a:ext cx="4114800" cy="2011680"/>
          </a:xfrm>
          <a:prstGeom prst="rect">
            <a:avLst/>
          </a:prstGeom>
        </p:spPr>
      </p:pic>
      <p:pic>
        <p:nvPicPr>
          <p:cNvPr id="9" name="Picture 8" descr="computer in health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98" y="1203435"/>
            <a:ext cx="4114800" cy="2011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799" y="3329939"/>
            <a:ext cx="2548597" cy="584775"/>
          </a:xfrm>
          <a:prstGeom prst="rect">
            <a:avLst/>
          </a:prstGeom>
          <a:solidFill>
            <a:srgbClr val="00FFFF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6156434"/>
            <a:ext cx="2359855" cy="584775"/>
          </a:xfrm>
          <a:prstGeom prst="rect">
            <a:avLst/>
          </a:prstGeom>
          <a:solidFill>
            <a:srgbClr val="586355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799" y="6156434"/>
            <a:ext cx="319391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বিনোদনের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mputer in agriculture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038600"/>
            <a:ext cx="4114800" cy="2011680"/>
          </a:xfrm>
          <a:prstGeom prst="rect">
            <a:avLst/>
          </a:prstGeom>
        </p:spPr>
      </p:pic>
      <p:pic>
        <p:nvPicPr>
          <p:cNvPr id="13" name="Picture 12" descr="computer in recreation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69068" y="4052788"/>
            <a:ext cx="4114800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WON PICTURE\DSC01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54939" y="1357426"/>
            <a:ext cx="3937897" cy="2929656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668695" y="4588441"/>
            <a:ext cx="229766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839200" cy="1323439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প্রাথমিক গণিত বইয়ের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খুলি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381346" y="0"/>
            <a:ext cx="1332688" cy="547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১৫৪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6404" y="5288789"/>
            <a:ext cx="2283814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mathametic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85" y="1533378"/>
            <a:ext cx="3314114" cy="3938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03963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876" y="1741694"/>
            <a:ext cx="4438384" cy="646331"/>
          </a:xfrm>
          <a:prstGeom prst="rect">
            <a:avLst/>
          </a:prstGeom>
          <a:solidFill>
            <a:srgbClr val="A6DEBB"/>
          </a:solidFill>
          <a:ln w="381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902" y="2996119"/>
            <a:ext cx="7331717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জীবনে কম্পিউটারের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ব্যবহার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99945" y="3018157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272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0414" y="642025"/>
            <a:ext cx="6166983" cy="1270061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747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872" y="452248"/>
            <a:ext cx="5155659" cy="769441"/>
          </a:xfrm>
          <a:prstGeom prst="rect">
            <a:avLst/>
          </a:prstGeom>
          <a:solidFill>
            <a:srgbClr val="00B0F0"/>
          </a:solidFill>
          <a:ln w="76200">
            <a:solidFill>
              <a:srgbClr val="6270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0106" y="2936060"/>
            <a:ext cx="3187069" cy="34778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১৪তম অধ্যায়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85541"/>
            <a:ext cx="491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/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826" y="3015574"/>
            <a:ext cx="5145931" cy="313932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মোঃ আনারুল ইসলাম </a:t>
            </a:r>
          </a:p>
          <a:p>
            <a:pPr algn="ctr"/>
            <a:r>
              <a:rPr lang="bn-IN" dirty="0" smtClean="0"/>
              <a:t>সহকারী শিক্ষক (গণিত) </a:t>
            </a:r>
          </a:p>
          <a:p>
            <a:pPr algn="ctr"/>
            <a:r>
              <a:rPr lang="bn-IN" dirty="0" smtClean="0"/>
              <a:t>কোশাষ বহুমুখী উচ্চ বিদ্যালয়</a:t>
            </a:r>
          </a:p>
          <a:p>
            <a:pPr algn="ctr"/>
            <a:r>
              <a:rPr lang="bn-IN" dirty="0" smtClean="0"/>
              <a:t>নন্দীগ্রাম , বগুড়া</a:t>
            </a:r>
          </a:p>
          <a:p>
            <a:pPr algn="ctr"/>
            <a:r>
              <a:rPr lang="bn-IN" dirty="0" smtClean="0"/>
              <a:t>মোবাইল নং-০১৭২৬২৫৮৪৯৬</a:t>
            </a:r>
          </a:p>
          <a:p>
            <a:pPr algn="ctr"/>
            <a:r>
              <a:rPr lang="en-US" dirty="0" smtClean="0"/>
              <a:t>Email – mdanarulislam691@gmail .com</a:t>
            </a:r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353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 in recreation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126709"/>
            <a:ext cx="8792307" cy="4767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DCEE19-1F58-417C-8842-FA510E2FDCA3}"/>
              </a:ext>
            </a:extLst>
          </p:cNvPr>
          <p:cNvSpPr/>
          <p:nvPr/>
        </p:nvSpPr>
        <p:spPr>
          <a:xfrm>
            <a:off x="2961378" y="229997"/>
            <a:ext cx="3304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4714" y="391542"/>
            <a:ext cx="4250987" cy="716063"/>
          </a:xfrm>
          <a:prstGeom prst="rect">
            <a:avLst/>
          </a:prstGeom>
          <a:solidFill>
            <a:srgbClr val="FF0000"/>
          </a:solidFill>
          <a:ln w="28575">
            <a:solidFill>
              <a:srgbClr val="00FFFF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4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athame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82" y="1452490"/>
            <a:ext cx="4059702" cy="49131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20479" y="1304854"/>
            <a:ext cx="1962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-১৪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759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173" y="1711798"/>
            <a:ext cx="8205256" cy="1754326"/>
          </a:xfrm>
          <a:prstGeom prst="rect">
            <a:avLst/>
          </a:prstGeom>
          <a:solidFill>
            <a:srgbClr val="00B050"/>
          </a:solidFill>
          <a:ln w="76200"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pPr marL="45563"/>
            <a:r>
              <a:rPr lang="bn-BD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36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 সম্পর্কে জানবে এবং এর বিভিন্ন অংশ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চিহ্নিত করতে পারবে। 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559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5236" y="793885"/>
            <a:ext cx="4220308" cy="769441"/>
          </a:xfrm>
          <a:prstGeom prst="rect">
            <a:avLst/>
          </a:prstGeom>
          <a:solidFill>
            <a:srgbClr val="002060">
              <a:alpha val="4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0244" y="2669736"/>
            <a:ext cx="695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https://www.youtube.com/watch?v=vZqvPuVc42c</a:t>
            </a:r>
          </a:p>
        </p:txBody>
      </p:sp>
    </p:spTree>
    <p:extLst>
      <p:ext uri="{BB962C8B-B14F-4D97-AF65-F5344CB8AC3E}">
        <p14:creationId xmlns:p14="http://schemas.microsoft.com/office/powerpoint/2010/main" xmlns="" val="1298429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123" y="204281"/>
            <a:ext cx="657427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562600"/>
            <a:ext cx="2590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5562600"/>
            <a:ext cx="2819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 পি ইউ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ni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76400"/>
            <a:ext cx="4114799" cy="3505200"/>
          </a:xfrm>
          <a:prstGeom prst="rect">
            <a:avLst/>
          </a:prstGeom>
        </p:spPr>
      </p:pic>
      <p:pic>
        <p:nvPicPr>
          <p:cNvPr id="6" name="Picture 5" descr="c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8862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3" grpId="1" build="allAtOnce" animBg="1"/>
      <p:bldP spid="4" grpId="0" build="allAtOnce" animBg="1"/>
      <p:bldP spid="4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181600"/>
            <a:ext cx="2590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কী-বোর্ড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181600"/>
            <a:ext cx="1676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মাউস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eyb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62300"/>
            <a:ext cx="4038600" cy="1524000"/>
          </a:xfrm>
          <a:prstGeom prst="rect">
            <a:avLst/>
          </a:prstGeom>
        </p:spPr>
      </p:pic>
      <p:pic>
        <p:nvPicPr>
          <p:cNvPr id="10" name="Picture 9" descr="mouce.png"/>
          <p:cNvPicPr>
            <a:picLocks noChangeAspect="1"/>
          </p:cNvPicPr>
          <p:nvPr/>
        </p:nvPicPr>
        <p:blipFill>
          <a:blip r:embed="rId3"/>
          <a:srcRect l="11814" r="17300"/>
          <a:stretch>
            <a:fillRect/>
          </a:stretch>
        </p:blipFill>
        <p:spPr>
          <a:xfrm>
            <a:off x="5715000" y="1409700"/>
            <a:ext cx="3200400" cy="339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489" y="330591"/>
            <a:ext cx="651356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0475" y="1667021"/>
            <a:ext cx="4762112" cy="646331"/>
          </a:xfrm>
          <a:prstGeom prst="rect">
            <a:avLst/>
          </a:prstGeom>
          <a:solidFill>
            <a:srgbClr val="A6DEBB"/>
          </a:solidFill>
          <a:ln w="57150">
            <a:solidFill>
              <a:srgbClr val="21CF6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কি? 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183" y="2616740"/>
            <a:ext cx="7632970" cy="1938992"/>
          </a:xfrm>
          <a:prstGeom prst="rect">
            <a:avLst/>
          </a:prstGeom>
          <a:solidFill>
            <a:srgbClr val="00FFFF"/>
          </a:solidFill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হল একটি ইলেক্ট্রনিক যন্ত্র যা ক্যালকুলেটর অপেক্ষা বড় গণনা করতে পারে। 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287</Words>
  <Application>Microsoft Office PowerPoint</Application>
  <PresentationFormat>On-screen Show (4:3)</PresentationFormat>
  <Paragraphs>90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Parash Mamud</dc:creator>
  <cp:lastModifiedBy>ss</cp:lastModifiedBy>
  <cp:revision>287</cp:revision>
  <dcterms:created xsi:type="dcterms:W3CDTF">2019-04-09T03:43:03Z</dcterms:created>
  <dcterms:modified xsi:type="dcterms:W3CDTF">2019-12-04T05:21:08Z</dcterms:modified>
</cp:coreProperties>
</file>