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80" r:id="rId3"/>
    <p:sldId id="267" r:id="rId4"/>
    <p:sldId id="257" r:id="rId5"/>
    <p:sldId id="259" r:id="rId6"/>
    <p:sldId id="268" r:id="rId7"/>
    <p:sldId id="261" r:id="rId8"/>
    <p:sldId id="262" r:id="rId9"/>
    <p:sldId id="273" r:id="rId10"/>
    <p:sldId id="256" r:id="rId11"/>
    <p:sldId id="274" r:id="rId12"/>
    <p:sldId id="258" r:id="rId13"/>
    <p:sldId id="272" r:id="rId14"/>
    <p:sldId id="287" r:id="rId15"/>
    <p:sldId id="275" r:id="rId16"/>
    <p:sldId id="277" r:id="rId17"/>
    <p:sldId id="278" r:id="rId18"/>
    <p:sldId id="279" r:id="rId19"/>
    <p:sldId id="290" r:id="rId20"/>
    <p:sldId id="286" r:id="rId21"/>
    <p:sldId id="260" r:id="rId22"/>
    <p:sldId id="263" r:id="rId23"/>
    <p:sldId id="289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E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42AB-98D4-4D12-905D-FCFD3B00C0F4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5F41-A129-4F35-BCF2-60A67462A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Ouestions</a:t>
            </a:r>
            <a:r>
              <a:rPr lang="en-US" dirty="0" smtClean="0"/>
              <a:t>: 1.</a:t>
            </a:r>
            <a:r>
              <a:rPr lang="en-US" baseline="0" dirty="0" smtClean="0"/>
              <a:t> </a:t>
            </a:r>
            <a:r>
              <a:rPr lang="en-US" dirty="0" smtClean="0"/>
              <a:t>Ss, tell me the</a:t>
            </a:r>
            <a:r>
              <a:rPr lang="en-US" baseline="0" dirty="0" smtClean="0"/>
              <a:t> names of some healthy food. 2. Tell me the names of some unhealthy food.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5F41-A129-4F35-BCF2-60A67462AB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Ouestion</a:t>
            </a:r>
            <a:r>
              <a:rPr lang="en-US" dirty="0" smtClean="0"/>
              <a:t>: Students, try to find out what disease the doctor is taking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5F41-A129-4F35-BCF2-60A67462AB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Questions: 1. What is the man? 2. How do you that he is a doctor?</a:t>
            </a:r>
            <a:r>
              <a:rPr lang="en-US" baseline="0" dirty="0" smtClean="0"/>
              <a:t> 3. What is the girl doing? 4. What is the doctor doing?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5F41-A129-4F35-BCF2-60A67462AB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qroup</a:t>
            </a:r>
            <a:r>
              <a:rPr lang="en-US" baseline="0" dirty="0" smtClean="0"/>
              <a:t> work, 1 student from each group will challenge students of another group by asking any one of the above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5F41-A129-4F35-BCF2-60A67462AB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5F41-A129-4F35-BCF2-60A67462ABF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X6xGdQco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219200"/>
            <a:ext cx="3810000" cy="35394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English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Class</a:t>
            </a:r>
            <a:r>
              <a:rPr lang="bn-IN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Hot-Lady2-350_de9504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5105400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0"/>
            <a:ext cx="46626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  <a:endParaRPr lang="en-US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cur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99" y="685800"/>
            <a:ext cx="528066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Now open your book at page no. 30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53333"/>
          <a:stretch>
            <a:fillRect/>
          </a:stretch>
        </p:blipFill>
        <p:spPr bwMode="auto">
          <a:xfrm>
            <a:off x="0" y="838200"/>
            <a:ext cx="9156700" cy="499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96200" y="6150114"/>
            <a:ext cx="1447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p.30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6477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Today’s segment of the lesson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53" y="0"/>
            <a:ext cx="916410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Let’s talk about the picture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19071"/>
            <a:ext cx="36576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cough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75544"/>
            <a:ext cx="9067800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To suddenly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puh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air out of your throat with a short sound, often repeatedly-</a:t>
            </a:r>
          </a:p>
          <a:p>
            <a:pPr algn="r"/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কাশা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cou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052" y="0"/>
            <a:ext cx="433812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62400"/>
            <a:ext cx="6019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throat 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57800"/>
            <a:ext cx="90678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the front of your neck- </a:t>
            </a:r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গলা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thro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94" y="0"/>
            <a:ext cx="5775506" cy="384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62400"/>
            <a:ext cx="6019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sore throat 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57800"/>
            <a:ext cx="90678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painful front of your neck- </a:t>
            </a:r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গলাব্যথা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sore thro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6639911" cy="37338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6019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warm 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90671"/>
            <a:ext cx="9067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slightly hot-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হালকা গরম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33800"/>
            <a:ext cx="6019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flu 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067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influenza- 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ইনফ্লুয়েনজা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f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92" y="0"/>
            <a:ext cx="515380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6019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in order to 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90671"/>
            <a:ext cx="9067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so as to - 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smtClean="0">
                <a:latin typeface="Nikosh" pitchFamily="2" charset="0"/>
                <a:cs typeface="Nikosh" pitchFamily="2" charset="0"/>
              </a:rPr>
              <a:t>Teacher’s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loud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reading </a:t>
            </a:r>
          </a:p>
          <a:p>
            <a:pPr algn="ctr"/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80328_150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76200"/>
            <a:ext cx="3930294" cy="35052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19200" y="4191000"/>
            <a:ext cx="6858000" cy="24622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Asif </a:t>
            </a:r>
            <a:r>
              <a:rPr lang="en-US" sz="5400" dirty="0" err="1" smtClean="0"/>
              <a:t>ahmed</a:t>
            </a:r>
            <a:endParaRPr lang="en-US" sz="5400" dirty="0" smtClean="0"/>
          </a:p>
          <a:p>
            <a:pPr algn="ctr"/>
            <a:r>
              <a:rPr lang="en-US" sz="3200" dirty="0" smtClean="0"/>
              <a:t>Assistant Teacher</a:t>
            </a:r>
          </a:p>
          <a:p>
            <a:pPr algn="ctr"/>
            <a:r>
              <a:rPr lang="en-US" sz="3200" dirty="0" err="1" smtClean="0"/>
              <a:t>Kathuli</a:t>
            </a:r>
            <a:r>
              <a:rPr lang="en-US" sz="3200" dirty="0" smtClean="0"/>
              <a:t> Government Primary School</a:t>
            </a:r>
          </a:p>
          <a:p>
            <a:pPr algn="ctr"/>
            <a:r>
              <a:rPr lang="en-US" sz="3600" dirty="0" err="1" smtClean="0"/>
              <a:t>Gangni</a:t>
            </a:r>
            <a:r>
              <a:rPr lang="en-US" sz="3600" dirty="0" smtClean="0"/>
              <a:t>, </a:t>
            </a:r>
            <a:r>
              <a:rPr lang="en-US" sz="3600" dirty="0" err="1" smtClean="0"/>
              <a:t>Meherpur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smtClean="0">
                <a:latin typeface="Nikosh" pitchFamily="2" charset="0"/>
                <a:cs typeface="Nikosh" pitchFamily="2" charset="0"/>
              </a:rPr>
              <a:t>Students’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loud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reading </a:t>
            </a:r>
          </a:p>
          <a:p>
            <a:pPr algn="ctr"/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Sima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is at home today.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2. She didn’t go to school because she is ill.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3. She has a cough and a sore throat.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9144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4. She also feels very warm because she has a fever.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0060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5. She has the flu.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6. The doctor visited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sima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last night.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7. She needs some medicine.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8. He also told her what to do in order to get well soon.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3505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smtClean="0">
                <a:latin typeface="Nikosh" pitchFamily="2" charset="0"/>
                <a:cs typeface="Nikosh" pitchFamily="2" charset="0"/>
              </a:rPr>
              <a:t>Students’ silent reading </a:t>
            </a:r>
          </a:p>
          <a:p>
            <a:pPr algn="ctr"/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0"/>
            <a:ext cx="8915400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Questions: 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Why didn’t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Sima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go to school?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Why is she feeling warm? 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Who visited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Sima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Who needs medicine?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Group Work: Discuss the questions in group and try to find out the answer.</a:t>
            </a:r>
            <a:endParaRPr lang="en-US" sz="40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89916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" pitchFamily="2" charset="0"/>
                <a:cs typeface="Nikosh" pitchFamily="2" charset="0"/>
              </a:rPr>
              <a:t>Home work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You will write a short composition about a doctor in five sentences.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1222"/>
            <a:ext cx="8686800" cy="553997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</a:t>
            </a:r>
          </a:p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</a:t>
            </a:r>
          </a:p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</a:t>
            </a:r>
          </a:p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D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22775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Title of the Lesson:</a:t>
            </a:r>
          </a:p>
          <a:p>
            <a:pPr algn="ctr"/>
            <a:r>
              <a:rPr lang="en-US" sz="6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Write to me soon! 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Unit:8          Lesson: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962400"/>
            <a:ext cx="6324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Page No. 30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rningOutcome.PNG"/>
          <p:cNvPicPr>
            <a:picLocks noChangeAspect="1"/>
          </p:cNvPicPr>
          <p:nvPr/>
        </p:nvPicPr>
        <p:blipFill>
          <a:blip r:embed="rId2"/>
          <a:srcRect l="1967" r="24729"/>
          <a:stretch>
            <a:fillRect/>
          </a:stretch>
        </p:blipFill>
        <p:spPr>
          <a:xfrm>
            <a:off x="-6485" y="0"/>
            <a:ext cx="9150485" cy="5181600"/>
          </a:xfrm>
          <a:prstGeom prst="rect">
            <a:avLst/>
          </a:prstGeom>
        </p:spPr>
      </p:pic>
      <p:pic>
        <p:nvPicPr>
          <p:cNvPr id="3" name="Picture 2" descr="rrr.PNG"/>
          <p:cNvPicPr>
            <a:picLocks noChangeAspect="1"/>
          </p:cNvPicPr>
          <p:nvPr/>
        </p:nvPicPr>
        <p:blipFill>
          <a:blip r:embed="rId3"/>
          <a:srcRect l="1818" t="5517" r="14" b="6220"/>
          <a:stretch>
            <a:fillRect/>
          </a:stretch>
        </p:blipFill>
        <p:spPr>
          <a:xfrm>
            <a:off x="0" y="4953000"/>
            <a:ext cx="9144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7467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Let’s sing a song.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19200"/>
            <a:ext cx="89916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Let’s do a quick review of our previous class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383101"/>
            <a:ext cx="4953000" cy="3170099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pineapples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vegetables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ice-cream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chocolate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tomatoes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8610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Healthy or Unhealthy?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534400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Draw the table and write the names of the foods. Then write “H” for healthy foods and “U” for unhealthy foods beside the names.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981200"/>
            <a:ext cx="4953000" cy="42473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Pineapples 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Vegetables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</a:t>
            </a: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Ice-cream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Chocolate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Tomatoes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815340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Healthy or Unhealthy?</a:t>
            </a:r>
          </a:p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Answers: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991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Let’s watch a video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https://www.youtube.com/watch?v=MfX6xGdQco0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438</Words>
  <Application>Microsoft Office PowerPoint</Application>
  <PresentationFormat>On-screen Show (4:3)</PresentationFormat>
  <Paragraphs>82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asif</dc:creator>
  <cp:lastModifiedBy>asif</cp:lastModifiedBy>
  <cp:revision>87</cp:revision>
  <dcterms:created xsi:type="dcterms:W3CDTF">2006-08-16T00:00:00Z</dcterms:created>
  <dcterms:modified xsi:type="dcterms:W3CDTF">2019-12-04T04:00:58Z</dcterms:modified>
</cp:coreProperties>
</file>