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3" r:id="rId9"/>
    <p:sldId id="264" r:id="rId10"/>
    <p:sldId id="274" r:id="rId11"/>
    <p:sldId id="266" r:id="rId12"/>
    <p:sldId id="279" r:id="rId13"/>
    <p:sldId id="275" r:id="rId14"/>
    <p:sldId id="277" r:id="rId15"/>
    <p:sldId id="278" r:id="rId16"/>
    <p:sldId id="280" r:id="rId17"/>
    <p:sldId id="281" r:id="rId18"/>
    <p:sldId id="267" r:id="rId19"/>
    <p:sldId id="268" r:id="rId20"/>
    <p:sldId id="269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781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2200" y="0"/>
            <a:ext cx="3657600" cy="1371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0" y="3352800"/>
            <a:ext cx="8763000" cy="1295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বায়ুমন্ড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লের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প্রধান</a:t>
            </a:r>
            <a:r>
              <a:rPr kumimoji="0" lang="bn-IN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উপাদান কী কী ? উহাদের শতকরা হার কত ?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বায়ুমন্ড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কার্বন ডাই অক্সাইডের পরিমান কত ?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09600"/>
            <a:ext cx="3276600" cy="31700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বায়ুমন্ডল</a:t>
            </a:r>
            <a:r>
              <a:rPr lang="en-US" sz="40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স্তর </a:t>
            </a:r>
            <a:r>
              <a:rPr lang="en-US" sz="40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1143000" indent="-1143000">
              <a:buFont typeface="+mj-lt"/>
              <a:buAutoNum type="arabicPeriod"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ট্রপোমন্ডল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1143000" indent="-1143000">
              <a:buFont typeface="+mj-lt"/>
              <a:buAutoNum type="arabicPeriod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ষ্টাটোমন্ডল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মে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সো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মন্ডল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1143000" indent="-1143000">
              <a:buFont typeface="+mj-lt"/>
              <a:buAutoNum type="arabicPeriod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তাপমন্ডল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170" name="AutoShape 2" descr="http://view.ge/images/original/6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" name="AutoShape 4" descr="http://view.ge/images/original/6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data:image/jpeg;base64,/9j/4AAQSkZJRgABAQAAAQABAAD/2wCEAAkGBxMTEhUSEhIWFRUVFxUVFxUVFxUVFRgVFRUWFhUWFRUYHSggGBolGxUVITEhJSkrLi4uFx8zODMtNygtLisBCgoKDg0OGhAQGy0lICUuLS0tLS0tLS0tLS0tLS0tLS0tLS0tLS0tLS0uLS0tLS0tLS0tLS0tLS0tLS0tLS0tLf/AABEIAPEA0QMBEQACEQEDEQH/xAAcAAABBQEBAQAAAAAAAAAAAAABAAIDBAUGBwj/xABCEAACAQIDAwoDBQcDAwUAAAABAgADEQQSIQUxQQYTIjJRYXFygZEHsbIUQlKh0RUjYoKS4fAzU8EWQ3MXJKLC8f/EABsBAAIDAQEBAAAAAAAAAAAAAAABAgMEBQYH/8QAOREAAgECAwQIBQMEAgMBAAAAAAECAxEEITESQVFxBRMiMmGBkbEzocHR8BQjQgYVUuFygmLi8ST/2gAMAwEAAhEDEQA/APFqp3WA6q8B2CK40RX7h7CAM9DHIrA/s47R+21ubDc1b7Ml+dy3tbNfLfS/5QFcg5cfDfEYJg1JHr0MtO9Xm1W1SoSoTKCSdcuv8QjQXyOf25yYxmECNicMaQqXylghBI1I6JNm7jrJKwGrW5IBdk09p85dnrGjzWRbABnGbNv+5+ckrXsRuVv+iseFpP8AY2y1igpt+7IJqW5sE36N7i2a2+TWwJtgXkfji5QYNiy1eYKgISKuTnMm/wDB0r7rcZJdWLtE/wD0LtDnGpDBMXRVdlApnouSEYEGzAlWGl90n+14B2iOryPxq0qldsGwpUi4dyKdgUYq9tbtYgi4vuk0qTdsg7RX2JyfxGLcphsPzrKLtYIAo7WZrAe8k40o95IjeR1OxPhrVqUMTXxCNS+z3ApClTao7hbnUsAFF1JOtwTbvqlKkmkkgW09WUuRnIeptAVmphFFFM1ygbO5BK0xqLE9u6TqdVTtdCjd7y5tz4c1qOFo4mnTNQNSNSuObQCgVC3BN+kNW3fhhF0XNxsvDxC0kr3MPHclcVRoriKuEKUmtZyqW6XVuBqt+FwLy2MaEnZWuLtGv8P+RK7ReqGdaK01Tpc2rXd2sq6kdhka3V0l3UON29Q4X4b4l8JWxSot6VRqfNZFzPkbJUcMTYBTm0I+4YbVDaScVmgW008yp/6ebRvb9nve+Xq099r777rcd3DfJp4bwDtlbCci8bVDmngmYUmZH6KAh16ygE3YjsW8k1hlrYO0yKhyVxT0ftC4Qmju5zKgXrZdLm5100jccOnZpXF2jRocgMYKlJcRhGo06lWnRNQpTYKajBQbA67/AA4SLeHs3FJg9pasXKTkJicLiOZXDtUV6hp0agpqOdIF+ioJsd+/sJhS/TzjdpePgNqSepVbkVjw7U/sLZ1QVCoSmTkJIDCx6QuCNLyVsLa+QWlxG/8AR2Ny1H+wtlpFhUOROiVF28bcbXtHs4XTIVp8WZGQf7af0L+ku/TUf8SN5cRVUXI3QQdFtcqg9U90rrYelGm2o7gjJ3WZhZpwzXclrHd5V+kQBEd4CO4XlPh/2EcBdufOJ522U5cnm7e6MR6BtP4sYG1RqfOOf/aMiNTIDGhUzOLnRdOMaWYmjkfibyuw2MUDDV6pQ1Od5g0UpU6bEHOzv1qlVmY67rXk4xBlnZHKPZtTZFPZ+LrV6TJWeqTSph97uVFzpueS2He6EtDeTlZgamDbA7OSoteqtDmafNKpNekwYl6xbpN0B0jp0RaCg07sWVrGxyl5d0MFjaC1KYu6GrjVSzMlWrRp0l3aMyqliAdxjhSck7A3oc9U+IOGQYwJiq7mphWo4cigtFKTdPm0pKmqKoK9I66SxUJO10JvNlChy0wn7KbC1nqYmqaTBEq0helWe93TEX6gJvqC3fbSSdKXWXQJ5GfyA5T4bD0cVhsSXppiVS1amudlKE9EqNSCD8+2WVqTk04iibvKT4iYbE4faKKHVsQ1AURl6yUil2cjqk5W07LSEcPJOLY9rUw/hvylw+FfEriXdEr0GpBkUvlYnflHcT7S2vRlK2yRhkzrKXxBwKYRcOKlVimDqYfWmwDVCFCEi+45Tcyn9NUcr23jUklYzeXHLjDYvDHmatWm1RafOYdaKBWqKV6VWudWVQtlC915ZRw84Su15g5Joo8lOWmHwWEVFpc7WbECrUDZ0VVpj92VZesQRex06Rk6tCVSbe6xGLsje2hy12bUp4ymlasgr16eJQ802rKKZdLcAzUyST+M75WqFVNO2isSbWZpVPijgS9RhUq2bEUai9B/9NEpBxbhqracfWQ/SVLaBtIgofEvAFxUZqqmhiMRWpqtMnnlrJUUAm/QI5w7+z2bwlW1raoNpXM7D8uMG+F5ioWq1Ha9Ok1G3MValS5KVwQDTF9Ba/Am2gnLDVVPaWWX0FdbNjoeW/LLD4TFNQLOzPXwtaqct0pU6QpNZNekxyX07TKqGHlUjfmSm8/QoYj4o4IPRdecfJiqtRrowK0qlOqgZb8RnGnZeWLB1WmvCwnL3K1D4hYSnVrMuKqupw706AGH5pKRJBppTA6Wlhdm47uyP9JUcV2d4bSvco7K5eYf7BTovXqUMRSFRTUWiK9SolQliEqObIWOXMWv1fWW1MLLrdpLJ/IjGXZz1PM2qCdBIgKo4yN5W+kyuuv2pcvowWqMCecNhJW4eC/IQERxgGNAESxIQ4S+KEOEmlYQ9CRJpEWOBliQgySQhyyaQh6iOyQJXdgspG8EeII+cUZxloSnTnDvK3MIk7EA3krcQDGgFHa4gRgKFhgkrDFeCAko0i19dwvreU1qqpJO2rS9TTh8P17avayb9AjDtcAi19fQan5Rfqqew5rNJpebJfoa3WKnJWbTefBXv7EowbXsLeN9JB46ja+fKxaui67dklzvkMNBgL200Pvu+Uuhiqc2oxet/kUVMHWhFyktLP108xk0IyMe3Vbyt9JlOI+FLl9GEdUYs85Y1k5Aut91l+QiCFrq5erYOkWNmCgGwFwbjt3+kqjOa1R1amEw7nLZmkk7JXWa4679ALs9P9wab92guBff3/lH1sl/EjHAUXe1RZcuKX1+Q6pg6e8OBoNNDrpfjLI1ai1iFXCYa21GpuWWX3IMTQRRdWzakcOBOu+aKVScpWasZcRQpU43pz2ndrdu3+ZWWa0jCPEmshE1KgzdVSfAS6NKb3EG0tS5R2TUO+y+P6CaoYSb1yIOqkXKexRxc+gl8cGt7K3W8CdNkoOJPr+kn+lptWBVpJ3Ra+yrxHG/rOc+h7aSt2UvQ7n99g77VO/ab5XHrhk/CJKfRKnpJr8X2ZCn01GGtNP08b7vFBGFT8I//dZW+i52SUr/AJYnT6ZoXbdNK17etwHBp+H/AD/LxvoqTlfbevyyILpija3VbuKfH7kdbAIwI3X10tLsP0d1c9qUmzNiuk4VaexGns/XJehUfYw4OfUAzW8PHcc3rvAq1tluu6zeGn5SDoNaE41U9SnUosN6keIkNiS3FikmRGCRIdTcjdxFvQyE6UZ95XJwqTp3cXqreTJmd7hiT3HulMIULOEdNHuzNVSpiXKNSd77n4fYIxD9vfw/y0X6OhrZeo1jcVa207a6cRrVWOhPZ+W6W06FOHaiiitia1S8Zt7vloOpUyxAA1k6tWNKDlJ5Iro0Z1qihBXb/PQfVSwcdiv8jK6stqhKS3r6MhOHV1Nh7nYw5540k1bh5V+QjiiKGASaiAVlsYhcUtsRJKVFmNlBJ7pdTpSn3UJytqamG2Ix65t3DU+830sA333YzyxCWhpYfZlNfu3Pa2s3U8PTitCmVWbLiiXJW0K7joAGSAMTGARASLAix1oCuAiACtFYAWgAIARlYE0Va+ARt4se0aGRcFLUkqjRRrbJP3Wv3H9ZVKhwLY1uIxaroLMtrCwJ9OPZpunJr9G7Urt2T1/14nbw3SuxC1rtKy9Vr4ZDBjD+EaW/K/6wXR8c7yeZF9KTsrRWVvlf7kDtc37Ztp01CKijn1anWVHJl3B1cgvbebDt7/8AO+c/G4ZYmewnor+e76nW6Nxf6Kn1jXedk97W9+Xu8yvU6reVvpM3YhJUZJcPozibW1O74mFPMmss1l3eVfkJfFZEBqrLkhEuHwrObKCfkPEy+nRnUdokZSUdTbwuw1Grm57BoJ1KWAhHOWZlniW9EaSUFUWUAeE3xio6KxQ5N6kkkINoWAGWMBwWMB1oALLALiAieWoDwIiN0EiAIVoDYrQI34AtAeYLQC4xhAkNMAQ20BgZAdDrALtFKvspTcqbH3H9pg62nUrOjTzsrvw8PmdJYWrHCrETyTdl4+JnnCsGykWvx4eN46z6qLbIYen101Bb/beKq1zpuGg8JXQpuMLvV5vm/oi3F1VUnaPdjkuS383qxP1W8rfSYYn4MuT9mZo6owZ5mxsL1RdF8q/ITRTRVfUvbP2SzG7Cy/mfThOpQwMpq8skVVKyjob9DDqgAUWH+b5bVxLwuIhCKvGWVt9zdhMDHG4Sc72nB67mrN/QlInUjJSSaOHOLjJpjTJiFaMA2jAIEAHQAVoAG8zYylKpRlGOpswFaFHEwnU7t88r5AvMKoYynJqm+ztL0zOvOv0fUinUXa2Xeyazy4eZIv6SMqePTTTy36ePhyCNXopp3XG2vCP1uG8HHHpP/tw4ffMjH+1ykrf+PHj9smGLYx6vNPNr53+z+RN1eiWlBrJN6X3peOl1oJpcoYtTV3dXz5ZW+pkqT6OcJJLtWyeeud/oNtOm1mcNZIaRCwxpELEhpELDTG2hYYgJCclGLb0zfoThGUpqMc29PMIEwYLBxpN1UrOS9M3kdbpTpCVeKot3UHrxysJqYOhnQaUlZo48Jyg7xZnYrZpGqa93H0lUqfAshU3MpVVIV7/hb6TMmJX7UuT9i2Lu0c/PM3Npt7OZQ6ZgCCqjXgbCxnUwEkpK5lq3adjpBO+YR0qq0IVYuMlqreunzs/Ivw+JqUZJw46cbXy802gGFCrKce33k7Pmt/mTxlGEJqVLuSV48tGv+ry+Y0iaTIKSAcIAG8AFAAgwARgMQhb85hccsCLHxWEG0dgvmIiKwrgjAaYANMCSGmAxsTeQ1d5BAmWv+5NUlp3nyWVvN+x0MKnRpyxD/wCMf+T19FnzYbTSc4IEAuPEBamTttxZgBqEa58VMxYx/ty5P2ZooJ3XM4+eTOkaZ3L5V+kToUW0lYoe86bAYjOgPHcfETv0Z7cbmCpHZkWRLiAcszVn1U1W8pcuPk/kdDDfvUnh3rrHnbNf9llzARNiOextpMQYAxCABgMMAATAAiAD1gJjoCHQECADYACADTAkgGAxtpzukHPY2Yp2er4c/udnoinT63rJtXWieTfLdfPLkGTwVLYp7XH6aFXSlfbq7C0jf1/lfjuSFNhywiAmGo4UEngIpPISV3YwMU11qE8Vc/8AxMw4nOlPk/Y2QVmkc3PLWOgabDor5V+kToUe6jO9Waew69iVO47vEf5+U6WEnbslFaN1c3Z0UZAGNpNNPfkShNxkpR1WaAZThpON6UnnHTxjuf0fI2YyKmo4iGktVwl/L11Q2bDCGAmEQCwoDJKVFm6qk+AJibS1HYu0tjVTqQF8Tr+Uj1ivkPZZL+w3/EPznLr08RKtt05WWVl5HdwmJwcMP1VaF3nd839rWCuxX7v733CJPG21Xy4/Yb/tl9N748PuOGx313aG3ZftI7pBTxjvzXDzfmScOjIqN09G9713PxX5qH9jVP4ePGSUsdfVb+BFrou2j3ceKuMfY9S33T3XnQoTkoLrNd5x8XGm6r6ldncU6uFdd6kemnvNF09DK4tEEYgGBJDTIVJqEbv84F1Gk6s1Bfi3vyGzhYeM6tR3utrN8Lav1eW/merxTpYalF2T2LJcVL+K9O0991pxM9AeQ5iEiIIgJlLatbQKOOp8B/n5Sub3FlKOdzMq9R/I/wBJmTE/CnyfsaV3lzOdnlzcb9CmhRcxsbL7ZR/eXKVWOzsq6sasPTw0qb62Wy9r1VkS0qSLYh9Rrw36GW062Ii09gk8LgmvibvA3qTBgCOM6H6rEzjaMbNpv3Ko4HBQ/cnO6ut68OHn5BYTRCvim7OHAoqYTARTfW8eA20mnWnBVpRtKL04rf8AnEWzh4VHh4T2oTSz3KW55ej8AEToQkpRUlozk1IuEnGSs1kPo0GY2VST3STdiBq4XYZPXNu4an3kHU4ElA1KGzqa7lB7zqfzlbk2TUS0FiJIdaACiBZ6BEAHAQC4YXC4LQEC0YFetgkbeg8bWPuI7sWyjLxWw+NM+jfrJqpxI7HAysTg3TrKR38PeOWzKPa0JUpThK8HZ6epXtMuCpRjFzSspaLgt3rdvz8jodJ4icpKk9YrteMna/pbZ8g2m45QpEBCAGHiquZifbwmdu7NMckMq9R/I/0mUYj4U+T9iSfaXM5yeXN5sqOinlX6ROjRXYRmbzYDNCEzW2JiNCh8R/zN+FllsmesrZo1WM1pGe4FF9BqZNhqamC2X0hzmlxcDt7QT/m+Yac+qqOktHnH6rnfPkdOuv1FJV96ylz3S5Wy/wDpu06YAsAAOwS+9zFYeIwHQAUBhgBmnngxO9elYeul/QaeM5DWLjUclms7eh6Ff2+dGMZZSyu9+pKK1X8HEcD2a8e3jLOuxOXZ4exT+mwWfbej3+P23AavVNwFsbMd3jltr4SqVXFS7Kir24FsMNgYWqSndXW/kSLVq7ioG7Wxt1rE7+zW3hJxq4rJSXD3X0Kp0Oj82pN67/Bu3qT4d2IOYWN93dNuGlUkn1iszn4yFGEl1TurfiJZoMYIANiFmQYsXAT8W/yjrfp6zNiG3amt/tvN2DSjetLSOn/Ld9zOxuxgdaeh7Du9OybITsrcDDO8ntPVmJVpFTZgQe+WpplTGwAqbRrZUtxbT9ZGTyJwV2ZAlJeGr1H8j/SZRiPhT5P2Gl2lzOdnlzebanop5V+kTp0e4jK9WMMvSEyTC1sjBuw6+HGX05bMkyE1dHV4WgahAXxvwAPEzo7S1MdnodJgcCtMaanif83CQcrlkY2JsRSuNOsDdfEf8HUesorUnOHZ1Wa5r7mvC11Sn2u68ny/1u5DqNTMAe38jxB7xJUqiqRUlvIYii6NR03nbR8VuJJbcoDGMUBhgMUVhZBELAOEY72DFYiCMECAAMAAYnoBXoakv26L5Rx9Tr7TNQW3J1fJclv8zdiX1UI0Fqs5c39llzuTMbC/95ok7K7McI7UkkZdJxiGYMtkXQX35u2/DdunNwWMqYirN2tFWS/OR2Okuj6eDoQi3eUru/BLd6mdj9nNT13r29njOzGaZwJJo5baVXM/cun6yEnmXU1ZFdZBkx1XqP5H+kzPifgz5P2Y495czm55c3G0D0U8q/SJ1aC7CMz1YyaEAAZYkJnecisYHpFPvIfdTuPzHpNMJXRnmrO50kmINpIE87ma9V0rKpHQcnUbr5Tw4cJyJ1KtHFxTVoSd/kz0FKlQxHR8rP8Acit+uTvl4fM051zz2uYYDFJDuPRCdwJ8BeRcktQuUmesC37skBiL2PBXYAd/R/Mds5Dx1SM2rXV8vRnej0dh504vbabSvmr6pX4WWtteJOy1gxXm9QVB6xuWVjZTbXUAX7xG+kJp7KjpYUOjKMo323ne2m5pX876agV6l7c390tpm3AsoNiu4leNt8iuk5X7v5mN9EUkr9Zvtu8PHdfdk7ANar/stuU7m+8E7tT0zp/DH/c5f4P5+H3D+z00l+5x4cX4ktIub5kK2YrqDw8ZtwuI63aurWdjmYzDRw7ioyvdX/PzIdebDFcEB3K+KY2Cje2ngOJ9vzImXESbShHWWXlvfobMJGMW6ss1DO3F7l6khIUdgA7CbDwEsvGnDwXsihKdapZZyfz+xmpiWdyFPROgtuAG9r9v6jfOVGtUxFZqD7L8N29/PLj5HoZYOjhMOpVY9pNPO2v+OWVv9mjTpBdwt/adeEIwWSPPVq86rvN3K+1sUKVJ3IBsNAeJOgHvaTKkeZE63jLBwiYDqnUfyP8ASZnxPwZ8n7BHvI5yeZOgbI6q+VfpE62H+GjK9WMJmhIACTQjW5N47mq6Emyt0W8G4+hsZZB2ZXNXR6VLioMkDAR2xOKlqEZuOjHqCdBqe6PxC9zTwexKjat0B39b2meeKjHTMLGxhtj0k4Zj2tr+W6ZZ15y3kkjQVANALShslYIgNO3EcIgCFF78Ygc21ZvIcRAjyBaAilidl0n3rY9o0MuhWnHRhZGRjdgEa0zcdh0Pvxmqni794Nk55EOYsRb7o8AdT6n5CSoPrJyqbtFy/wBmzE/s040d+sub0XkvcqY7EkNlFxbW/A6eGvZbv4THjcRONRRjlbPw/PudDo/BU50HOdpXytvX5v8ABbyzhaVrsR0m1Pd2D8/e82YalspzazefLw8vc5+NrqUlTg+xHJePj57uCJppMJyHLXHXK0Qd3SbxPVHt84ySRyl4yVh6mICSr1H8j/SZmxHwp8n7BHvLmc3PM3OgbI6q+VfkJ18P8NGV6sjImlITCJNCDGB6Tya2hz1BSesvQbxG4+otL4u6KJKzNWTIst4HAvVPRGnFjuErqVVT11EdLs7ZyUt2rcWO/wBOyYKtWUyaVi/KRgBjGJmiGs2kYNHlKNzUmvxCkEhs9NApBtc/vF1GmomRYq+47M+h5LuyXnfg234WSJzyiTNlCMQMwJBXepQADXW+ca8I3iVe1mVroiq43bSeWWe+/t8wtympAXyubhTuXcylrgE62AI8d14niY8BLoetxW/juy4CocpEOhRgwLiwsRZPvA33aiJYqLvkyVXoerHOLVvzIuYDaq1WKqrAhQxzADrAEDQ77MDLYVFJ2RkxGClRhttpq7WXhkXxLTGUtqVSFCLo9Q5F7r9ZvRbn2ldST0W814SCctufdir/AG9XkKrs+mUFMrooAXtAAsLGX05On3TPUm5zcnv92crjNmEsSl3p0zqbb3G/xC9vb4S+FZV6iUtI/N/nzNSvhqH/AJz+S/8Ab25ladM55HXqhFLMbBQSfARAeYY7EmpUZzvYk/oP87IFqRWjBkixMNR9XqP5H+kzPiPhT5P2CPeXM5yeXsbjaHVXyL9InZw/w4mWWrGTShNiEkIBkhnQcjsfzdbIT0amn8w6v/I9ZOL3EJo9O2XgBUazNl0zW+8wva4HZpvldXEKD2VqJUZuG3bLj+aHVUKKqAFFgOExOTbuyJKoiAMAFAAEQGQJhKYtZFFt3RGmoOmmmoHtIuKLevqZ5vPLyHjB0/8AbXj91eO/hxkXBB19Tj+LQTYCkSDza3BBHRG8CwPoDE4J6kliqyTW088vqP8AsifgXt6o39u7vjcUR6+pa20/UelBQbhQDa1wBew3C/Z3QSSIyqTkrNviPjIGfhhzlVqv3UvST0I5xv6hl/k75VHOW15G6r+1RjS3u0n9F9fMdtGuRanT/wBSpoP4VFs9Q9yg+pIEc5O2ytWV4WlGV6lTux18XuXmS4XDKihF3AW7+8k8Sd5MsjHZVkV16sqk3OWr/EvLQ5zH0qNSqyYds1RRd1XqDh1twa/Dx3TRhscnLq3nYsq4GtTo9dUVk9PE4jlpjclMUvvOdRxCqdfc29jOnqZUsziLxkwRiY9RECH1R0H8j/SZnxPwp8n7Au8uZzc8ubjbXqp5F+Qnaw/w4mWWrGGaRBEYAIjAfRcggjeCCPEaiTQme01sOMfhsNiKTZHFtV3rfouNOxgPQGcbGYV1GrOzTOp0Vjo4bbjNXi93I6LZWIzLla+dNHViCwPbcAXU7wbaiTpSurPVamHGUtie0u7LNNaf6a3oviWmQRiAIgADAZm/tS1RkZDYMqgrdyS6sw6IGgyqxPhM8q6UmmdCOAc6UZwks03nkrJ2efsL9vUgATnAIJuV0AAza68RqPESP6umS/tOIz09R/7ap9j7idQBqrMpW5Ns11YW7ov1UL2F/a6/hw1e/wAswjbtLXrWGW5y6WbLYk8B0hqY/wBRAH0XXy0zLeBxi1Vzpe17AkWv3jtEthNTV0ZK+HnQlsztfwG7SrlU6PXchE8zcbdgFye4GRqSsieFpKdS8u7HtPy++g6miUaQF7Ki7z2Aakn85JJQjbgRk5162WcpPJfnoU8I1g2Iq9DNbraZKYPRBvuOtz3nukYP+cvxGmv2mqFHO3zlv+y9TJfbD1nanTVWRrql762teoxU9QX1HgNDpKVWlOVo6G9YClh6aqTdmtef+PN7vVZF7YmxUw3OFdc7A37goFu4XzG3f3S6hQjSvbVmLpDpCWKcL5KP5+cTxzlptMYjF1XXqg5F71TS/qbn1ndoxcYWZz0jBlhIIgIeIhD36j+R/pMoxPwpcn7DWqOctPM2RtNpeqvlX5CdnD/DiZZasaJoEwXkkCHFu2NIZZpCnYXt72N7m/pa0wVZYmM5bC0vbhayt53udfDwwcqcVUaWl83e93fytb1O1+H+26iH7NRs2YmoA2u5ekBqNTp7GUVXiXduO/5flhPD9H2u5buO/wBOeXgj0FEqlOefLTqpe19FyXBKOeI7+Gh7ZDZnKO08mUOVGM+pjeUJWvnnfiuXAs7F20mILhd6Zbi4JGYa6jQ2YMLjQ2EdLERqXS3FOO6OqYVRcs1Lf9TVtL7nOLGGwbP3Dt/SVTqqPMkotmjSwCLvFz2n9JnlWkyxRSJPsiZs2Rc1wb2F7qCoN+0BiPAmVWuWqcktm+WnkQU9j0AwYUUBCsgsosFc3YAbtbm/jIuKLHiarVnL/wCgXY2HBP7lNUWmRlFsiEkKBuAub+0NlEv1Vay7TybfmOGyMPe/MU79HXIu9bZeHCwtC3gJ4irazkyRNn0gCFpqtyScoC6nedOMnGTjoVVG6jvJ3MYYI1KzuuqUr0173P8AqkdttF8Q0shV2pXe4uqRdKgqcdZZvlu+/oUMSOdq83/26RBf+KpoVT+XRj4r3y3vvwQU/wD89HrP5Sul4R3vz0XmZON2nV54AKQN3NG13N30FxrcC99wtfUXlc6knK3y4m+hg6Co3vvvtL+Pj5OytvvyNHZGzBRXcM5tcgWAAvZFHBRfSX0qewczGYyWIkuC0+78XvM/l5tb7PhKhBs7/u07btvPoLma6MNuZkR4S86pMaIAOiExwjBD6g6D+R/pMz4n4U+T9hrvLmc5PMG42lPRXyr8hO1h/hxMktWMM1IQhAaFeSQxSRGxb2TjmoVqdZOtTYMO+28eBFx6xuN1ZiayPorAYpatNKiG6uoZT3EXnMkrOxWQUdjUlq89TXIxBDZRZXB/Eo0vfW++Z+phGW2lZmuePq1KPU1HtLdd3tyOjwWB4v6D9ZXUqvRGWMd7NICZy1IRgPQ5pPttO4UFxesb1DnawqqtIL0h/wBss3fktpeVraWh1JfpZ2vlppyu/nZeZGu0doEsBRXohA2moYqjaXfpb204dpicpkupwiS7T8M+fhyJKm0MbnC80ozPppcZAqF9cwtYlteOloNzIwo4XZ2trRe9/wDRHhcTtIIqmkpKo3SOpZgilQQG0OYnW+tju0iTmTlDBNtqT3ZcOJeOOxKLWNRFuGVKFgbO7aKTqbAki44AGSvK2ZQqNGTjsN8ZeCX57E9c/Z6KUqfSqN0Ev95yCWqP3dZif1jvZWIRXXVHOeS1fLcvoNrYWlQodIno73td3djqSB1mZju7TLIT6tFM08TUulZv5JfQx8PgHDmrWW1QiyrocifhB4k8T6cJppdrtvX2QsTVUYqjTfZWr/yZaM0GE8c+KG2OdxPNKejRGXu5w6ufToj0M6OGhaO0SSOJJmokAGABBhYTJBAEOq9R/I/0mZ8T8GfJ+w13lzOcnmDabC9VfKvyE7eG+HEyy1Y2aRCEaGgyQCjEISYM9e+Eu2c9FsMx6VLpL/42O70a/uJixEbPaKnkep7Mwn32Hh+s5dapd2RKMTSmcssEQGIxDBaO4DKldV6zKPEgfOLN6ZhkR0sfSbq1aZ8HU/IyWzLgO5YEiBllhUrljYJh76nQc6y9InuVDb+c9kje7NavGlZaz9r/AFY3AtmzYur0QV6AbTJR0N2B3M1sx7rDhEs+0FVWtRhnxtvfh4L7sbhVNUjE1QVRbtRQ6ELbWq4/GRew4AjcSY1nmxzapLqYZv8Ak1v8E+C38WUtvcoKa5UpqarNYgpa1jbQH7zEEWA4styLiNVthq2dwpdHSqJub2UuP5oUOUe0hhsPUrNvRdAdLsdFHuROrRW21Y5TVnY+esTWLMWY3LEsT2km5PvO0lZWJJEBMYwiIAiBFjhBgSP1H8j/AEmZsT8GfJ+w1quZzc80bjZXqr5V+Qnbw3w4mWWrGkTSAo0ApIQo0AZIDf5E7YGFxdKq3UDZag7abaN7aH0lVeDlTaRCR9R0yCARqOFt1uE82WIdAYogMflLykoYKnnqt0j1KYK53P8ACCRp2k6CWU6MqjstN7BtJHDbR5V4jEIzU63MoQcopWJGm9qhFzr2WnMq42dLFKl1ejV08r/bLjpvQkrpu5iYbk7hqgWpi8TWrObF9dw1HRY7xqDvuLcbzrf3yipOEEovS1s/z3WZDYVrs6TCbC2clRFq4CmKOINqGIz1De+qq6vY02I43N9O6a5VK84txm9qOqt+XQ7QVssnvMbbNavszFvToYy9JU50UarECxOlJBYgvxGgFpONH9XQTtsu9rr3a4cSM+xOxrcn+WFDEpTw1Q80GZjVLH/U1LMpO4ZmIJO62nGcqrhqtDs1dE9VozVDHR2nOeTtZeG6/lu8TqRj6eJq5S6ikgLhCQOdCkfvWHCkDuv1rX3AXrupM2ulOhC6Xae//HwXi/loR0MfiamIuuQU0slYXuq2u+dXNrhqbowIBIy2NgbxXk3fcOVKhClZt7TzX28ne/rmYOMwlUVANmZVSpUsauS4DOCWNJ2JBQKpuVAG4AncISjK/wC3vOhSq0nG+MzaWl9y0vbe39XY5r4ybSyLRwQdnZVFSs7G7MTombs+81uFxO/0XSai5PkjzdaopzckreHBcDykzrkRsACICDATHrBiH1D0H8j/AEmZsT8GfJ+zHHvLmc5eeYubTaXqr5V+Qndwvw4maWr5jZpAMkiIDGAIwCJIByxpiZ9FfCPb32nAqjG9TDnmmvvKgXpnv6OnipnAx1Lq6uWjHB7jt5kJGPyp5Q08Fh2r1T3IvF3IOVR7angAZbRoyrT2YicrHzrtLaVbGVmq1nLu54nQC+ioOCjgJ6enTp4enfRJXZmnM6rBvkpqnYLW+c+WYytKriZVovfdP2FCpaIcQwcWLEHW1j8xOn0ViJ4WTqqG3B22m82hTntIfWOamKZY5V1ABNgeJC7rntmnA9J4l4qUqSUk23Z8H4shKS2bGTtIPUN6js5AygsSxyjcLnhv0nucNOEoXgreGme8ip31ZlHNTN17b2ixWDp4mDjPfkScVJWPR+Q3KUOVo1g7ZLNTKLnL5lanzLniOkLX7AJ47qlSi033Xa3t8jZ0dXqtSpN3TW/dnc9CTAPWObEaJrloKboRwNYj/UNvu9Ud++Ci3qdCVaNNWp6/5b+S4c9S/iq6UqbO1lSmpYngFUXP5CWRi3kjFJtu7Pl3lJtZsViKtdr3qOWA7F3KvoAB6T1FCmqcFDgVoySZayQ0RAIRiHCAmPgRHVOo/kf6TM2K+FLl9GSjquZz08ubjaHUXyr8hO/hvhRMr1Y2aBXCTJIiAxjFJgIQGGNETuPhJt/7LjlVjanXHNN2Bif3bHwbT+YzJjaW3T8UJuzufRN5wCdzwT4u7dOIxpoqf3eH6A7DUP8AqH00X+Uz0PRlBRp7b1fsUzZz+yadiDJdNQnLBzjDUyVn2TU52fNJK7MyqhFS814XEVKS2Yb/AJ6q3LPQTqmnRoaa757Povo+FKCqzV5yzd0suRZEir0J207EkZeLoSxMsizX5AdFsQOPNqQeyzH+08R/WUdhUKsMntO/jdZX9PmdjoiMZV7Nbj27Z+Iz00fiQL+PH85nwlfr6MZjrw6uo0cF8adu81hVwymzYg9L/wASEFvdso8LztdHUtuptPRe5mkeDsZ3hEZiJXBeAmEQEEQESQIjnHQfyP8ASZmxXwpcn7Mce8uZz08udA216q+VfkJ38N8KJkk82C00ogCSABjSGKSEKABEkgH0zaFk9RM+meRPKIYrAJiGPSVStXuemOkfUWb+aecxFLq6rh6AtD53asalVqjal2Zz4sST856ujHZikUSN3ApCrDbi4meavkW6CDnAp3a7+PZPD0sHTp9JdVU7udr7zCo2nZmxQoI2q26J3gcQdRO+6WHmlOlFPZlqlw1RZsprItrTuJ0I1oydr5/QkmQVklyJoysWkmmWIk5KV8ld1/3KbD1XpD5Gea/q3DOtgdtawkn5Zp+51uiZ2xKPXeS2IuHp/hCN/WCP/rPKdBSboyjwl8macc118keF/Enbv2vHVXU3RP3VPsyoSCR4tmPqJ9AwdLq6SXHMwnJsJrAZAAQAIEQDgIIQ8QIjmHQfyP8ASZnxXwpcn7Dj3lzOfnmNk3m2nVTyL8hO9hvhRMktWCaURBaMAGSQxRgAGMQ4QQCBkgO/+FO2Sr18ET0cVRqhO6stNrW8Vzf0iYcdSvFVFuZG1jjsE2onXhmimR02BMTKJGvSpKw6QB8ZlrUKdVWqRvzKZJMsYGiabaFilt2hsxMwUsM8LO0W3C2nAq2eBqWHr4Tiy/qWhTrOOxksrrX0N8cDJxvcq4hLfrO3gOlcPi43jJJrVPXwK50ZQdjIxk6qIowMbVKm6mxGoIkpQjUg4zV09xdTbTTR1OyOWFVMFjq7kCo/MYelbQAlKmYjvC5m8bTz8Oi6OHlCjSWWbfrf/SNcqkpzc5eB5ozTtgMaADYAKABUxAOWITHRkR79R/I/0mZ8V8KXJ+zHHvLmc7PMbTN5uJ1U8i/ITvYb4UTJLVjZpREJEkgGyQCMBitGIcIAC0mBPgcS1KolVDZqbK6n+JSCPlFKKlFoiybngXLAZQWJC3vYE3tful1LJbJXJG9gKugk5GeSNzC1ZW0VtF9K1hMHSFWdLDTnT1SIpK+Y37VPlbjfN7zcqyD9rk6acJKS3A611YpYlVIJuRp3T1mD/qHFVKsKTind2y1M7SSOT2jVvPcvJFkEUKmJJprT3KrM/izhQT7Io9+2Zrdq5citGSARAaABAYrQAv7E2RVxVZaFFczudOwDizH7qjiZVVqxpx2pBrkd/iuTGx8ABTxteriK+hZKJsq93RsR/M1z2TnRxGKrXdJJLxJPYhk9Q4PZGwsWebo1K+FqHqmo10J7OmSD4XBhKrjKSvJJoW1Tk7PI5LlXyaq4F6lKsL9Byri+R1ynVT8xwlsq8K1CbjweXkLZcZK/E4K04GRuNtOqnlX5Cd/C/BiY5asE0kQxoBhkgFABCMB1oAKTAQkhD1MIuxA1MFibaTQs0UyRt4bFSDiVNGjRxUrlBNZ8iNhlSpbdPA9M9FxwjU4vKWi4eBRNuJHzs4ijd2I9Yypj8ZZbXnsP6e6KnTn+oqq3BP3L6Sbd2c5iKtzPVykbYxsVjKyY0wGIwGkNtAYVEAPafgzs+nRwlXFvoarmnmF7hFsLerNf+UTh9IOVSqqcdyuSg4xTk+Rg8oNkUtm1napR+2UcRlelWfKxUgsaisSCGe5BO64HjL6c514pJ7LjqiEko5rO43ZdGhtN0wuHwS4cgh6ldcpK0kBDX6I3kganeRHNzw66ycr8F4gk5dmx1/xD2fRq7KrrTufsiE02Yl2ICZWux1IKk/0ic3t0pNv+Sf1LISjPJbmj5rzTJZGvaNteonlX5Cehwvwo8jHLVgmgiEmNANJkgBGAhBAOkgBaSAUYhywES02tJKViLVy/h8XaWXTKpRL9LHx2IbJaXE3F7zx3T6nXxMKFNXaWniY6ucrIq19oD7p9Zo6L6BVJqtX1WiJ0sPvkZdfEEz0spG+MSqTKyQ2AwGAwGA7gMBhEAPavhNiFr7Oq4UH95ScsF7Vchgf6lYTjYz9rERqbmFnKnKK1NJqVN0ahiFz0m3oVzEMPvLqMjDtEuqQbanDvcTJTqODcWRbNwVDDI1PCoyBzdnZg1R7bgxAGg10HbEqcpS26ju+QTqq1oqyBy0rChsjEl9GroyIvaCup/pDGYq762o0v4p/U04dbEbvez5ttOcdCzOx2VhMI1JDWxDo2QaLTDi4GgvmHrO3RqyVOKVtOJkks2T19n4EDo4qqxuNOaUC1xm1zbwLn0EuVaW+3qRt4MqYvB4cJenXZm06LIF1+90sx3fnJxrZ529Qs+BnMnePcS7rYcV6hZgyd49xDrYcV6hssOXvHuI+shxXqFmLL3j3EfWw4r1FZ8BZe8e4j62HFeo7MBHePeProcV6hsscB3j3j62HFepHZY4eI9xDrYcV6hsyHAd49xF1seK9RbL4E+Gyk9N8o7VAf8swjddLRr1I7D4F2vVpBMq1Xc8OgiD+Y52J9pkhCnGu6+W09c/LyIKglK9jOY949xNfXQ4r1LNh8Bht2j3EXWw4r1DZfAVh2j3EOthxXqPZfAFu8e4h1sOK9Q2XwBl7x7iHWw4r1HssBHePcQ62HFeo7MGXvHuIdbDivULMeAO0e4i66HFeo9lmzyZ29VwVYVqLLcaEE3VlO9WEorRpVo7M2vUVpLNHruA5abMxYzVagw9WwzB2CgnufVT4mxnLtXodmLTQShCpnJWZJjeU2ycMM4xC12G5KbLU14XtYe5j28RVezkhKjSi72ueW8uOVr49nZiFRUqCnTB0UFTv7WOms0KlTo0JJNNtcSXalNNrQ82nFsbBGAgQAUAFABQAUAFABQAUAFABQAUAFABQAUAFABQAUAFABQAUAFABQAUACYAIQAlkSR//Z"/>
          <p:cNvSpPr>
            <a:spLocks noChangeAspect="1" noChangeArrowheads="1"/>
          </p:cNvSpPr>
          <p:nvPr/>
        </p:nvSpPr>
        <p:spPr bwMode="auto">
          <a:xfrm>
            <a:off x="155575" y="-1790700"/>
            <a:ext cx="32575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4" descr="http://2.bp.blogspot.com/-jCuT2TkmKRQ/UKCAYE9-SFI/AAAAAAAAAyk/BxsuG608MSI/s1600/lay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2156" y="457200"/>
            <a:ext cx="5377044" cy="6178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3.bp.blogspot.com/-76eziVp6azg/UzkSSoKflUI/AAAAAAAADUw/hVlsxDm5-9w/s1600/Atmosphere+1+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00200"/>
            <a:ext cx="8522988" cy="4800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85800" y="152400"/>
            <a:ext cx="80010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বায়ুমন্ডল</a:t>
            </a:r>
            <a:r>
              <a:rPr lang="en-US" sz="40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স্তর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90600" y="0"/>
            <a:ext cx="6705600" cy="1066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ট্রপোমন্ডলের বৈশিষ্ট্য  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219200"/>
            <a:ext cx="8839200" cy="5486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ভূপৃষ্ঠ থেকে উচ্চতা বৃদ্ধির সাথে সাথে বায়ুর ঘনত্ব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ও উষ্ণতা কমতে থাকে।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উচ্চতা বৃদ্ধির সাথে সাথে বাতাসের গতিবেগ বৃদ্ধি বাড়ে।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ভূপৃষ্টের কাছাকাছি স্থানে জলীয়বাষ্প  বেশি থাকে।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এ স্তরে ধুলিকনা থাকায়  বায়ুমন্ডলের ওজনের ৭৫% ভাগ এই স্তর বহন করে।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যে স্তরে তাপমাত্রা বন্ধ হয়ে যায় তাকে ট্রপোবিরতি বলে।  এখানে তাপমাত্রা – ৫৪ ডিগ্রি  সেলসিয়াস।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C:\Users\WIN 8\Desktop\new image\atmosphere layers - Google Search_files\images_119.jpg"/>
          <p:cNvPicPr>
            <a:picLocks noChangeAspect="1" noChangeArrowheads="1"/>
          </p:cNvPicPr>
          <p:nvPr/>
        </p:nvPicPr>
        <p:blipFill>
          <a:blip r:embed="rId2"/>
          <a:srcRect t="28830" r="55000"/>
          <a:stretch>
            <a:fillRect/>
          </a:stretch>
        </p:blipFill>
        <p:spPr bwMode="auto">
          <a:xfrm>
            <a:off x="7086600" y="838200"/>
            <a:ext cx="1724952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90600" y="0"/>
            <a:ext cx="6705600" cy="1066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স্ট্রটোমন্ডলের বৈশিষ্ট্য  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219200"/>
            <a:ext cx="8839200" cy="5486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এ স্তরে ওজন (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O</a:t>
            </a:r>
            <a:r>
              <a:rPr lang="en-US" sz="2000" dirty="0" smtClean="0">
                <a:latin typeface="Arial Narrow" pitchFamily="34" charset="0"/>
                <a:cs typeface="NikoshBAN" pitchFamily="2" charset="0"/>
              </a:rPr>
              <a:t>3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গ্যাস বেশি থাকে। ওজন গ্যাস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সূর্যের অতি বেগুনি রশ্মি শূষে নেয়। 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ধীরে ধীরে উষ্ণতা ৪ ডিগ্রি পর্যন্ত বৃদ্ধি পায়।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বায়ুতে অতি সুক্ষ ধুলকনা ছাড়া জলীয়বাষ্প থাকে না। 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আবহাওয়া শান্ত ও শুষ্ক।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প্রায় ৫০ কিলোমিটার উচ্চতায় তাপমাত্রা হ্রাস পেতে শুরু করে। এটি স্ট্রটোমন্ডলের শেষ প্রান্ত। </a:t>
            </a:r>
          </a:p>
        </p:txBody>
      </p:sp>
      <p:pic>
        <p:nvPicPr>
          <p:cNvPr id="4" name="Picture 2" descr="C:\Users\WIN 8\Desktop\new image\atmosphere layers - Google Search_files\images_119.jpg"/>
          <p:cNvPicPr>
            <a:picLocks noChangeAspect="1" noChangeArrowheads="1"/>
          </p:cNvPicPr>
          <p:nvPr/>
        </p:nvPicPr>
        <p:blipFill>
          <a:blip r:embed="rId2"/>
          <a:srcRect t="28830" r="55000"/>
          <a:stretch>
            <a:fillRect/>
          </a:stretch>
        </p:blipFill>
        <p:spPr bwMode="auto">
          <a:xfrm>
            <a:off x="7086600" y="1371600"/>
            <a:ext cx="1724952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90600" y="0"/>
            <a:ext cx="6705600" cy="1066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মেসোমন্ডলের বৈশিষ্ট্য  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219200"/>
            <a:ext cx="8839200" cy="5486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স্ট্রটোমন্ডল পর থাকে ৮০ কি, মি, পর্যন্ত  এ স্তর।  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এ স্তরের উপরে তাপমাত্রা হ্রাস পাওয়া বব্ধ  হয়,  একে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তাকে মেসোবিরতি বলে।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মেসোমণ্ডলে তাপমাত্রা সর্বনিন্ম (- ৮৫ ডিগ্রি) পর্যায়ে অবস্থান করে।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C:\Users\WIN 8\Desktop\new image\atmosphere layers - Google Search_files\images_119.jpg"/>
          <p:cNvPicPr>
            <a:picLocks noChangeAspect="1" noChangeArrowheads="1"/>
          </p:cNvPicPr>
          <p:nvPr/>
        </p:nvPicPr>
        <p:blipFill>
          <a:blip r:embed="rId2"/>
          <a:srcRect t="28830" r="55000"/>
          <a:stretch>
            <a:fillRect/>
          </a:stretch>
        </p:blipFill>
        <p:spPr bwMode="auto">
          <a:xfrm>
            <a:off x="7086600" y="838200"/>
            <a:ext cx="1724952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90600" y="0"/>
            <a:ext cx="6705600" cy="1066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তাপমন্ডলের বৈশিষ্ট্য  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219200"/>
            <a:ext cx="8839200" cy="5486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মেসোমন্ডলের পর ৫০০ কি, মি, পর্যন্ত।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এ মন্ডলে বায়ুস্তর অত্যান্ত হালকা ও চাপ ক্ষিণ। 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সর্বনিন্ম অংশের নাম আয়নমন্ডল।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তাপমাত্রা দ্রুত বৃদ্ধি পায় এবং ১৪৮০ ডিগ্রি সেলসিয়াসে পৌছায়।  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তবে উপরের তাপমাত্রা স্থির থাকে।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তীব্র বিকিরণে রঞ্জন রশ্মি ও অতিবেগুনি রশ্মির সংঘাতে বায়ু আয়নযুক্ত হয়।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এ স্তর থেকে বেতের তরংগের শব্দ ভূপৃএ ফিরে আসে।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C:\Users\WIN 8\Desktop\new image\atmosphere layers - Google Search_files\images_119.jpg"/>
          <p:cNvPicPr>
            <a:picLocks noChangeAspect="1" noChangeArrowheads="1"/>
          </p:cNvPicPr>
          <p:nvPr/>
        </p:nvPicPr>
        <p:blipFill>
          <a:blip r:embed="rId2"/>
          <a:srcRect t="28830" r="55000"/>
          <a:stretch>
            <a:fillRect/>
          </a:stretch>
        </p:blipFill>
        <p:spPr bwMode="auto">
          <a:xfrm>
            <a:off x="7086600" y="838200"/>
            <a:ext cx="1724952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90600" y="0"/>
            <a:ext cx="6705600" cy="1066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এক্সোমন্ডলের </a:t>
            </a:r>
            <a:r>
              <a:rPr lang="bn-IN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বৈশিষ্ট্য  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143000"/>
            <a:ext cx="8839200" cy="5486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তাপমন্ডলের উপরে ৯৬০ কি, মি, পর্যন্ত এক্সোমন্ডল।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এ স্তরের তাপমাত্রা ৩০০ ডিগ্রি সে, হতে ১৬৫০ ডিগ্রি সেলসিয়াস ।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এ স্তরে সামান্য পরিমান অক্সিজেন, নাইট্রোজেন, আর্গন ও হিলিয়াম থাকে।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মাধ্যাকর্ষণ শক্তির ঘাটতির কারণে গ্যাস অনু বা কনাগুলো ছড়িয়ে পড়ে।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C:\Users\WIN 8\Desktop\new image\atmosphere layers - Google Search_files\images_119.jpg"/>
          <p:cNvPicPr>
            <a:picLocks noChangeAspect="1" noChangeArrowheads="1"/>
          </p:cNvPicPr>
          <p:nvPr/>
        </p:nvPicPr>
        <p:blipFill>
          <a:blip r:embed="rId2"/>
          <a:srcRect t="28830" r="55000"/>
          <a:stretch>
            <a:fillRect/>
          </a:stretch>
        </p:blipFill>
        <p:spPr bwMode="auto">
          <a:xfrm>
            <a:off x="7086600" y="838200"/>
            <a:ext cx="1724952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181600"/>
            <a:ext cx="9144000" cy="1066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সূর্যের অতি বেগুনি রশ্মির ক্ষতিকর প্রভাব থেকে ভূপৃষ্টের জীবজগত কীভাবে রক্ষা পায়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1600200"/>
            <a:ext cx="7086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2057400"/>
            <a:ext cx="449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1430338" indent="-234950"/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1430338" indent="-234950"/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http://pad2.whstatic.com/images/thumb/c/c2/Understand-the-Effects-of-Different-UV-Rays-Step-1.jpg/aid300969-728px-Understand-the-Effects-of-Different-UV-Rays-Step-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1143000"/>
            <a:ext cx="4991100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বায়ুমন্ডল</a:t>
            </a:r>
            <a:r>
              <a:rPr lang="en-US" dirty="0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বোঝ</a:t>
            </a:r>
            <a:r>
              <a:rPr lang="en-US" dirty="0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dirty="0" err="1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বায়ুর</a:t>
            </a:r>
            <a:r>
              <a:rPr lang="en-US" dirty="0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bn-IN" dirty="0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স্তর</a:t>
            </a:r>
            <a:r>
              <a:rPr lang="en-US" dirty="0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dirty="0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bn-IN" dirty="0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মেসোমন্ডলে সর্বনিন্ম কত ডিগ্রিতে তাপমাত্রা পৌছায়। </a:t>
            </a:r>
          </a:p>
          <a:p>
            <a:r>
              <a:rPr lang="bn-IN" dirty="0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তাপমন্ডলের সর্বোচ্চ তাপমাত্রা কত ? </a:t>
            </a:r>
          </a:p>
          <a:p>
            <a:r>
              <a:rPr lang="bn-IN" dirty="0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কোন স্তর থাকে বেতার তরঙ্গ বাধা পেয়ে ভূপৃষ্টে ফিরে আসে।  </a:t>
            </a:r>
            <a:endParaRPr lang="en-US" dirty="0" smtClean="0">
              <a:blipFill>
                <a:blip r:embed="rId4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5400" dirty="0" smtClean="0">
                <a:latin typeface="NikoshBAN" pitchFamily="2" charset="0"/>
                <a:cs typeface="NikoshBAN" pitchFamily="2" charset="0"/>
              </a:rPr>
            </a:b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br>
              <a:rPr lang="en-US" sz="5400" dirty="0" smtClean="0">
                <a:latin typeface="NikoshBAN" pitchFamily="2" charset="0"/>
                <a:cs typeface="NikoshBAN" pitchFamily="2" charset="0"/>
              </a:rPr>
            </a:b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>
              <a:buNone/>
            </a:pP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মোঃসুরমান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আলী</a:t>
            </a: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কুলাউড়া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মোবাইলঃ০১৭২৪৯৭১৮৩৫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0200" y="1828800"/>
            <a:ext cx="3531220" cy="3810000"/>
          </a:xfrm>
          <a:prstGeom prst="roundRect">
            <a:avLst/>
          </a:prstGeom>
          <a:noFill/>
          <a:ln w="76200"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2192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663153"/>
              </p:ext>
            </p:extLst>
          </p:nvPr>
        </p:nvGraphicFramePr>
        <p:xfrm>
          <a:off x="0" y="1981200"/>
          <a:ext cx="9144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ট্রপোমন্ডল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স্টটোমন্ডল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মেসোমন্ডল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তাপমন্ডল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এক্সোমন্ডল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1295400"/>
            <a:ext cx="9144000" cy="6858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" y="1371600"/>
            <a:ext cx="8763000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নিচের চকে বায়ুমন্ডলের বিভিন্ন স্তরের বৈশিষ্ট্য লেখ।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81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0" y="1066800"/>
            <a:ext cx="5943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3800" b="1" dirty="0" smtClean="0">
                <a:solidFill>
                  <a:srgbClr val="FF5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b="1" dirty="0">
              <a:solidFill>
                <a:srgbClr val="FF5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90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73162"/>
          </a:xfr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ভূগোল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 ও পরিবেশ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পঞ্চম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4400" b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তারিখঃ ১০.০৮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২০১৬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_1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0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data:image/jpeg;base64,/9j/4AAQSkZJRgABAQAAAQABAAD/2wCEAAkGBxITEhUSExMWFhUXFRUVFRUVFxUWFhUVFRUWFxUVFRUYHSggGBolHRUXITEhJSkrLi4uFx8zODMsNygtLisBCgoKDg0OGhAQGi0lHyUtLS0tLS0tLS0tLS0tLS0tLS0tLS0tLS0tLS0tLS0tLS0tLS0tLS0tLS0tLS0tLS0tLf/AABEIALABHgMBIgACEQEDEQH/xAAcAAADAAMBAQEAAAAAAAAAAAADBAUBAgYHAAj/xAA2EAABAwIFAgMHBAIBBQAAAAABAAIRAyEEMUFRYRJxBYGRIjKhscHR8BNS4fEUQmIVcoKSwv/EABoBAAMBAQEBAAAAAAAAAAAAAAECAwQABQb/xAAiEQADAAICAwEBAQEBAAAAAAAAAQIDESExBBJBUWEicRP/2gAMAwEAAhEDEQA/APUhUOolbdLTx3SVLEpllQFdyhNSzFbAApCv4YqrCRkUQVBqFWczRG/GmjlMR4XwpmI8L4XfOw4dkla+AGy1Y/KMWTwfw83xHhfCmV/DV6TiPDOFLxPhfC24/KTMGTxaXw87rYEjRJVcMu8xPhfClYnw3hapyJmdzUnHvw6XfQXTV8Ap9XCJvVMaczXZBfRQXUlZqYdLVKCnWM0xmJLqSE6mqb6KA+kpVjNE5Sc5iG5iffTQnU1FwXnIIuYtC1OOYhuYpuCqsULVqQmXMQy1TclVQAhakIxatSFNyUVAoWIRCFqQpuRtg4Xy2hYISOQmq+WYXyRoJqvllfIBMLCyvkDjC+Xy+QOP0/RxSdo4lcxSrlOUcUtTgwq2jqKWJTdOuuao4vlPUcUo1jLTlLjY0siiodbqXSxCbp10jlosqTHIa7+UCtgwdFsHAorXEchFW0BwmSMR4cpWJ8M4XXgtPCHVwoWiPIaMmTxJo8+xXhnCk4nw3hekYjAA6KXivDOFux+Uebl8Nro82xHh/CnVsGdl6HivDOFHxXhvC2xmTMVY3JxFTDpWpQXWYnw/hTK+DIVOGcsjns559FLvpK5Vw6VqUElYzRGcjvpILqaqPooD6SjWM1TlJrmIbmJ99NBdTUXBomxFzFoWpxzEJzFJwWVipatCEy5i0c1SclFQuQtSEYtWpCRyUVAoWIRCFqQpuRjRYW8LEKbQdmqwtlhLoJhYWywgE9zZXTVKsN1KZVR2VRytKZhaLNKonKOIUSnW58k1TrbrgaL1LEp2liVz9KrymqddK5TOVNHR0sQm6Vdc5SxKdpYlI4LTlLzagKI0kZFSaWITVOupOSyvZQDgc7LSphgUNlUFFaToVybQXKYhXwIKl4rw3hdMHg52WtTDgq8Z2jNk8aaOCxfhnCjYrw3hekYjBA6KVivDeFuxeUeZm8Nro81xXh6mV8LC9ExfhnCi4vw3hb4zpnnXiqWcRVw6UqUF1OK8PhTa2F4VtKjpyuezn6lFLvpK3Vw6UqUFOsZrjMSH00F1NVKlFLvpKFQaoyk5zENzE8+mguYoVBomxJzVoWptzEJzFJyVVCxatCEw5q0LVJyWVACFiEUhakKbkdMEQsQtyFghTcjGi+WxCwkaCetMqiM01RfOR8kg15beYOtplEbUa7MRuW2+COzNooh8ZiOdEzSqnT0UtjyMnSOU1QrA2cek9rfdNsXXJUp1DqmqVWFKB8/zRHY+Mj5ZFMqA0WadX8KPTqqRRrnUEymqdUfwfoiI0WKVdOUsSojKhCOysg1s5U0X6VdNU66g066apYhI5LTkLzKoOaKw7FSKVdN066m5Lqx8OBzWlTDytGVQc0VjiMkE2guUydiMFOilYvw3hdSCChVcMrxnaM2XxlRwGM8M4UTF+G8L0rE4EHRR8X4bwvQxeUeTm8Jro80xOAhTq2GXoGM8N4UTGeG8L0IzKjzqx1DONq0ErUoLpMRgiNFPrYdUcpjxma7INSil30lZq0ErUoqFYzbGYkvpoLmKnUpJd9NQqDVOQnuYhuYnX00JzFCoNE2JuahlqbcxCc1SclVQuQtCEdzVoQpOSqoEQtSEUhaEKbkfZ6XQruGocNijNc0n9p2OR7FIsrDKPW3oitrXifKek/ys5LZQ/S2kHkiD5BbU3xYi4+Pl9ko3EQL3HaCPNHYAf9j/AMbi31RVforSfQ5TfsSDsfuj0nb2509VMa7pMGDuRl8U41wIsSNwbt9cwn2DRVp4jc/b1CKyo3Sx2KksqAH9p7yP5CZ69wHctz8wimBlVld3H5smKVTe358FKpYhouDfbQJmnUm/OifYuisyojsqqbQqmLGZ0NneRKYbVv8Aey4DRUpVk5TrKQ2ojsqQlfIyei1TrJqnWUOnWTVOulclZsttqAorXEchSqVdNU66RyWVDsApethVu14KIHkZ3XKmjnKZGxOBB0UbGeG8Ls3MBySdfCrTjztGLN4qo87xnhvCh4vw7hemYvw+dFDxvhvC9LF5J5GfxHJ5xiMJGiRq4ddxjPDeFExWAhbZyKjF/qDlqtBK1KKv18MkatBdUbNGPMRX0ku+mq1WilqlJZ6xm2MpMexBc1UH00B9NZ6g1TYk5iE5qccxCcxRqS00KFq0ITLmoZapOS00dk15IuPP+EdjQbzMafZaikHDODnx5o1OgRZ2l/LvkPNeZ7jehu2MoPI18twj/pgayBlp5ShNMZCBtPxKM54B6Zvb85R9md6hGYgEdNozAiB3ndEpx1Az09rj87pKqTFxbj5rak8jKCOR+QnXQn/Sj1OiIBAzIF+8Lem8AggwRxEeRS9KvlEQcwCbdpy+SIS06eUbfmYTKgNDYqmbwLXj5kI1KTcRAzIISTKxFiARMAj5fwidbZBHEgfzqqKhGinQrGYOWnZOMriYPqfy6mNqt11sDEDe4/M0agTBvLZiRBHp6I7O0WaBM/kfwU2ysolCpGV27ifiFQp1Sbi+Xf8AlcxkuCiwotOr/SSo1rXGS3a8FcmBopUqqbp1lJD4RadaEdbCq0WqdZNUqyiUq6bp1kjkrNldrpyRA/f1U6nVTLKym1oqnsNUoApDE4MFOtdsiBwPBTTbQl41Ry2M8O4UHG+HcL0CthlMxWBlbcXkaPMz+Gn0eaYzw7hRcTgyF6TjfDuFAxvh3C9PF5CZ5GXx6hnC1aCSq0V1WLwClV8MtHFCTkc9nP1KSWqU1aq0EnVoqNwbceUkvpoD2KlUppd9NZqg2RkEHNQnNTr2IDmKNSaJs6PD9J9yoQdjY+RvCdbIEEx/3QQd5cbb5x2U+tg2QHNfnpmfX7o+DqOEgutuQR6aLwm99G5Jp6Yz+kc2m+0EA/GAhVC85gZxrHadPNbPqSC1rumDcwRM9vmgDDOG42i4J8sk0v8ARaX4OYXEdJg22m/8EJxlVubYadQbA9pySYdA6XXOs5HgbnlE/SLfd/8AR+R7FFtM5JpB6jgSMmkfhtMekJ3DVAR9R9NlPDREuaQflsQ4fWy38pnVsB1txkfJHsXp7HqpLZkDYEW8ivmTbInQiJytbUL5+EAYOrq36tjFpHGx5uvsMWgdTXdRFy3mdGlMq4BUPfIwcQJ6XAOAgSM+f6RmW90gjkHLK6Va5lQzqM5GnI+q2r0XNJ6chzrqANk6pdCOX2P06pBvbf8ArVPQCBobe0JUhteRBgggE9INu8627WTYcIHSexFzHrcJtnJFUVosT5phlXt9CpjKzemHHicoPM5L4PgS024PzH9Jlyc+CtTrEGCfI/f6o7aoOX5wpVI9Qyutg8tsbj42ToRvRYD4R6WJUlmK0PlujtqCPr90dfovt+FyjW2Kap1lCpVU5SxCRyVmy1TqozXypVOsmWVVNyWVFFlXe4+K2dTBySbKqKx6XlDcMBiMLKjY3AcLpg8GxsUGvh1fHmaM2Xx1SOAxvh/Cg43AcL0jF4KVCxvh/C9HD5B4+fxHPR51icJCm1qC7nG4DhQsXglvnIqMXq5Zy1WilKlJXcRh4SFaihUbL48pHqU0BzFTq0ks+ms1QbYyBMEWHON7A/RP1GiDeR2BU57qZh0Efm1l9hcTFm66HO/Oq+Zab5Pb64G6LcwCDOlweLpk4w0x0jsZtPa5BHr980arWn2hf9xAIg6AjTOT+ElRzHC0TbPK5AyQ9ueUH144ZuzFBzbxyPoEWkQRYuibj+0scOG6Djb1WWMdpI1ixHkSimvgOfo8HgD35B0cCfjp8UzSosFwZFoyz0HPzspJe+YAuT5ERoJvKYc8M9mI/cCP9uPkm1/QOv4U2SJAJAOxtM6A5FLVuoEWnYge1pFxn8En/mkRtsfmCmmVnF2RAkWJEAW1+qKTQje+ENUKjnQSA4T2cO/3RWYotPtA83H1Flisx7Seq1vegTtGxF9wlv8AIIcRnFpAifz0Rl7OpNDtes0EwHC4cw5GCBp22VDD1Gui4aL3gmTN5+tpCmmqH+yfZMDOINrdOiA+m+kTAMR39eFRcrX0Xen/AAsP3vHHxvkR+QiF3SA4a5xHxFlCwmPc02MDa8FUqGJY+1xOYNwe2x80/KBwymyo7n0kegyPZEbib3NjkZ/JUj/JNP2ZkHIxccXhasxTp3+u/f5qkonT0XHkWNu323WaWJgpKji2xsDp7wnsbogflkL6+6fTJOn+iNfhXoukT8N+xTNGsIz81Hw9Yg6dsx8Lpw1Jv/fqM+6474VmVoTNLEKNTrnL+vJHZW/pD1GVl2nVR2VVFpYhO06yRyWm9lRtRGZV8wpjKqYZVU2iiocfTBFkhicLKZZURpDu6M20C8ao5XG4DhQMbgOF6BiMOo+NwS3YvIPMz+J9R5zjMDwouJwsL0HHYDhc/jcCvSx5Uzy7xNM42tRSVSkukxWDUypQVWkwxbXBzQLXGADOQETPxVanhYbmJG0w0HQT80jhcO5kEe0Tkfn0jMjlOtc/e/pC+Mu/w+rla7Rr+v0kAixtGY8uOFs9wB6gDzGnaLjsta9gesAg65LbB4d0dQnoyANz/S5UtbBy+DLKxmWmxGuo5OabpYof7A5XAEiPLTuln0DcjzW1Cs4GxIOQi3km2mgLafJWw9FkdbXGB/rp1aEHQj5wh4uoP07nquItfz8kAVmXEzGZjpkxd0bfws06gz9203kjsCEFvew0/iB0nDSwnaYndPCi1zcyNJzCBTozMCMgf2+fqhvpOblYZGLjzGyp7b6ZLWkV8M+GdLjyLkttmfih4etTdInpdpNx/PzWcNVDYDbtI6vWRHwWalJhIcwdLv8AjAnyNvzVKqWymtoOa7T7LwA6M8gRpO/mmGQGgafLtnZKPd1tDXAEi1oDhnkcnef8IlCi4NPSSYJ9ki4y0+yO0Bps+xWBDvapxOrd1PadCIjyVBtYtExnmBcD7Hut+tr23AdY3yMgWvnsrRka7JVCfQoyoe9ovnCLRcen3rfLy1CC1kHqYeqBkfeG8jXyRsNVa4e1ZwFjAAjXqynvmr+y+EvUepulobvJHfhZ6uCLeR5ha9YYOki0z58bH0RuuYIuCJjng7/ZcrOc7C0MQW3tHNxbcH5pmjjDN78/n1SjiIuOJFiNpatGGIOUjyIVFSYrTRc/WacrH4H7LZlZSqRuAbd8vLhOsHTnlv8An1TJpCuWyhTq3TlKvspNOYkQUZlRB6Zy2i3RrpmnWUWnUTDK6RyVVltlVHZVUijXTVOqpuS00VWVdD6rStRlK06qZp1fRLyh2lRLxeDlQMdgV2r2A5Kbi8JK1Ys2jDn8ZUee43BKNXwl8l32NwPChYnBXXpY820eXWJy9HktNgGVuQSDHcJmm6MvqfWVPoY1pkuMG8aCPotv1yZLTAGU3k8R9V8o5f0+m2UcRiWmGu11zgbpjD4kdMNPGkei51zyTeb6fmaLSqvabTKb/wAVrQvvydRE597Ql6lMt9ppl20aEG8b6Wk3m0JTB+JnJzPMW9Qs168Gdzpp34U5mk9MZtNbCMxTDao2Re4zE53zHmEx/wBMcGF9KoHNiXNmCBrwbJU394fH2h/5BffpdHtNcemRLbzpnodVXf4xOPqKVOjDYDrRad9+ETBYthgAxv7R9eNEqDIneyEzCw4GbAyd7XPySrT7ZzbTWkWHU5JExpaxtwc/JavwzgAeqQM5+aSfVePaBBAsRmL8ZjyR6dYuIa1xbb2mvy3JadkVsO5faDOqXmbo3+U+MgRxY+R9N0vWLm5s291a3MFp8jb1BTIV7Q43HNgh0zYTlN9R21RsNWa2XtDXNt1CNBlY5HkKYwyYIh3O31RqwyLIM6gwfXXzT8dC+z7N8XR1aJAz481vTwoc0EGD8+/3QhiXSHFpBtlbq0JI8jeUzTqdTSWienIbTuMwqe1JCeqbMl5aOmoOoTLXSbDbsjUH2hpAEZHX1/M1vUEtEjg5EKfVBa63u6ccJ4r2FpaZYoVwRDmec3H3asNJFoBGfSf/AJOn9pCjVEiXSLgSbic7x5p2tSeDMh1srC24i3pZMnpna2tjZIOUluxsR9j+arakYAINufyEn/kggCOIyI/JWwxBkgcSDb4aFUlsV6KTXxke444R21ATE9j9CplMgxEgjT68Igqi9vuCnTFaK87Ge2SMyrPdI0K3VxqHfMFGmDn5fZds5r6igyqmqNdSRURWVPVHQNtF2nWTDKqh0a6dpV1OpLTZYpVdkazlLp1U1Tq+qk1oqns0xWGlRcTg75LpWvBsUtXoK2PK0Qy4FR+WqOGa1pDxff7LZhnMX0OUAdlqHPI3HzCwGu2IXmbNj/g5RYXDpHSYyBIm+dzdGHhtTYg8kEeoQ/0QGzF9s7ouF8Qc0G4I5OX1S+z+DqZ6o1w9EAkPPSdNe6NVp6TbdDx1HLrMG5BB8ylMPiTvO2hTLb5Ef+XpjjXuaSHXj4jdZcQ/ImcvwJZ2Jue0XQqNT2hOUiUyn6I2ilh2OYdxFxNu4VKk4dJdtAcNp/25H3SrfDi+7HaZEn4HRZw9ToAaTd14kGQPZ+MOU21RT0c9jFKoevpLB039rgXMnSyMaAY3rY4ObNgQJE6C1xf+0u3FAS0gdJtJ1H7SfSOyDiKIawdBPS46ggSBlJsc0VywbWv0ffizboyvaSQL5XvrvNl9+uwxNj7UiYvbI+luOylUqhJ924sYkSU1TpNJJcDcT/Y1T6SJ7bG6rXRuNsiOxSeFxZZIiQd50WwrOb7oJaDMZi+cHMZLdoZU2DuN+QU8vS56EffA9TxIc3qbpMi3VGncZ8patUBEtkOmTBX2Bw72usOrPKOJidYRHhjjDj0xOkd5RlpPg5raDeGV85dnpFpGtuJRDUM9JvJgH9wOX9pIt9rqZcNAJjgi6NQqgkhrZGfTnN8+Cqf0T+BxSDZ1GxzHZHwYmOkmDtEg53BS1QOJ6hrEtPCw0EXbI3Gv8plW12drnopsBa7qcPMRbmyZqOa9o3GRFyBqCNQpTcQ4T1Ekb/K6aD8i23a3mPiu2+zl/A1FpmJDhx73kUZlYgxpzmDsUu13te1nuMiOUalR6pMmW53v06HlUV/oPR/BmjWLDcSDpzuDum5PvNMj5cOClNrCwcPsUfrgxN991TYuikysHaX1RG1I7fLgqdSqamxm0a8j7cpj9Wb668hMK0Psq/m6Zo1VIbUhOtqDzRYqK9Gum6dZQ6ddNUq6nUjzei7TqyjtraFR6dZNU64Oai5NE0mf/9k="/>
          <p:cNvSpPr>
            <a:spLocks noChangeAspect="1" noChangeArrowheads="1"/>
          </p:cNvSpPr>
          <p:nvPr/>
        </p:nvSpPr>
        <p:spPr bwMode="auto">
          <a:xfrm>
            <a:off x="155575" y="-1790700"/>
            <a:ext cx="60579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http://view.ge/images/original/78.jpg"/>
          <p:cNvSpPr>
            <a:spLocks noChangeAspect="1" noChangeArrowheads="1"/>
          </p:cNvSpPr>
          <p:nvPr/>
        </p:nvSpPr>
        <p:spPr bwMode="auto">
          <a:xfrm>
            <a:off x="155575" y="-1790700"/>
            <a:ext cx="60579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http://view.ge/images/original/78.jpg"/>
          <p:cNvPicPr>
            <a:picLocks noChangeAspect="1" noChangeArrowheads="1"/>
          </p:cNvPicPr>
          <p:nvPr/>
        </p:nvPicPr>
        <p:blipFill>
          <a:blip r:embed="rId2"/>
          <a:srcRect r="6006"/>
          <a:stretch>
            <a:fillRect/>
          </a:stretch>
        </p:blipFill>
        <p:spPr bwMode="auto">
          <a:xfrm>
            <a:off x="76200" y="914400"/>
            <a:ext cx="8925059" cy="58674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bn-IN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তে 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পৃথিবীকে ঘিরে কী আছে ?</a:t>
            </a:r>
            <a:endParaRPr lang="en-US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_1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95600" y="2362200"/>
            <a:ext cx="4918334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বায়ুমণ্ডল</a:t>
            </a:r>
            <a:endParaRPr lang="en-US" sz="138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আজকের পাঠ .........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8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8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8800" dirty="0" smtClean="0">
                <a:latin typeface="NikoshBAN" pitchFamily="2" charset="0"/>
                <a:cs typeface="NikoshBAN" pitchFamily="2" charset="0"/>
              </a:rPr>
            </a:b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বায়ুমন্ডল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-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বায়ুর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স্তর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বায়ুর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ব্যা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 বায়ুর বিভিন্ন স্তরের বৈশিষ্ট্য ব্যাখ্যা করতে পারবে।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avorite-Tree-Go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549676"/>
            <a:ext cx="3733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বায়ুমন্ডল</a:t>
            </a:r>
            <a:r>
              <a:rPr lang="en-US" sz="4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</a:t>
            </a:r>
          </a:p>
          <a:p>
            <a:pPr algn="ctr"/>
            <a:r>
              <a:rPr lang="en-US" sz="4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চারপাশের</a:t>
            </a:r>
            <a:r>
              <a:rPr lang="en-US" sz="4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আবরণ</a:t>
            </a:r>
            <a:endParaRPr lang="en-US" sz="48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3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762000"/>
          <a:ext cx="8610600" cy="6461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86000"/>
                <a:gridCol w="3962400"/>
                <a:gridCol w="2362200"/>
              </a:tblGrid>
              <a:tr h="394855">
                <a:tc gridSpan="2"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উপাদানের</a:t>
                      </a:r>
                      <a:r>
                        <a:rPr lang="bn-IN" sz="3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নাম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শতকরা</a:t>
                      </a:r>
                      <a:r>
                        <a:rPr lang="bn-IN" sz="32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হার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94855">
                <a:tc rowSpan="2"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প্রধান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উপাদান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n-IN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নাইট্রোজেন </a:t>
                      </a: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৭৮.০২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9485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অক্সিজেন</a:t>
                      </a:r>
                      <a:r>
                        <a:rPr lang="bn-IN" sz="3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   </a:t>
                      </a:r>
                      <a:r>
                        <a:rPr lang="bn-IN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3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20.71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94855">
                <a:tc rowSpan="5"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অন্যান্য উপাদান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আরগন  </a:t>
                      </a:r>
                      <a:r>
                        <a:rPr lang="bn-IN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28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0.80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485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কার্বন</a:t>
                      </a:r>
                      <a:r>
                        <a:rPr lang="bn-IN" sz="2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ডাই অক্সাইড </a:t>
                      </a:r>
                      <a:r>
                        <a:rPr lang="bn-IN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CO</a:t>
                      </a:r>
                      <a:r>
                        <a:rPr lang="en-US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28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০.০৩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273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অন্যান্য গ্যাস (নিয়ন, হিলিয়াম, ক্রিপটন, জেনন,</a:t>
                      </a:r>
                      <a:r>
                        <a:rPr lang="bn-IN" sz="2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ওজন, মিথেন, নাইট্রাস অক্সাইড) </a:t>
                      </a:r>
                      <a:r>
                        <a:rPr lang="bn-IN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০.০২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485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জলীয়বাষ্প</a:t>
                      </a:r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০.৪১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485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ধুলিকনা</a:t>
                      </a:r>
                      <a:r>
                        <a:rPr lang="bn-IN" sz="2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ও কনিকা</a:t>
                      </a:r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০.০১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4855"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endParaRPr lang="en-US" sz="3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১০০.০০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219200" y="76200"/>
            <a:ext cx="6477000" cy="64633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বায়ুমন্ডলের বিভিন্ন উপাদানের তালিকা 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537</Words>
  <Application>Microsoft Office PowerPoint</Application>
  <PresentationFormat>On-screen Show (4:3)</PresentationFormat>
  <Paragraphs>109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 শিক্ষক পরিচিতি   </vt:lpstr>
      <vt:lpstr> পাঠ পরিচিতি </vt:lpstr>
      <vt:lpstr>PowerPoint Presentation</vt:lpstr>
      <vt:lpstr>PowerPoint Presentation</vt:lpstr>
      <vt:lpstr>PowerPoint Presentation</vt:lpstr>
      <vt:lpstr> শিখনফল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বাড়ির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KGHS</cp:lastModifiedBy>
  <cp:revision>40</cp:revision>
  <dcterms:created xsi:type="dcterms:W3CDTF">2006-08-16T00:00:00Z</dcterms:created>
  <dcterms:modified xsi:type="dcterms:W3CDTF">2019-12-04T03:45:45Z</dcterms:modified>
</cp:coreProperties>
</file>