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321" r:id="rId2"/>
    <p:sldId id="308" r:id="rId3"/>
    <p:sldId id="259" r:id="rId4"/>
    <p:sldId id="307" r:id="rId5"/>
    <p:sldId id="319" r:id="rId6"/>
    <p:sldId id="320" r:id="rId7"/>
    <p:sldId id="294" r:id="rId8"/>
    <p:sldId id="295" r:id="rId9"/>
    <p:sldId id="299" r:id="rId10"/>
    <p:sldId id="278" r:id="rId11"/>
    <p:sldId id="309" r:id="rId12"/>
    <p:sldId id="310" r:id="rId13"/>
    <p:sldId id="311" r:id="rId14"/>
    <p:sldId id="298" r:id="rId15"/>
    <p:sldId id="276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87E9A-1A5C-4630-8F87-04C7D2C34ECB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EF456-32A1-44ED-866B-6EC96FDF0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6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53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  <a:prstGeom prst="rect">
            <a:avLst/>
          </a:prstGeo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2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4E2FE6C-64B6-4A0C-997B-252EE79D45C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381000 w 9144000"/>
              <a:gd name="connsiteY0" fmla="*/ 304800 h 6858000"/>
              <a:gd name="connsiteX1" fmla="*/ 381000 w 9144000"/>
              <a:gd name="connsiteY1" fmla="*/ 6553200 h 6858000"/>
              <a:gd name="connsiteX2" fmla="*/ 8763000 w 9144000"/>
              <a:gd name="connsiteY2" fmla="*/ 6553200 h 6858000"/>
              <a:gd name="connsiteX3" fmla="*/ 8763000 w 9144000"/>
              <a:gd name="connsiteY3" fmla="*/ 3048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381000" y="304800"/>
                </a:moveTo>
                <a:lnTo>
                  <a:pt x="381000" y="6553200"/>
                </a:lnTo>
                <a:lnTo>
                  <a:pt x="8763000" y="6553200"/>
                </a:lnTo>
                <a:lnTo>
                  <a:pt x="8763000" y="3048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1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4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3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9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4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1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3000">
              <a:srgbClr val="8BC6F1"/>
            </a:gs>
            <a:gs pos="93000">
              <a:srgbClr val="FFFF00"/>
            </a:gs>
            <a:gs pos="0">
              <a:srgbClr val="7030A0">
                <a:alpha val="85000"/>
                <a:lumMod val="18000"/>
                <a:lumOff val="82000"/>
              </a:srgbClr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A703F09-686B-4454-92CF-D20B2C57CE5D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6B38CC-9651-421D-AC07-A8CA23756E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32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BerWUdJT8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eyi8clzhq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88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BB458C-7B5D-464F-A7FA-D1F58979B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71575"/>
            <a:ext cx="6019800" cy="4514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ACF8E-2EBC-4072-8C03-1CC134AF1230}"/>
              </a:ext>
            </a:extLst>
          </p:cNvPr>
          <p:cNvSpPr txBox="1"/>
          <p:nvPr/>
        </p:nvSpPr>
        <p:spPr>
          <a:xfrm>
            <a:off x="2247900" y="304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3388B-365F-40B9-B0AC-8353AAF65322}"/>
              </a:ext>
            </a:extLst>
          </p:cNvPr>
          <p:cNvSpPr txBox="1"/>
          <p:nvPr/>
        </p:nvSpPr>
        <p:spPr>
          <a:xfrm>
            <a:off x="2216248" y="5692287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হলস্টাইন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ফ্রিজিয়ান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A3388B-365F-40B9-B0AC-8353AAF65322}"/>
              </a:ext>
            </a:extLst>
          </p:cNvPr>
          <p:cNvSpPr txBox="1"/>
          <p:nvPr/>
        </p:nvSpPr>
        <p:spPr>
          <a:xfrm>
            <a:off x="2216248" y="5692287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জার্সি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C2668-FFDE-4C87-A1C7-DC386965B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096482"/>
            <a:ext cx="6172200" cy="46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A3388B-365F-40B9-B0AC-8353AAF65322}"/>
              </a:ext>
            </a:extLst>
          </p:cNvPr>
          <p:cNvSpPr txBox="1"/>
          <p:nvPr/>
        </p:nvSpPr>
        <p:spPr>
          <a:xfrm>
            <a:off x="2216248" y="569228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বেঙল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C3B1C-6B33-4139-BE0F-07FBC11B3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680959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A3388B-365F-40B9-B0AC-8353AAF65322}"/>
              </a:ext>
            </a:extLst>
          </p:cNvPr>
          <p:cNvSpPr txBox="1"/>
          <p:nvPr/>
        </p:nvSpPr>
        <p:spPr>
          <a:xfrm>
            <a:off x="1524000" y="5725888"/>
            <a:ext cx="572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যমুনাপাড়ি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19981-E56C-48E3-A98A-22B10200E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8847"/>
            <a:ext cx="6172200" cy="45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3BF74C-30E1-4835-81EC-6B8E191A236F}"/>
              </a:ext>
            </a:extLst>
          </p:cNvPr>
          <p:cNvSpPr txBox="1"/>
          <p:nvPr/>
        </p:nvSpPr>
        <p:spPr>
          <a:xfrm>
            <a:off x="533400" y="807676"/>
            <a:ext cx="8005526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7ACCE-EE87-44CC-972E-D2062C14E31F}"/>
              </a:ext>
            </a:extLst>
          </p:cNvPr>
          <p:cNvSpPr txBox="1"/>
          <p:nvPr/>
        </p:nvSpPr>
        <p:spPr>
          <a:xfrm>
            <a:off x="533400" y="2057400"/>
            <a:ext cx="800552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AB0EE-B461-4183-B459-0E7F8216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10408"/>
            <a:ext cx="1825349" cy="136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CE394-376A-459B-9E26-26A88EDBC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0860" y="3510409"/>
            <a:ext cx="1898740" cy="1366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BB3544-CC34-4B5C-82FE-D0DCF4A2E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35" y="3510408"/>
            <a:ext cx="1825350" cy="1366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B4A61-7A50-40FE-B88B-02F8E2DCE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17" y="3510409"/>
            <a:ext cx="1943309" cy="1366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67F997-CFE9-4444-9C7F-6ED21CAED61E}"/>
              </a:ext>
            </a:extLst>
          </p:cNvPr>
          <p:cNvSpPr txBox="1"/>
          <p:nvPr/>
        </p:nvSpPr>
        <p:spPr>
          <a:xfrm>
            <a:off x="533400" y="5021755"/>
            <a:ext cx="182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4EC2D-74E2-44BB-B36D-E55FECDAF7A3}"/>
              </a:ext>
            </a:extLst>
          </p:cNvPr>
          <p:cNvSpPr txBox="1"/>
          <p:nvPr/>
        </p:nvSpPr>
        <p:spPr>
          <a:xfrm>
            <a:off x="2520860" y="5021755"/>
            <a:ext cx="182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5AC0E-E83F-40BB-B3F9-3C5608AC6696}"/>
              </a:ext>
            </a:extLst>
          </p:cNvPr>
          <p:cNvSpPr txBox="1"/>
          <p:nvPr/>
        </p:nvSpPr>
        <p:spPr>
          <a:xfrm>
            <a:off x="4616036" y="4979141"/>
            <a:ext cx="182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B15B1D-2AC8-44E5-BA39-23A350F2D412}"/>
              </a:ext>
            </a:extLst>
          </p:cNvPr>
          <p:cNvSpPr txBox="1"/>
          <p:nvPr/>
        </p:nvSpPr>
        <p:spPr>
          <a:xfrm>
            <a:off x="6654596" y="4979140"/>
            <a:ext cx="182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69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F339E-89E5-4118-A675-CCDD1F5CF6A2}"/>
              </a:ext>
            </a:extLst>
          </p:cNvPr>
          <p:cNvSpPr txBox="1"/>
          <p:nvPr/>
        </p:nvSpPr>
        <p:spPr>
          <a:xfrm>
            <a:off x="1028700" y="368086"/>
            <a:ext cx="7086600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AAD78A72-54B9-418F-8C33-356B5E856E76}"/>
              </a:ext>
            </a:extLst>
          </p:cNvPr>
          <p:cNvSpPr/>
          <p:nvPr/>
        </p:nvSpPr>
        <p:spPr>
          <a:xfrm>
            <a:off x="509953" y="1558043"/>
            <a:ext cx="5711483" cy="704671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0099F9D3-9581-4DDF-96EC-F9802348AC1C}"/>
              </a:ext>
            </a:extLst>
          </p:cNvPr>
          <p:cNvSpPr/>
          <p:nvPr/>
        </p:nvSpPr>
        <p:spPr>
          <a:xfrm>
            <a:off x="547468" y="2375850"/>
            <a:ext cx="5711483" cy="704671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A99E1236-11CF-409C-BB84-C9B5B0FCD230}"/>
              </a:ext>
            </a:extLst>
          </p:cNvPr>
          <p:cNvSpPr/>
          <p:nvPr/>
        </p:nvSpPr>
        <p:spPr>
          <a:xfrm>
            <a:off x="528710" y="3193657"/>
            <a:ext cx="5711484" cy="704671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গাভি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6C2AED7A-CB38-4D83-8038-3C7A897A947E}"/>
              </a:ext>
            </a:extLst>
          </p:cNvPr>
          <p:cNvSpPr/>
          <p:nvPr/>
        </p:nvSpPr>
        <p:spPr>
          <a:xfrm>
            <a:off x="552156" y="4011464"/>
            <a:ext cx="5720862" cy="704671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গাভি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3AEBFF3E-0349-483F-B2CB-26F778AD42AD}"/>
              </a:ext>
            </a:extLst>
          </p:cNvPr>
          <p:cNvSpPr/>
          <p:nvPr/>
        </p:nvSpPr>
        <p:spPr>
          <a:xfrm>
            <a:off x="514642" y="4835683"/>
            <a:ext cx="5720862" cy="704671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িখ্যাত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EC39C9B4-B701-448F-BEAF-F56D0CA014A2}"/>
              </a:ext>
            </a:extLst>
          </p:cNvPr>
          <p:cNvSpPr/>
          <p:nvPr/>
        </p:nvSpPr>
        <p:spPr>
          <a:xfrm>
            <a:off x="533400" y="5638800"/>
            <a:ext cx="5720862" cy="704671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B4D03-2843-436B-B7C2-6B0EFA1D94D1}"/>
              </a:ext>
            </a:extLst>
          </p:cNvPr>
          <p:cNvSpPr txBox="1"/>
          <p:nvPr/>
        </p:nvSpPr>
        <p:spPr>
          <a:xfrm>
            <a:off x="6273017" y="1672367"/>
            <a:ext cx="236102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C6CC73-9365-4FE4-A98F-5FA8E3DE8FA9}"/>
              </a:ext>
            </a:extLst>
          </p:cNvPr>
          <p:cNvSpPr txBox="1"/>
          <p:nvPr/>
        </p:nvSpPr>
        <p:spPr>
          <a:xfrm>
            <a:off x="6273017" y="2466575"/>
            <a:ext cx="236102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1E837-D66B-4B8F-B291-5E9739F9ED2F}"/>
              </a:ext>
            </a:extLst>
          </p:cNvPr>
          <p:cNvSpPr txBox="1"/>
          <p:nvPr/>
        </p:nvSpPr>
        <p:spPr>
          <a:xfrm>
            <a:off x="6273017" y="3296303"/>
            <a:ext cx="236102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FA86D-7546-4280-82CB-03857DB04F11}"/>
              </a:ext>
            </a:extLst>
          </p:cNvPr>
          <p:cNvSpPr txBox="1"/>
          <p:nvPr/>
        </p:nvSpPr>
        <p:spPr>
          <a:xfrm>
            <a:off x="6273017" y="4136917"/>
            <a:ext cx="236102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১৫-২০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F90AD-DAA0-4498-9CE3-6728F20B4F61}"/>
              </a:ext>
            </a:extLst>
          </p:cNvPr>
          <p:cNvSpPr txBox="1"/>
          <p:nvPr/>
        </p:nvSpPr>
        <p:spPr>
          <a:xfrm>
            <a:off x="6280639" y="4964937"/>
            <a:ext cx="236102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ব্ল্যাক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বেঙল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E07B9C-BB7C-4A44-8F20-AF275A6AFC35}"/>
              </a:ext>
            </a:extLst>
          </p:cNvPr>
          <p:cNvSpPr txBox="1"/>
          <p:nvPr/>
        </p:nvSpPr>
        <p:spPr>
          <a:xfrm>
            <a:off x="6280639" y="5726937"/>
            <a:ext cx="236102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যমুনাপা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18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18C3D-2DE4-4837-9244-D5F03169B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3" y="1702043"/>
            <a:ext cx="3280374" cy="1845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AE0064-373E-4FA4-8326-B0CBDF835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45224"/>
            <a:ext cx="3164024" cy="198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2FBAA-B2ED-4A98-AE6A-AC457C17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49" y="1762387"/>
            <a:ext cx="3168713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91C506-569F-474F-A8B7-FD8EC107F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2" y="4033296"/>
            <a:ext cx="3344445" cy="1981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66C9CA-F3D9-41B9-876C-48EC8D75DF3B}"/>
              </a:ext>
            </a:extLst>
          </p:cNvPr>
          <p:cNvSpPr txBox="1"/>
          <p:nvPr/>
        </p:nvSpPr>
        <p:spPr>
          <a:xfrm>
            <a:off x="381000" y="658206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5B7559-7FB4-47F5-9F7D-21482BAAA7B9}"/>
              </a:ext>
            </a:extLst>
          </p:cNvPr>
          <p:cNvSpPr txBox="1"/>
          <p:nvPr/>
        </p:nvSpPr>
        <p:spPr>
          <a:xfrm>
            <a:off x="1719275" y="35902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F5654-AAA8-482A-A9F0-3061EF0CF12D}"/>
              </a:ext>
            </a:extLst>
          </p:cNvPr>
          <p:cNvSpPr txBox="1"/>
          <p:nvPr/>
        </p:nvSpPr>
        <p:spPr>
          <a:xfrm>
            <a:off x="5758944" y="358349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CD0CF5-535B-4443-90A5-C06085F367BC}"/>
              </a:ext>
            </a:extLst>
          </p:cNvPr>
          <p:cNvSpPr txBox="1"/>
          <p:nvPr/>
        </p:nvSpPr>
        <p:spPr>
          <a:xfrm>
            <a:off x="5792941" y="600415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CF1A4-DCBC-4AF7-859B-522D9714C1B1}"/>
              </a:ext>
            </a:extLst>
          </p:cNvPr>
          <p:cNvSpPr txBox="1"/>
          <p:nvPr/>
        </p:nvSpPr>
        <p:spPr>
          <a:xfrm>
            <a:off x="1719275" y="602642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খাচ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8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B3D02-5E14-4F3F-BCE6-97BE55660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7919">
            <a:off x="1113690" y="1260423"/>
            <a:ext cx="3733800" cy="2686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861EA-84AA-45DB-BADD-7BCA48770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9245">
            <a:off x="4405129" y="2671505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D6306C-7AC7-4467-9B02-C062D3A23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467600" cy="5124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CB9DB6-5BA6-4118-9184-3E3B558AFAED}"/>
              </a:ext>
            </a:extLst>
          </p:cNvPr>
          <p:cNvSpPr txBox="1"/>
          <p:nvPr/>
        </p:nvSpPr>
        <p:spPr>
          <a:xfrm>
            <a:off x="381000" y="490904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4D916B-F386-4BB1-9CAD-838E807A2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8"/>
          <a:stretch/>
        </p:blipFill>
        <p:spPr>
          <a:xfrm>
            <a:off x="612856" y="838200"/>
            <a:ext cx="7918288" cy="5181600"/>
          </a:xfrm>
        </p:spPr>
      </p:pic>
    </p:spTree>
    <p:extLst>
      <p:ext uri="{BB962C8B-B14F-4D97-AF65-F5344CB8AC3E}">
        <p14:creationId xmlns:p14="http://schemas.microsoft.com/office/powerpoint/2010/main" val="6891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980B33-F7A7-438A-B1C5-1D29E3F1C3CA}"/>
              </a:ext>
            </a:extLst>
          </p:cNvPr>
          <p:cNvGrpSpPr/>
          <p:nvPr/>
        </p:nvGrpSpPr>
        <p:grpSpPr>
          <a:xfrm>
            <a:off x="601288" y="2456688"/>
            <a:ext cx="7941423" cy="1944624"/>
            <a:chOff x="300037" y="3139492"/>
            <a:chExt cx="8081963" cy="19860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1D0CD0-73EB-43F3-B6D0-97C91E2D341D}"/>
                </a:ext>
              </a:extLst>
            </p:cNvPr>
            <p:cNvSpPr/>
            <p:nvPr/>
          </p:nvSpPr>
          <p:spPr>
            <a:xfrm>
              <a:off x="300037" y="3139492"/>
              <a:ext cx="8081963" cy="19860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19740EE-4E88-48A3-86CA-76F6009B37FA}"/>
                </a:ext>
              </a:extLst>
            </p:cNvPr>
            <p:cNvSpPr/>
            <p:nvPr/>
          </p:nvSpPr>
          <p:spPr>
            <a:xfrm>
              <a:off x="319087" y="3707862"/>
              <a:ext cx="7892474" cy="849287"/>
            </a:xfrm>
            <a:custGeom>
              <a:avLst/>
              <a:gdLst>
                <a:gd name="connsiteX0" fmla="*/ 76878 w 7892474"/>
                <a:gd name="connsiteY0" fmla="*/ 228691 h 849287"/>
                <a:gd name="connsiteX1" fmla="*/ 705528 w 7892474"/>
                <a:gd name="connsiteY1" fmla="*/ 91 h 849287"/>
                <a:gd name="connsiteX2" fmla="*/ 1219878 w 7892474"/>
                <a:gd name="connsiteY2" fmla="*/ 200116 h 849287"/>
                <a:gd name="connsiteX3" fmla="*/ 2019978 w 7892474"/>
                <a:gd name="connsiteY3" fmla="*/ 133441 h 849287"/>
                <a:gd name="connsiteX4" fmla="*/ 2686728 w 7892474"/>
                <a:gd name="connsiteY4" fmla="*/ 304891 h 849287"/>
                <a:gd name="connsiteX5" fmla="*/ 3353478 w 7892474"/>
                <a:gd name="connsiteY5" fmla="*/ 123916 h 849287"/>
                <a:gd name="connsiteX6" fmla="*/ 4039278 w 7892474"/>
                <a:gd name="connsiteY6" fmla="*/ 362041 h 849287"/>
                <a:gd name="connsiteX7" fmla="*/ 4791753 w 7892474"/>
                <a:gd name="connsiteY7" fmla="*/ 228691 h 849287"/>
                <a:gd name="connsiteX8" fmla="*/ 5487078 w 7892474"/>
                <a:gd name="connsiteY8" fmla="*/ 400141 h 849287"/>
                <a:gd name="connsiteX9" fmla="*/ 6182403 w 7892474"/>
                <a:gd name="connsiteY9" fmla="*/ 95341 h 849287"/>
                <a:gd name="connsiteX10" fmla="*/ 6868203 w 7892474"/>
                <a:gd name="connsiteY10" fmla="*/ 381091 h 849287"/>
                <a:gd name="connsiteX11" fmla="*/ 7525428 w 7892474"/>
                <a:gd name="connsiteY11" fmla="*/ 162016 h 849287"/>
                <a:gd name="connsiteX12" fmla="*/ 7887378 w 7892474"/>
                <a:gd name="connsiteY12" fmla="*/ 457291 h 849287"/>
                <a:gd name="connsiteX13" fmla="*/ 7715928 w 7892474"/>
                <a:gd name="connsiteY13" fmla="*/ 828766 h 849287"/>
                <a:gd name="connsiteX14" fmla="*/ 7411128 w 7892474"/>
                <a:gd name="connsiteY14" fmla="*/ 676366 h 849287"/>
                <a:gd name="connsiteX15" fmla="*/ 6782478 w 7892474"/>
                <a:gd name="connsiteY15" fmla="*/ 809716 h 849287"/>
                <a:gd name="connsiteX16" fmla="*/ 6096678 w 7892474"/>
                <a:gd name="connsiteY16" fmla="*/ 552541 h 849287"/>
                <a:gd name="connsiteX17" fmla="*/ 5496603 w 7892474"/>
                <a:gd name="connsiteY17" fmla="*/ 800191 h 849287"/>
                <a:gd name="connsiteX18" fmla="*/ 4772703 w 7892474"/>
                <a:gd name="connsiteY18" fmla="*/ 657316 h 849287"/>
                <a:gd name="connsiteX19" fmla="*/ 3915453 w 7892474"/>
                <a:gd name="connsiteY19" fmla="*/ 847816 h 849287"/>
                <a:gd name="connsiteX20" fmla="*/ 3353478 w 7892474"/>
                <a:gd name="connsiteY20" fmla="*/ 533491 h 849287"/>
                <a:gd name="connsiteX21" fmla="*/ 2524803 w 7892474"/>
                <a:gd name="connsiteY21" fmla="*/ 771616 h 849287"/>
                <a:gd name="connsiteX22" fmla="*/ 2086653 w 7892474"/>
                <a:gd name="connsiteY22" fmla="*/ 504916 h 849287"/>
                <a:gd name="connsiteX23" fmla="*/ 1277028 w 7892474"/>
                <a:gd name="connsiteY23" fmla="*/ 714466 h 849287"/>
                <a:gd name="connsiteX24" fmla="*/ 838878 w 7892474"/>
                <a:gd name="connsiteY24" fmla="*/ 495391 h 849287"/>
                <a:gd name="connsiteX25" fmla="*/ 248328 w 7892474"/>
                <a:gd name="connsiteY25" fmla="*/ 666841 h 849287"/>
                <a:gd name="connsiteX26" fmla="*/ 29253 w 7892474"/>
                <a:gd name="connsiteY26" fmla="*/ 209641 h 849287"/>
                <a:gd name="connsiteX27" fmla="*/ 76878 w 7892474"/>
                <a:gd name="connsiteY27" fmla="*/ 228691 h 84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92474" h="849287">
                  <a:moveTo>
                    <a:pt x="76878" y="228691"/>
                  </a:moveTo>
                  <a:cubicBezTo>
                    <a:pt x="189591" y="193766"/>
                    <a:pt x="515028" y="4853"/>
                    <a:pt x="705528" y="91"/>
                  </a:cubicBezTo>
                  <a:cubicBezTo>
                    <a:pt x="896028" y="-4671"/>
                    <a:pt x="1000803" y="177891"/>
                    <a:pt x="1219878" y="200116"/>
                  </a:cubicBezTo>
                  <a:cubicBezTo>
                    <a:pt x="1438953" y="222341"/>
                    <a:pt x="1775503" y="115978"/>
                    <a:pt x="2019978" y="133441"/>
                  </a:cubicBezTo>
                  <a:cubicBezTo>
                    <a:pt x="2264453" y="150903"/>
                    <a:pt x="2464478" y="306479"/>
                    <a:pt x="2686728" y="304891"/>
                  </a:cubicBezTo>
                  <a:cubicBezTo>
                    <a:pt x="2908978" y="303304"/>
                    <a:pt x="3128053" y="114391"/>
                    <a:pt x="3353478" y="123916"/>
                  </a:cubicBezTo>
                  <a:cubicBezTo>
                    <a:pt x="3578903" y="133441"/>
                    <a:pt x="3799566" y="344579"/>
                    <a:pt x="4039278" y="362041"/>
                  </a:cubicBezTo>
                  <a:cubicBezTo>
                    <a:pt x="4278991" y="379504"/>
                    <a:pt x="4550453" y="222341"/>
                    <a:pt x="4791753" y="228691"/>
                  </a:cubicBezTo>
                  <a:cubicBezTo>
                    <a:pt x="5033053" y="235041"/>
                    <a:pt x="5255303" y="422366"/>
                    <a:pt x="5487078" y="400141"/>
                  </a:cubicBezTo>
                  <a:cubicBezTo>
                    <a:pt x="5718853" y="377916"/>
                    <a:pt x="5952216" y="98516"/>
                    <a:pt x="6182403" y="95341"/>
                  </a:cubicBezTo>
                  <a:cubicBezTo>
                    <a:pt x="6412590" y="92166"/>
                    <a:pt x="6644366" y="369979"/>
                    <a:pt x="6868203" y="381091"/>
                  </a:cubicBezTo>
                  <a:cubicBezTo>
                    <a:pt x="7092040" y="392203"/>
                    <a:pt x="7355566" y="149316"/>
                    <a:pt x="7525428" y="162016"/>
                  </a:cubicBezTo>
                  <a:cubicBezTo>
                    <a:pt x="7695291" y="174716"/>
                    <a:pt x="7855628" y="346166"/>
                    <a:pt x="7887378" y="457291"/>
                  </a:cubicBezTo>
                  <a:cubicBezTo>
                    <a:pt x="7919128" y="568416"/>
                    <a:pt x="7795303" y="792254"/>
                    <a:pt x="7715928" y="828766"/>
                  </a:cubicBezTo>
                  <a:cubicBezTo>
                    <a:pt x="7636553" y="865278"/>
                    <a:pt x="7566703" y="679541"/>
                    <a:pt x="7411128" y="676366"/>
                  </a:cubicBezTo>
                  <a:cubicBezTo>
                    <a:pt x="7255553" y="673191"/>
                    <a:pt x="7001553" y="830353"/>
                    <a:pt x="6782478" y="809716"/>
                  </a:cubicBezTo>
                  <a:cubicBezTo>
                    <a:pt x="6563403" y="789079"/>
                    <a:pt x="6310990" y="554128"/>
                    <a:pt x="6096678" y="552541"/>
                  </a:cubicBezTo>
                  <a:cubicBezTo>
                    <a:pt x="5882366" y="550954"/>
                    <a:pt x="5717266" y="782728"/>
                    <a:pt x="5496603" y="800191"/>
                  </a:cubicBezTo>
                  <a:cubicBezTo>
                    <a:pt x="5275940" y="817654"/>
                    <a:pt x="5036228" y="649379"/>
                    <a:pt x="4772703" y="657316"/>
                  </a:cubicBezTo>
                  <a:cubicBezTo>
                    <a:pt x="4509178" y="665253"/>
                    <a:pt x="4151991" y="868454"/>
                    <a:pt x="3915453" y="847816"/>
                  </a:cubicBezTo>
                  <a:cubicBezTo>
                    <a:pt x="3678916" y="827179"/>
                    <a:pt x="3585253" y="546191"/>
                    <a:pt x="3353478" y="533491"/>
                  </a:cubicBezTo>
                  <a:cubicBezTo>
                    <a:pt x="3121703" y="520791"/>
                    <a:pt x="2735940" y="776378"/>
                    <a:pt x="2524803" y="771616"/>
                  </a:cubicBezTo>
                  <a:cubicBezTo>
                    <a:pt x="2313666" y="766854"/>
                    <a:pt x="2294615" y="514441"/>
                    <a:pt x="2086653" y="504916"/>
                  </a:cubicBezTo>
                  <a:cubicBezTo>
                    <a:pt x="1878691" y="495391"/>
                    <a:pt x="1484990" y="716053"/>
                    <a:pt x="1277028" y="714466"/>
                  </a:cubicBezTo>
                  <a:cubicBezTo>
                    <a:pt x="1069066" y="712879"/>
                    <a:pt x="1010328" y="503329"/>
                    <a:pt x="838878" y="495391"/>
                  </a:cubicBezTo>
                  <a:cubicBezTo>
                    <a:pt x="667428" y="487454"/>
                    <a:pt x="383266" y="714466"/>
                    <a:pt x="248328" y="666841"/>
                  </a:cubicBezTo>
                  <a:cubicBezTo>
                    <a:pt x="113390" y="619216"/>
                    <a:pt x="57828" y="281079"/>
                    <a:pt x="29253" y="209641"/>
                  </a:cubicBezTo>
                  <a:cubicBezTo>
                    <a:pt x="678" y="138203"/>
                    <a:pt x="-35835" y="263616"/>
                    <a:pt x="76878" y="228691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DAED9D-18F1-47F1-AB57-8EE8A1CFAAEF}"/>
              </a:ext>
            </a:extLst>
          </p:cNvPr>
          <p:cNvGrpSpPr/>
          <p:nvPr/>
        </p:nvGrpSpPr>
        <p:grpSpPr>
          <a:xfrm>
            <a:off x="380999" y="2133600"/>
            <a:ext cx="8382000" cy="2856610"/>
            <a:chOff x="609600" y="3210719"/>
            <a:chExt cx="7696200" cy="2014448"/>
          </a:xfrm>
          <a:solidFill>
            <a:srgbClr val="002060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5DB4D7-37D6-4399-A526-BAFF6D97F23C}"/>
                </a:ext>
              </a:extLst>
            </p:cNvPr>
            <p:cNvSpPr/>
            <p:nvPr/>
          </p:nvSpPr>
          <p:spPr>
            <a:xfrm>
              <a:off x="609600" y="3210719"/>
              <a:ext cx="7696200" cy="2014448"/>
            </a:xfrm>
            <a:custGeom>
              <a:avLst/>
              <a:gdLst/>
              <a:ahLst/>
              <a:cxnLst/>
              <a:rect l="l" t="t" r="r" b="b"/>
              <a:pathLst>
                <a:path w="7696200" h="2014448">
                  <a:moveTo>
                    <a:pt x="0" y="0"/>
                  </a:moveTo>
                  <a:lnTo>
                    <a:pt x="7696200" y="0"/>
                  </a:lnTo>
                  <a:lnTo>
                    <a:pt x="7696200" y="2014448"/>
                  </a:lnTo>
                  <a:lnTo>
                    <a:pt x="0" y="2014448"/>
                  </a:lnTo>
                  <a:lnTo>
                    <a:pt x="0" y="0"/>
                  </a:lnTo>
                  <a:close/>
                  <a:moveTo>
                    <a:pt x="1849658" y="211124"/>
                  </a:moveTo>
                  <a:cubicBezTo>
                    <a:pt x="1838540" y="260594"/>
                    <a:pt x="1832981" y="294246"/>
                    <a:pt x="1832981" y="312080"/>
                  </a:cubicBezTo>
                  <a:cubicBezTo>
                    <a:pt x="1832981" y="339891"/>
                    <a:pt x="1838811" y="364737"/>
                    <a:pt x="1850470" y="386618"/>
                  </a:cubicBezTo>
                  <a:cubicBezTo>
                    <a:pt x="1862129" y="408500"/>
                    <a:pt x="1877025" y="426515"/>
                    <a:pt x="1895155" y="440666"/>
                  </a:cubicBezTo>
                  <a:cubicBezTo>
                    <a:pt x="1913286" y="454816"/>
                    <a:pt x="1933544" y="465638"/>
                    <a:pt x="1955929" y="473132"/>
                  </a:cubicBezTo>
                  <a:cubicBezTo>
                    <a:pt x="1978314" y="480625"/>
                    <a:pt x="2000611" y="484372"/>
                    <a:pt x="2022818" y="484372"/>
                  </a:cubicBezTo>
                  <a:cubicBezTo>
                    <a:pt x="2034500" y="484372"/>
                    <a:pt x="2048939" y="483883"/>
                    <a:pt x="2066136" y="482905"/>
                  </a:cubicBezTo>
                  <a:cubicBezTo>
                    <a:pt x="2083332" y="481926"/>
                    <a:pt x="2100981" y="480518"/>
                    <a:pt x="2119082" y="478680"/>
                  </a:cubicBezTo>
                  <a:cubicBezTo>
                    <a:pt x="2138280" y="476767"/>
                    <a:pt x="2156429" y="475359"/>
                    <a:pt x="2173529" y="474455"/>
                  </a:cubicBezTo>
                  <a:cubicBezTo>
                    <a:pt x="2190629" y="473550"/>
                    <a:pt x="2204509" y="473098"/>
                    <a:pt x="2215168" y="473098"/>
                  </a:cubicBezTo>
                  <a:cubicBezTo>
                    <a:pt x="2226109" y="473098"/>
                    <a:pt x="2237238" y="473754"/>
                    <a:pt x="2248557" y="475066"/>
                  </a:cubicBezTo>
                  <a:cubicBezTo>
                    <a:pt x="2259876" y="476378"/>
                    <a:pt x="2269949" y="478835"/>
                    <a:pt x="2278777" y="482438"/>
                  </a:cubicBezTo>
                  <a:cubicBezTo>
                    <a:pt x="2287605" y="486040"/>
                    <a:pt x="2294261" y="490080"/>
                    <a:pt x="2298746" y="494557"/>
                  </a:cubicBezTo>
                  <a:cubicBezTo>
                    <a:pt x="2303231" y="499034"/>
                    <a:pt x="2305472" y="504764"/>
                    <a:pt x="2305472" y="511746"/>
                  </a:cubicBezTo>
                  <a:cubicBezTo>
                    <a:pt x="2305472" y="511079"/>
                    <a:pt x="2304657" y="510968"/>
                    <a:pt x="2303026" y="511413"/>
                  </a:cubicBezTo>
                  <a:lnTo>
                    <a:pt x="1812354" y="511413"/>
                  </a:lnTo>
                  <a:lnTo>
                    <a:pt x="1796356" y="511413"/>
                  </a:lnTo>
                  <a:lnTo>
                    <a:pt x="1711643" y="511413"/>
                  </a:lnTo>
                  <a:lnTo>
                    <a:pt x="1707907" y="499471"/>
                  </a:lnTo>
                  <a:cubicBezTo>
                    <a:pt x="1703490" y="481756"/>
                    <a:pt x="1695925" y="460178"/>
                    <a:pt x="1685214" y="434739"/>
                  </a:cubicBezTo>
                  <a:cubicBezTo>
                    <a:pt x="1674503" y="409300"/>
                    <a:pt x="1650914" y="389317"/>
                    <a:pt x="1614445" y="374788"/>
                  </a:cubicBezTo>
                  <a:lnTo>
                    <a:pt x="1614445" y="542485"/>
                  </a:lnTo>
                  <a:lnTo>
                    <a:pt x="1601334" y="532046"/>
                  </a:lnTo>
                  <a:cubicBezTo>
                    <a:pt x="1593590" y="526096"/>
                    <a:pt x="1584410" y="519218"/>
                    <a:pt x="1573796" y="511413"/>
                  </a:cubicBezTo>
                  <a:lnTo>
                    <a:pt x="1477322" y="511413"/>
                  </a:lnTo>
                  <a:lnTo>
                    <a:pt x="1428877" y="511413"/>
                  </a:lnTo>
                  <a:lnTo>
                    <a:pt x="821059" y="511413"/>
                  </a:lnTo>
                  <a:lnTo>
                    <a:pt x="814926" y="511413"/>
                  </a:lnTo>
                  <a:lnTo>
                    <a:pt x="82212" y="511413"/>
                  </a:lnTo>
                  <a:lnTo>
                    <a:pt x="136181" y="606765"/>
                  </a:lnTo>
                  <a:lnTo>
                    <a:pt x="150924" y="606765"/>
                  </a:lnTo>
                  <a:lnTo>
                    <a:pt x="159419" y="639631"/>
                  </a:lnTo>
                  <a:cubicBezTo>
                    <a:pt x="180559" y="652573"/>
                    <a:pt x="199920" y="661668"/>
                    <a:pt x="217502" y="666916"/>
                  </a:cubicBezTo>
                  <a:cubicBezTo>
                    <a:pt x="235084" y="672164"/>
                    <a:pt x="253652" y="676745"/>
                    <a:pt x="273206" y="680659"/>
                  </a:cubicBezTo>
                  <a:cubicBezTo>
                    <a:pt x="287941" y="684543"/>
                    <a:pt x="304156" y="689123"/>
                    <a:pt x="321849" y="694401"/>
                  </a:cubicBezTo>
                  <a:cubicBezTo>
                    <a:pt x="339542" y="699679"/>
                    <a:pt x="354323" y="706424"/>
                    <a:pt x="366190" y="714637"/>
                  </a:cubicBezTo>
                  <a:cubicBezTo>
                    <a:pt x="378057" y="722850"/>
                    <a:pt x="387415" y="733623"/>
                    <a:pt x="394264" y="746958"/>
                  </a:cubicBezTo>
                  <a:cubicBezTo>
                    <a:pt x="401113" y="760293"/>
                    <a:pt x="404538" y="778346"/>
                    <a:pt x="404538" y="801117"/>
                  </a:cubicBezTo>
                  <a:cubicBezTo>
                    <a:pt x="404538" y="807239"/>
                    <a:pt x="398382" y="818888"/>
                    <a:pt x="386070" y="836062"/>
                  </a:cubicBezTo>
                  <a:cubicBezTo>
                    <a:pt x="373758" y="853236"/>
                    <a:pt x="359419" y="870670"/>
                    <a:pt x="343052" y="888363"/>
                  </a:cubicBezTo>
                  <a:cubicBezTo>
                    <a:pt x="326686" y="906057"/>
                    <a:pt x="310872" y="921263"/>
                    <a:pt x="295610" y="933983"/>
                  </a:cubicBezTo>
                  <a:cubicBezTo>
                    <a:pt x="280348" y="946702"/>
                    <a:pt x="271167" y="953062"/>
                    <a:pt x="268069" y="953062"/>
                  </a:cubicBezTo>
                  <a:cubicBezTo>
                    <a:pt x="269596" y="953062"/>
                    <a:pt x="266698" y="950397"/>
                    <a:pt x="259374" y="945068"/>
                  </a:cubicBezTo>
                  <a:cubicBezTo>
                    <a:pt x="252051" y="939738"/>
                    <a:pt x="245009" y="924265"/>
                    <a:pt x="238249" y="898648"/>
                  </a:cubicBezTo>
                  <a:lnTo>
                    <a:pt x="156172" y="902451"/>
                  </a:lnTo>
                  <a:cubicBezTo>
                    <a:pt x="158233" y="928142"/>
                    <a:pt x="164192" y="951087"/>
                    <a:pt x="174051" y="971285"/>
                  </a:cubicBezTo>
                  <a:cubicBezTo>
                    <a:pt x="183909" y="991484"/>
                    <a:pt x="195639" y="1010567"/>
                    <a:pt x="209241" y="1028534"/>
                  </a:cubicBezTo>
                  <a:cubicBezTo>
                    <a:pt x="222843" y="1046502"/>
                    <a:pt x="238201" y="1062231"/>
                    <a:pt x="255316" y="1075721"/>
                  </a:cubicBezTo>
                  <a:cubicBezTo>
                    <a:pt x="272431" y="1089212"/>
                    <a:pt x="289706" y="1095957"/>
                    <a:pt x="307140" y="1095957"/>
                  </a:cubicBezTo>
                  <a:cubicBezTo>
                    <a:pt x="319696" y="1095957"/>
                    <a:pt x="332341" y="1091977"/>
                    <a:pt x="345076" y="1084016"/>
                  </a:cubicBezTo>
                  <a:cubicBezTo>
                    <a:pt x="357810" y="1076055"/>
                    <a:pt x="370723" y="1066256"/>
                    <a:pt x="383813" y="1054619"/>
                  </a:cubicBezTo>
                  <a:cubicBezTo>
                    <a:pt x="396903" y="1042981"/>
                    <a:pt x="410197" y="1029939"/>
                    <a:pt x="423695" y="1015492"/>
                  </a:cubicBezTo>
                  <a:cubicBezTo>
                    <a:pt x="437193" y="1001046"/>
                    <a:pt x="450902" y="986381"/>
                    <a:pt x="464822" y="971497"/>
                  </a:cubicBezTo>
                  <a:cubicBezTo>
                    <a:pt x="478639" y="956672"/>
                    <a:pt x="491633" y="942485"/>
                    <a:pt x="503803" y="928935"/>
                  </a:cubicBezTo>
                  <a:cubicBezTo>
                    <a:pt x="515975" y="915385"/>
                    <a:pt x="527612" y="903711"/>
                    <a:pt x="538716" y="893912"/>
                  </a:cubicBezTo>
                  <a:cubicBezTo>
                    <a:pt x="549819" y="884112"/>
                    <a:pt x="559630" y="876500"/>
                    <a:pt x="568146" y="871074"/>
                  </a:cubicBezTo>
                  <a:cubicBezTo>
                    <a:pt x="576663" y="865648"/>
                    <a:pt x="583486" y="862935"/>
                    <a:pt x="588615" y="862935"/>
                  </a:cubicBezTo>
                  <a:cubicBezTo>
                    <a:pt x="594916" y="862935"/>
                    <a:pt x="602328" y="866816"/>
                    <a:pt x="610853" y="874576"/>
                  </a:cubicBezTo>
                  <a:cubicBezTo>
                    <a:pt x="619377" y="882337"/>
                    <a:pt x="627516" y="892040"/>
                    <a:pt x="635269" y="903685"/>
                  </a:cubicBezTo>
                  <a:cubicBezTo>
                    <a:pt x="643022" y="915330"/>
                    <a:pt x="649200" y="927008"/>
                    <a:pt x="653803" y="938719"/>
                  </a:cubicBezTo>
                  <a:cubicBezTo>
                    <a:pt x="658406" y="950431"/>
                    <a:pt x="660708" y="958984"/>
                    <a:pt x="660708" y="964381"/>
                  </a:cubicBezTo>
                  <a:lnTo>
                    <a:pt x="660708" y="1257909"/>
                  </a:lnTo>
                  <a:lnTo>
                    <a:pt x="764599" y="1332581"/>
                  </a:lnTo>
                  <a:lnTo>
                    <a:pt x="764599" y="606765"/>
                  </a:lnTo>
                  <a:lnTo>
                    <a:pt x="867561" y="606765"/>
                  </a:lnTo>
                  <a:lnTo>
                    <a:pt x="880410" y="606765"/>
                  </a:lnTo>
                  <a:lnTo>
                    <a:pt x="1315859" y="606765"/>
                  </a:lnTo>
                  <a:lnTo>
                    <a:pt x="1315859" y="621775"/>
                  </a:lnTo>
                  <a:lnTo>
                    <a:pt x="893066" y="856287"/>
                  </a:lnTo>
                  <a:lnTo>
                    <a:pt x="979257" y="971674"/>
                  </a:lnTo>
                  <a:cubicBezTo>
                    <a:pt x="1021552" y="977589"/>
                    <a:pt x="1061490" y="988245"/>
                    <a:pt x="1099070" y="1003640"/>
                  </a:cubicBezTo>
                  <a:cubicBezTo>
                    <a:pt x="1136651" y="1019036"/>
                    <a:pt x="1171107" y="1039490"/>
                    <a:pt x="1202439" y="1065003"/>
                  </a:cubicBezTo>
                  <a:cubicBezTo>
                    <a:pt x="1233771" y="1090516"/>
                    <a:pt x="1262079" y="1122011"/>
                    <a:pt x="1287362" y="1159488"/>
                  </a:cubicBezTo>
                  <a:cubicBezTo>
                    <a:pt x="1312646" y="1196965"/>
                    <a:pt x="1332974" y="1241661"/>
                    <a:pt x="1348347" y="1293577"/>
                  </a:cubicBezTo>
                  <a:lnTo>
                    <a:pt x="1419750" y="1331158"/>
                  </a:lnTo>
                  <a:lnTo>
                    <a:pt x="1419750" y="606765"/>
                  </a:lnTo>
                  <a:lnTo>
                    <a:pt x="1489006" y="606765"/>
                  </a:lnTo>
                  <a:lnTo>
                    <a:pt x="1539741" y="606765"/>
                  </a:lnTo>
                  <a:lnTo>
                    <a:pt x="1554360" y="606765"/>
                  </a:lnTo>
                  <a:cubicBezTo>
                    <a:pt x="1557118" y="607951"/>
                    <a:pt x="1561929" y="612580"/>
                    <a:pt x="1568792" y="620652"/>
                  </a:cubicBezTo>
                  <a:cubicBezTo>
                    <a:pt x="1575657" y="628724"/>
                    <a:pt x="1582687" y="638164"/>
                    <a:pt x="1589885" y="648971"/>
                  </a:cubicBezTo>
                  <a:cubicBezTo>
                    <a:pt x="1597082" y="659778"/>
                    <a:pt x="1602974" y="670189"/>
                    <a:pt x="1607563" y="680203"/>
                  </a:cubicBezTo>
                  <a:cubicBezTo>
                    <a:pt x="1612151" y="690217"/>
                    <a:pt x="1614445" y="697284"/>
                    <a:pt x="1614445" y="701406"/>
                  </a:cubicBezTo>
                  <a:lnTo>
                    <a:pt x="1614445" y="1257909"/>
                  </a:lnTo>
                  <a:lnTo>
                    <a:pt x="1716913" y="1332581"/>
                  </a:lnTo>
                  <a:lnTo>
                    <a:pt x="1716913" y="606765"/>
                  </a:lnTo>
                  <a:lnTo>
                    <a:pt x="1848991" y="606765"/>
                  </a:lnTo>
                  <a:lnTo>
                    <a:pt x="1873195" y="606765"/>
                  </a:lnTo>
                  <a:lnTo>
                    <a:pt x="2514918" y="606765"/>
                  </a:lnTo>
                  <a:lnTo>
                    <a:pt x="2534892" y="606765"/>
                  </a:lnTo>
                  <a:lnTo>
                    <a:pt x="2742003" y="606765"/>
                  </a:lnTo>
                  <a:cubicBezTo>
                    <a:pt x="2696150" y="632367"/>
                    <a:pt x="2657840" y="677279"/>
                    <a:pt x="2627071" y="741499"/>
                  </a:cubicBezTo>
                  <a:cubicBezTo>
                    <a:pt x="2596302" y="805720"/>
                    <a:pt x="2581845" y="881785"/>
                    <a:pt x="2583697" y="969695"/>
                  </a:cubicBezTo>
                  <a:cubicBezTo>
                    <a:pt x="2584661" y="1029350"/>
                    <a:pt x="2593070" y="1080706"/>
                    <a:pt x="2608925" y="1123765"/>
                  </a:cubicBezTo>
                  <a:cubicBezTo>
                    <a:pt x="2624780" y="1166823"/>
                    <a:pt x="2644775" y="1202825"/>
                    <a:pt x="2668910" y="1231770"/>
                  </a:cubicBezTo>
                  <a:cubicBezTo>
                    <a:pt x="2693044" y="1260715"/>
                    <a:pt x="2720299" y="1282381"/>
                    <a:pt x="2750675" y="1296768"/>
                  </a:cubicBezTo>
                  <a:cubicBezTo>
                    <a:pt x="2781051" y="1311156"/>
                    <a:pt x="2811383" y="1318350"/>
                    <a:pt x="2841669" y="1318350"/>
                  </a:cubicBezTo>
                  <a:cubicBezTo>
                    <a:pt x="2864262" y="1318350"/>
                    <a:pt x="2883886" y="1315151"/>
                    <a:pt x="2900542" y="1308754"/>
                  </a:cubicBezTo>
                  <a:cubicBezTo>
                    <a:pt x="2917197" y="1302357"/>
                    <a:pt x="2930614" y="1293841"/>
                    <a:pt x="2940790" y="1283204"/>
                  </a:cubicBezTo>
                  <a:cubicBezTo>
                    <a:pt x="2950968" y="1272567"/>
                    <a:pt x="2958514" y="1261022"/>
                    <a:pt x="2963428" y="1248570"/>
                  </a:cubicBezTo>
                  <a:cubicBezTo>
                    <a:pt x="2968342" y="1236117"/>
                    <a:pt x="2970800" y="1224042"/>
                    <a:pt x="2970800" y="1212346"/>
                  </a:cubicBezTo>
                  <a:cubicBezTo>
                    <a:pt x="2970800" y="1199493"/>
                    <a:pt x="2967838" y="1186647"/>
                    <a:pt x="2961916" y="1173809"/>
                  </a:cubicBezTo>
                  <a:cubicBezTo>
                    <a:pt x="2955993" y="1160971"/>
                    <a:pt x="2948188" y="1149734"/>
                    <a:pt x="2938500" y="1140098"/>
                  </a:cubicBezTo>
                  <a:cubicBezTo>
                    <a:pt x="2928813" y="1130462"/>
                    <a:pt x="2917053" y="1122894"/>
                    <a:pt x="2903221" y="1117394"/>
                  </a:cubicBezTo>
                  <a:cubicBezTo>
                    <a:pt x="2889390" y="1111894"/>
                    <a:pt x="2876003" y="1109144"/>
                    <a:pt x="2863061" y="1109144"/>
                  </a:cubicBezTo>
                  <a:cubicBezTo>
                    <a:pt x="2834553" y="1110433"/>
                    <a:pt x="2813836" y="1120018"/>
                    <a:pt x="2800909" y="1137896"/>
                  </a:cubicBezTo>
                  <a:cubicBezTo>
                    <a:pt x="2787981" y="1155775"/>
                    <a:pt x="2781518" y="1176885"/>
                    <a:pt x="2781518" y="1201227"/>
                  </a:cubicBezTo>
                  <a:lnTo>
                    <a:pt x="2782713" y="1220536"/>
                  </a:lnTo>
                  <a:lnTo>
                    <a:pt x="2778536" y="1214719"/>
                  </a:lnTo>
                  <a:cubicBezTo>
                    <a:pt x="2773404" y="1207889"/>
                    <a:pt x="2766930" y="1199819"/>
                    <a:pt x="2759114" y="1190509"/>
                  </a:cubicBezTo>
                  <a:cubicBezTo>
                    <a:pt x="2743482" y="1171889"/>
                    <a:pt x="2730373" y="1151427"/>
                    <a:pt x="2719788" y="1129124"/>
                  </a:cubicBezTo>
                  <a:cubicBezTo>
                    <a:pt x="2709203" y="1106820"/>
                    <a:pt x="2700954" y="1083923"/>
                    <a:pt x="2695038" y="1060433"/>
                  </a:cubicBezTo>
                  <a:cubicBezTo>
                    <a:pt x="2689123" y="1036944"/>
                    <a:pt x="2686166" y="1015429"/>
                    <a:pt x="2686166" y="995891"/>
                  </a:cubicBezTo>
                  <a:cubicBezTo>
                    <a:pt x="2686166" y="967976"/>
                    <a:pt x="2688141" y="943356"/>
                    <a:pt x="2692092" y="922030"/>
                  </a:cubicBezTo>
                  <a:cubicBezTo>
                    <a:pt x="2696043" y="900705"/>
                    <a:pt x="2701239" y="880899"/>
                    <a:pt x="2707680" y="862613"/>
                  </a:cubicBezTo>
                  <a:cubicBezTo>
                    <a:pt x="2714121" y="844327"/>
                    <a:pt x="2721389" y="827590"/>
                    <a:pt x="2729483" y="812402"/>
                  </a:cubicBezTo>
                  <a:cubicBezTo>
                    <a:pt x="2737578" y="797214"/>
                    <a:pt x="2746487" y="781407"/>
                    <a:pt x="2756212" y="764981"/>
                  </a:cubicBezTo>
                  <a:cubicBezTo>
                    <a:pt x="2789968" y="717112"/>
                    <a:pt x="2825258" y="680525"/>
                    <a:pt x="2862083" y="655219"/>
                  </a:cubicBezTo>
                  <a:cubicBezTo>
                    <a:pt x="2898907" y="629914"/>
                    <a:pt x="2937466" y="613762"/>
                    <a:pt x="2977760" y="606765"/>
                  </a:cubicBezTo>
                  <a:lnTo>
                    <a:pt x="3011893" y="606765"/>
                  </a:lnTo>
                  <a:lnTo>
                    <a:pt x="3373370" y="606765"/>
                  </a:lnTo>
                  <a:lnTo>
                    <a:pt x="3373370" y="623465"/>
                  </a:lnTo>
                  <a:lnTo>
                    <a:pt x="2978485" y="854975"/>
                  </a:lnTo>
                  <a:lnTo>
                    <a:pt x="3059050" y="968917"/>
                  </a:lnTo>
                  <a:cubicBezTo>
                    <a:pt x="3138228" y="979294"/>
                    <a:pt x="3207419" y="1009829"/>
                    <a:pt x="3266621" y="1060522"/>
                  </a:cubicBezTo>
                  <a:cubicBezTo>
                    <a:pt x="3325824" y="1111215"/>
                    <a:pt x="3371754" y="1188871"/>
                    <a:pt x="3404413" y="1293489"/>
                  </a:cubicBezTo>
                  <a:lnTo>
                    <a:pt x="3477150" y="1331158"/>
                  </a:lnTo>
                  <a:lnTo>
                    <a:pt x="3477261" y="737178"/>
                  </a:lnTo>
                  <a:lnTo>
                    <a:pt x="3497578" y="738606"/>
                  </a:lnTo>
                  <a:cubicBezTo>
                    <a:pt x="3508794" y="740160"/>
                    <a:pt x="3520164" y="742492"/>
                    <a:pt x="3531686" y="745602"/>
                  </a:cubicBezTo>
                  <a:cubicBezTo>
                    <a:pt x="3554731" y="751821"/>
                    <a:pt x="3575312" y="760338"/>
                    <a:pt x="3593427" y="771152"/>
                  </a:cubicBezTo>
                  <a:cubicBezTo>
                    <a:pt x="3611543" y="781967"/>
                    <a:pt x="3625886" y="794305"/>
                    <a:pt x="3636456" y="808166"/>
                  </a:cubicBezTo>
                  <a:cubicBezTo>
                    <a:pt x="3647026" y="822027"/>
                    <a:pt x="3652311" y="836184"/>
                    <a:pt x="3652311" y="850638"/>
                  </a:cubicBezTo>
                  <a:cubicBezTo>
                    <a:pt x="3652311" y="863180"/>
                    <a:pt x="3651429" y="872408"/>
                    <a:pt x="3649665" y="878323"/>
                  </a:cubicBezTo>
                  <a:cubicBezTo>
                    <a:pt x="3650465" y="876189"/>
                    <a:pt x="3645770" y="873328"/>
                    <a:pt x="3635578" y="869740"/>
                  </a:cubicBezTo>
                  <a:cubicBezTo>
                    <a:pt x="3625386" y="866152"/>
                    <a:pt x="3615702" y="864359"/>
                    <a:pt x="3606525" y="864359"/>
                  </a:cubicBezTo>
                  <a:cubicBezTo>
                    <a:pt x="3590189" y="864359"/>
                    <a:pt x="3575612" y="867991"/>
                    <a:pt x="3562796" y="875255"/>
                  </a:cubicBezTo>
                  <a:cubicBezTo>
                    <a:pt x="3549980" y="882519"/>
                    <a:pt x="3539555" y="891529"/>
                    <a:pt x="3531519" y="902284"/>
                  </a:cubicBezTo>
                  <a:cubicBezTo>
                    <a:pt x="3523485" y="913039"/>
                    <a:pt x="3517651" y="924143"/>
                    <a:pt x="3514019" y="935595"/>
                  </a:cubicBezTo>
                  <a:cubicBezTo>
                    <a:pt x="3510387" y="947047"/>
                    <a:pt x="3508571" y="957910"/>
                    <a:pt x="3508571" y="968183"/>
                  </a:cubicBezTo>
                  <a:cubicBezTo>
                    <a:pt x="3508571" y="999107"/>
                    <a:pt x="3519375" y="1022979"/>
                    <a:pt x="3540981" y="1039798"/>
                  </a:cubicBezTo>
                  <a:cubicBezTo>
                    <a:pt x="3562588" y="1056616"/>
                    <a:pt x="3584881" y="1065025"/>
                    <a:pt x="3607859" y="1065025"/>
                  </a:cubicBezTo>
                  <a:cubicBezTo>
                    <a:pt x="3631964" y="1065025"/>
                    <a:pt x="3652875" y="1058306"/>
                    <a:pt x="3670590" y="1044868"/>
                  </a:cubicBezTo>
                  <a:cubicBezTo>
                    <a:pt x="3688306" y="1031429"/>
                    <a:pt x="3702578" y="1015337"/>
                    <a:pt x="3713407" y="996591"/>
                  </a:cubicBezTo>
                  <a:cubicBezTo>
                    <a:pt x="3724237" y="977845"/>
                    <a:pt x="3732416" y="958151"/>
                    <a:pt x="3737946" y="937507"/>
                  </a:cubicBezTo>
                  <a:cubicBezTo>
                    <a:pt x="3743475" y="916864"/>
                    <a:pt x="3746240" y="898277"/>
                    <a:pt x="3746240" y="881748"/>
                  </a:cubicBezTo>
                  <a:cubicBezTo>
                    <a:pt x="3746240" y="853196"/>
                    <a:pt x="3740329" y="824347"/>
                    <a:pt x="3728506" y="795201"/>
                  </a:cubicBezTo>
                  <a:cubicBezTo>
                    <a:pt x="3716684" y="766056"/>
                    <a:pt x="3698842" y="739034"/>
                    <a:pt x="3674982" y="714136"/>
                  </a:cubicBezTo>
                  <a:cubicBezTo>
                    <a:pt x="3651121" y="689238"/>
                    <a:pt x="3621565" y="667468"/>
                    <a:pt x="3586311" y="648826"/>
                  </a:cubicBezTo>
                  <a:cubicBezTo>
                    <a:pt x="3551059" y="630184"/>
                    <a:pt x="3514708" y="617728"/>
                    <a:pt x="3477261" y="611457"/>
                  </a:cubicBezTo>
                  <a:lnTo>
                    <a:pt x="3477261" y="606765"/>
                  </a:lnTo>
                  <a:lnTo>
                    <a:pt x="3851221" y="606765"/>
                  </a:lnTo>
                  <a:lnTo>
                    <a:pt x="3791870" y="511413"/>
                  </a:lnTo>
                  <a:lnTo>
                    <a:pt x="2952543" y="511413"/>
                  </a:lnTo>
                  <a:lnTo>
                    <a:pt x="2903146" y="511413"/>
                  </a:lnTo>
                  <a:lnTo>
                    <a:pt x="2480233" y="511413"/>
                  </a:lnTo>
                  <a:lnTo>
                    <a:pt x="2460927" y="511413"/>
                  </a:lnTo>
                  <a:lnTo>
                    <a:pt x="2386269" y="511413"/>
                  </a:lnTo>
                  <a:lnTo>
                    <a:pt x="2386527" y="509789"/>
                  </a:lnTo>
                  <a:cubicBezTo>
                    <a:pt x="2387431" y="501651"/>
                    <a:pt x="2388513" y="490651"/>
                    <a:pt x="2389773" y="476790"/>
                  </a:cubicBezTo>
                  <a:lnTo>
                    <a:pt x="2389529" y="475077"/>
                  </a:lnTo>
                  <a:cubicBezTo>
                    <a:pt x="2382176" y="445146"/>
                    <a:pt x="2364590" y="418577"/>
                    <a:pt x="2336771" y="395369"/>
                  </a:cubicBezTo>
                  <a:cubicBezTo>
                    <a:pt x="2308953" y="372161"/>
                    <a:pt x="2266068" y="360557"/>
                    <a:pt x="2208119" y="360557"/>
                  </a:cubicBezTo>
                  <a:cubicBezTo>
                    <a:pt x="2194465" y="360557"/>
                    <a:pt x="2178355" y="361068"/>
                    <a:pt x="2159787" y="362091"/>
                  </a:cubicBezTo>
                  <a:cubicBezTo>
                    <a:pt x="2141219" y="363114"/>
                    <a:pt x="2123085" y="364129"/>
                    <a:pt x="2105384" y="365137"/>
                  </a:cubicBezTo>
                  <a:cubicBezTo>
                    <a:pt x="2075186" y="367776"/>
                    <a:pt x="2044810" y="369096"/>
                    <a:pt x="2014257" y="369096"/>
                  </a:cubicBezTo>
                  <a:cubicBezTo>
                    <a:pt x="1980976" y="369096"/>
                    <a:pt x="1956437" y="364192"/>
                    <a:pt x="1940641" y="354386"/>
                  </a:cubicBezTo>
                  <a:cubicBezTo>
                    <a:pt x="1924845" y="344579"/>
                    <a:pt x="1916948" y="329062"/>
                    <a:pt x="1916948" y="307833"/>
                  </a:cubicBezTo>
                  <a:cubicBezTo>
                    <a:pt x="1916948" y="300865"/>
                    <a:pt x="1917833" y="293171"/>
                    <a:pt x="1919605" y="284751"/>
                  </a:cubicBezTo>
                  <a:cubicBezTo>
                    <a:pt x="1921376" y="276330"/>
                    <a:pt x="1923745" y="264167"/>
                    <a:pt x="1926710" y="248260"/>
                  </a:cubicBezTo>
                  <a:lnTo>
                    <a:pt x="1849658" y="211124"/>
                  </a:lnTo>
                  <a:close/>
                  <a:moveTo>
                    <a:pt x="4716734" y="373365"/>
                  </a:moveTo>
                  <a:lnTo>
                    <a:pt x="4716815" y="627500"/>
                  </a:lnTo>
                  <a:lnTo>
                    <a:pt x="4714951" y="622651"/>
                  </a:lnTo>
                  <a:cubicBezTo>
                    <a:pt x="4712871" y="618698"/>
                    <a:pt x="4710167" y="614581"/>
                    <a:pt x="4706839" y="610301"/>
                  </a:cubicBezTo>
                  <a:cubicBezTo>
                    <a:pt x="4693526" y="593178"/>
                    <a:pt x="4678909" y="577375"/>
                    <a:pt x="4662987" y="562891"/>
                  </a:cubicBezTo>
                  <a:cubicBezTo>
                    <a:pt x="4647065" y="548408"/>
                    <a:pt x="4629454" y="536207"/>
                    <a:pt x="4610152" y="526289"/>
                  </a:cubicBezTo>
                  <a:cubicBezTo>
                    <a:pt x="4590850" y="516371"/>
                    <a:pt x="4570222" y="511413"/>
                    <a:pt x="4548267" y="511413"/>
                  </a:cubicBezTo>
                  <a:cubicBezTo>
                    <a:pt x="4528639" y="511413"/>
                    <a:pt x="4505308" y="520678"/>
                    <a:pt x="4478275" y="539209"/>
                  </a:cubicBezTo>
                  <a:cubicBezTo>
                    <a:pt x="4451243" y="557740"/>
                    <a:pt x="4427112" y="587567"/>
                    <a:pt x="4405883" y="628691"/>
                  </a:cubicBezTo>
                  <a:cubicBezTo>
                    <a:pt x="4407009" y="620270"/>
                    <a:pt x="4402362" y="608614"/>
                    <a:pt x="4391940" y="593723"/>
                  </a:cubicBezTo>
                  <a:cubicBezTo>
                    <a:pt x="4381519" y="578832"/>
                    <a:pt x="4369522" y="565349"/>
                    <a:pt x="4355950" y="553274"/>
                  </a:cubicBezTo>
                  <a:cubicBezTo>
                    <a:pt x="4342378" y="541199"/>
                    <a:pt x="4327416" y="531204"/>
                    <a:pt x="4311064" y="523287"/>
                  </a:cubicBezTo>
                  <a:cubicBezTo>
                    <a:pt x="4294713" y="515371"/>
                    <a:pt x="4277968" y="511413"/>
                    <a:pt x="4260831" y="511413"/>
                  </a:cubicBezTo>
                  <a:lnTo>
                    <a:pt x="4112643" y="511413"/>
                  </a:lnTo>
                  <a:lnTo>
                    <a:pt x="4165256" y="606765"/>
                  </a:lnTo>
                  <a:lnTo>
                    <a:pt x="4246866" y="606765"/>
                  </a:lnTo>
                  <a:cubicBezTo>
                    <a:pt x="4272705" y="606765"/>
                    <a:pt x="4294238" y="615178"/>
                    <a:pt x="4311464" y="632004"/>
                  </a:cubicBezTo>
                  <a:cubicBezTo>
                    <a:pt x="4328691" y="648830"/>
                    <a:pt x="4340558" y="665567"/>
                    <a:pt x="4347066" y="682215"/>
                  </a:cubicBezTo>
                  <a:cubicBezTo>
                    <a:pt x="4338364" y="685121"/>
                    <a:pt x="4325948" y="692689"/>
                    <a:pt x="4309819" y="704919"/>
                  </a:cubicBezTo>
                  <a:cubicBezTo>
                    <a:pt x="4293690" y="717150"/>
                    <a:pt x="4278602" y="731259"/>
                    <a:pt x="4264556" y="747247"/>
                  </a:cubicBezTo>
                  <a:cubicBezTo>
                    <a:pt x="4250509" y="763236"/>
                    <a:pt x="4238423" y="780603"/>
                    <a:pt x="4228298" y="799349"/>
                  </a:cubicBezTo>
                  <a:cubicBezTo>
                    <a:pt x="4218173" y="818094"/>
                    <a:pt x="4213110" y="837103"/>
                    <a:pt x="4213110" y="856376"/>
                  </a:cubicBezTo>
                  <a:cubicBezTo>
                    <a:pt x="4213110" y="890709"/>
                    <a:pt x="4222787" y="915619"/>
                    <a:pt x="4242141" y="931103"/>
                  </a:cubicBezTo>
                  <a:cubicBezTo>
                    <a:pt x="4261494" y="946587"/>
                    <a:pt x="4287723" y="954330"/>
                    <a:pt x="4320826" y="954330"/>
                  </a:cubicBezTo>
                  <a:cubicBezTo>
                    <a:pt x="4347155" y="954330"/>
                    <a:pt x="4371730" y="944946"/>
                    <a:pt x="4394553" y="926177"/>
                  </a:cubicBezTo>
                  <a:cubicBezTo>
                    <a:pt x="4417376" y="907409"/>
                    <a:pt x="4431470" y="889353"/>
                    <a:pt x="4436837" y="872008"/>
                  </a:cubicBezTo>
                  <a:cubicBezTo>
                    <a:pt x="4440157" y="889309"/>
                    <a:pt x="4453600" y="906676"/>
                    <a:pt x="4477164" y="924109"/>
                  </a:cubicBezTo>
                  <a:cubicBezTo>
                    <a:pt x="4500728" y="941543"/>
                    <a:pt x="4526756" y="950260"/>
                    <a:pt x="4555249" y="950260"/>
                  </a:cubicBezTo>
                  <a:cubicBezTo>
                    <a:pt x="4582007" y="950260"/>
                    <a:pt x="4604563" y="941347"/>
                    <a:pt x="4622916" y="923520"/>
                  </a:cubicBezTo>
                  <a:cubicBezTo>
                    <a:pt x="4641269" y="905693"/>
                    <a:pt x="4650445" y="884246"/>
                    <a:pt x="4650445" y="859177"/>
                  </a:cubicBezTo>
                  <a:cubicBezTo>
                    <a:pt x="4650445" y="830521"/>
                    <a:pt x="4638753" y="800279"/>
                    <a:pt x="4615367" y="768450"/>
                  </a:cubicBezTo>
                  <a:lnTo>
                    <a:pt x="4520243" y="684576"/>
                  </a:lnTo>
                  <a:lnTo>
                    <a:pt x="4520670" y="684517"/>
                  </a:lnTo>
                  <a:cubicBezTo>
                    <a:pt x="4520670" y="685443"/>
                    <a:pt x="4519736" y="684765"/>
                    <a:pt x="4517868" y="682482"/>
                  </a:cubicBezTo>
                  <a:lnTo>
                    <a:pt x="4520243" y="684576"/>
                  </a:lnTo>
                  <a:lnTo>
                    <a:pt x="4505423" y="686641"/>
                  </a:lnTo>
                  <a:lnTo>
                    <a:pt x="4496723" y="688533"/>
                  </a:lnTo>
                  <a:lnTo>
                    <a:pt x="4512130" y="678459"/>
                  </a:lnTo>
                  <a:cubicBezTo>
                    <a:pt x="4529116" y="667109"/>
                    <a:pt x="4541362" y="658133"/>
                    <a:pt x="4548867" y="651528"/>
                  </a:cubicBezTo>
                  <a:cubicBezTo>
                    <a:pt x="4558873" y="642722"/>
                    <a:pt x="4569184" y="637608"/>
                    <a:pt x="4579799" y="636185"/>
                  </a:cubicBezTo>
                  <a:cubicBezTo>
                    <a:pt x="4593511" y="638527"/>
                    <a:pt x="4608814" y="647062"/>
                    <a:pt x="4625707" y="661791"/>
                  </a:cubicBezTo>
                  <a:cubicBezTo>
                    <a:pt x="4642600" y="676519"/>
                    <a:pt x="4657914" y="692744"/>
                    <a:pt x="4671649" y="710467"/>
                  </a:cubicBezTo>
                  <a:cubicBezTo>
                    <a:pt x="4685384" y="728190"/>
                    <a:pt x="4696346" y="745465"/>
                    <a:pt x="4704537" y="762291"/>
                  </a:cubicBezTo>
                  <a:cubicBezTo>
                    <a:pt x="4712728" y="779117"/>
                    <a:pt x="4716823" y="790013"/>
                    <a:pt x="4716823" y="794979"/>
                  </a:cubicBezTo>
                  <a:lnTo>
                    <a:pt x="4716823" y="1341134"/>
                  </a:lnTo>
                  <a:lnTo>
                    <a:pt x="4715333" y="1341076"/>
                  </a:lnTo>
                  <a:cubicBezTo>
                    <a:pt x="4711241" y="1340379"/>
                    <a:pt x="4704485" y="1339738"/>
                    <a:pt x="4695064" y="1339152"/>
                  </a:cubicBezTo>
                  <a:cubicBezTo>
                    <a:pt x="4685643" y="1338567"/>
                    <a:pt x="4677597" y="1338274"/>
                    <a:pt x="4670926" y="1338274"/>
                  </a:cubicBezTo>
                  <a:cubicBezTo>
                    <a:pt x="4641395" y="1338274"/>
                    <a:pt x="4614751" y="1342454"/>
                    <a:pt x="4590995" y="1350816"/>
                  </a:cubicBezTo>
                  <a:cubicBezTo>
                    <a:pt x="4567238" y="1359177"/>
                    <a:pt x="4546684" y="1369695"/>
                    <a:pt x="4529332" y="1382370"/>
                  </a:cubicBezTo>
                  <a:cubicBezTo>
                    <a:pt x="4511979" y="1395045"/>
                    <a:pt x="4498567" y="1409755"/>
                    <a:pt x="4489094" y="1426499"/>
                  </a:cubicBezTo>
                  <a:cubicBezTo>
                    <a:pt x="4479621" y="1443244"/>
                    <a:pt x="4474884" y="1459821"/>
                    <a:pt x="4474884" y="1476232"/>
                  </a:cubicBezTo>
                  <a:cubicBezTo>
                    <a:pt x="4474884" y="1501375"/>
                    <a:pt x="4480214" y="1522163"/>
                    <a:pt x="4490873" y="1538596"/>
                  </a:cubicBezTo>
                  <a:cubicBezTo>
                    <a:pt x="4501532" y="1555029"/>
                    <a:pt x="4514585" y="1568364"/>
                    <a:pt x="4530032" y="1578600"/>
                  </a:cubicBezTo>
                  <a:cubicBezTo>
                    <a:pt x="4545479" y="1588837"/>
                    <a:pt x="4561408" y="1595934"/>
                    <a:pt x="4577819" y="1599892"/>
                  </a:cubicBezTo>
                  <a:cubicBezTo>
                    <a:pt x="4594230" y="1603851"/>
                    <a:pt x="4609841" y="1605830"/>
                    <a:pt x="4624651" y="1605830"/>
                  </a:cubicBezTo>
                  <a:lnTo>
                    <a:pt x="4631211" y="1605830"/>
                  </a:lnTo>
                  <a:cubicBezTo>
                    <a:pt x="4660415" y="1603828"/>
                    <a:pt x="4685758" y="1597721"/>
                    <a:pt x="4707239" y="1587506"/>
                  </a:cubicBezTo>
                  <a:cubicBezTo>
                    <a:pt x="4728720" y="1577292"/>
                    <a:pt x="4746536" y="1564869"/>
                    <a:pt x="4760686" y="1550237"/>
                  </a:cubicBezTo>
                  <a:cubicBezTo>
                    <a:pt x="4774836" y="1535605"/>
                    <a:pt x="4785951" y="1519468"/>
                    <a:pt x="4794030" y="1501827"/>
                  </a:cubicBezTo>
                  <a:cubicBezTo>
                    <a:pt x="4802109" y="1484186"/>
                    <a:pt x="4806379" y="1470970"/>
                    <a:pt x="4806839" y="1462179"/>
                  </a:cubicBezTo>
                  <a:cubicBezTo>
                    <a:pt x="4815896" y="1473608"/>
                    <a:pt x="4837292" y="1491116"/>
                    <a:pt x="4871026" y="1514702"/>
                  </a:cubicBezTo>
                  <a:cubicBezTo>
                    <a:pt x="4904759" y="1538288"/>
                    <a:pt x="4953573" y="1569613"/>
                    <a:pt x="5017467" y="1608676"/>
                  </a:cubicBezTo>
                  <a:lnTo>
                    <a:pt x="5017467" y="1572118"/>
                  </a:lnTo>
                  <a:cubicBezTo>
                    <a:pt x="5017467" y="1546887"/>
                    <a:pt x="5008684" y="1523227"/>
                    <a:pt x="4991117" y="1501138"/>
                  </a:cubicBezTo>
                  <a:cubicBezTo>
                    <a:pt x="4973550" y="1479049"/>
                    <a:pt x="4953447" y="1459395"/>
                    <a:pt x="4930810" y="1442176"/>
                  </a:cubicBezTo>
                  <a:cubicBezTo>
                    <a:pt x="4908173" y="1424957"/>
                    <a:pt x="4886036" y="1410466"/>
                    <a:pt x="4864399" y="1398703"/>
                  </a:cubicBezTo>
                  <a:cubicBezTo>
                    <a:pt x="4853581" y="1392821"/>
                    <a:pt x="4843860" y="1387680"/>
                    <a:pt x="4835238" y="1383279"/>
                  </a:cubicBezTo>
                  <a:lnTo>
                    <a:pt x="4820714" y="1376213"/>
                  </a:lnTo>
                  <a:lnTo>
                    <a:pt x="4820714" y="606765"/>
                  </a:lnTo>
                  <a:lnTo>
                    <a:pt x="4924743" y="606765"/>
                  </a:lnTo>
                  <a:lnTo>
                    <a:pt x="4937926" y="606765"/>
                  </a:lnTo>
                  <a:lnTo>
                    <a:pt x="5151828" y="606765"/>
                  </a:lnTo>
                  <a:cubicBezTo>
                    <a:pt x="5105975" y="632367"/>
                    <a:pt x="5067664" y="677279"/>
                    <a:pt x="5036896" y="741499"/>
                  </a:cubicBezTo>
                  <a:cubicBezTo>
                    <a:pt x="5006127" y="805720"/>
                    <a:pt x="4991669" y="881785"/>
                    <a:pt x="4993522" y="969695"/>
                  </a:cubicBezTo>
                  <a:cubicBezTo>
                    <a:pt x="4994486" y="1029350"/>
                    <a:pt x="5002895" y="1080706"/>
                    <a:pt x="5018750" y="1123765"/>
                  </a:cubicBezTo>
                  <a:cubicBezTo>
                    <a:pt x="5034605" y="1166823"/>
                    <a:pt x="5054600" y="1202825"/>
                    <a:pt x="5078734" y="1231770"/>
                  </a:cubicBezTo>
                  <a:cubicBezTo>
                    <a:pt x="5102869" y="1260715"/>
                    <a:pt x="5130124" y="1282381"/>
                    <a:pt x="5160500" y="1296768"/>
                  </a:cubicBezTo>
                  <a:cubicBezTo>
                    <a:pt x="5190876" y="1311156"/>
                    <a:pt x="5221207" y="1318350"/>
                    <a:pt x="5251494" y="1318350"/>
                  </a:cubicBezTo>
                  <a:cubicBezTo>
                    <a:pt x="5274087" y="1318350"/>
                    <a:pt x="5293711" y="1315151"/>
                    <a:pt x="5310367" y="1308754"/>
                  </a:cubicBezTo>
                  <a:cubicBezTo>
                    <a:pt x="5327022" y="1302357"/>
                    <a:pt x="5340438" y="1293841"/>
                    <a:pt x="5350616" y="1283204"/>
                  </a:cubicBezTo>
                  <a:cubicBezTo>
                    <a:pt x="5360793" y="1272567"/>
                    <a:pt x="5368338" y="1261022"/>
                    <a:pt x="5373253" y="1248570"/>
                  </a:cubicBezTo>
                  <a:cubicBezTo>
                    <a:pt x="5378167" y="1236117"/>
                    <a:pt x="5380624" y="1224042"/>
                    <a:pt x="5380624" y="1212346"/>
                  </a:cubicBezTo>
                  <a:cubicBezTo>
                    <a:pt x="5380624" y="1199493"/>
                    <a:pt x="5377663" y="1186647"/>
                    <a:pt x="5371741" y="1173809"/>
                  </a:cubicBezTo>
                  <a:cubicBezTo>
                    <a:pt x="5365818" y="1160971"/>
                    <a:pt x="5358013" y="1149734"/>
                    <a:pt x="5348325" y="1140098"/>
                  </a:cubicBezTo>
                  <a:cubicBezTo>
                    <a:pt x="5338637" y="1130462"/>
                    <a:pt x="5326877" y="1122894"/>
                    <a:pt x="5313046" y="1117394"/>
                  </a:cubicBezTo>
                  <a:cubicBezTo>
                    <a:pt x="5299215" y="1111894"/>
                    <a:pt x="5285828" y="1109144"/>
                    <a:pt x="5272886" y="1109144"/>
                  </a:cubicBezTo>
                  <a:cubicBezTo>
                    <a:pt x="5244378" y="1110433"/>
                    <a:pt x="5223660" y="1120018"/>
                    <a:pt x="5210733" y="1137896"/>
                  </a:cubicBezTo>
                  <a:cubicBezTo>
                    <a:pt x="5197806" y="1155775"/>
                    <a:pt x="5191343" y="1176885"/>
                    <a:pt x="5191343" y="1201227"/>
                  </a:cubicBezTo>
                  <a:lnTo>
                    <a:pt x="5192537" y="1220536"/>
                  </a:lnTo>
                  <a:lnTo>
                    <a:pt x="5188360" y="1214719"/>
                  </a:lnTo>
                  <a:cubicBezTo>
                    <a:pt x="5183229" y="1207889"/>
                    <a:pt x="5176755" y="1199819"/>
                    <a:pt x="5168939" y="1190509"/>
                  </a:cubicBezTo>
                  <a:cubicBezTo>
                    <a:pt x="5153307" y="1171889"/>
                    <a:pt x="5140198" y="1151427"/>
                    <a:pt x="5129613" y="1129124"/>
                  </a:cubicBezTo>
                  <a:cubicBezTo>
                    <a:pt x="5119028" y="1106820"/>
                    <a:pt x="5110778" y="1083923"/>
                    <a:pt x="5104863" y="1060433"/>
                  </a:cubicBezTo>
                  <a:cubicBezTo>
                    <a:pt x="5098948" y="1036944"/>
                    <a:pt x="5095990" y="1015429"/>
                    <a:pt x="5095990" y="995891"/>
                  </a:cubicBezTo>
                  <a:cubicBezTo>
                    <a:pt x="5095990" y="967976"/>
                    <a:pt x="5097966" y="943356"/>
                    <a:pt x="5101917" y="922030"/>
                  </a:cubicBezTo>
                  <a:cubicBezTo>
                    <a:pt x="5105868" y="900705"/>
                    <a:pt x="5111064" y="880899"/>
                    <a:pt x="5117505" y="862613"/>
                  </a:cubicBezTo>
                  <a:cubicBezTo>
                    <a:pt x="5123946" y="844327"/>
                    <a:pt x="5131214" y="827590"/>
                    <a:pt x="5139308" y="812402"/>
                  </a:cubicBezTo>
                  <a:cubicBezTo>
                    <a:pt x="5147402" y="797214"/>
                    <a:pt x="5156312" y="781407"/>
                    <a:pt x="5166037" y="764981"/>
                  </a:cubicBezTo>
                  <a:cubicBezTo>
                    <a:pt x="5199793" y="717112"/>
                    <a:pt x="5235083" y="680525"/>
                    <a:pt x="5271908" y="655219"/>
                  </a:cubicBezTo>
                  <a:cubicBezTo>
                    <a:pt x="5308732" y="629914"/>
                    <a:pt x="5347291" y="613762"/>
                    <a:pt x="5387585" y="606765"/>
                  </a:cubicBezTo>
                  <a:lnTo>
                    <a:pt x="5421718" y="606765"/>
                  </a:lnTo>
                  <a:lnTo>
                    <a:pt x="6156234" y="606765"/>
                  </a:lnTo>
                  <a:lnTo>
                    <a:pt x="6156448" y="607143"/>
                  </a:lnTo>
                  <a:lnTo>
                    <a:pt x="6225094" y="606765"/>
                  </a:lnTo>
                  <a:lnTo>
                    <a:pt x="6225094" y="923376"/>
                  </a:lnTo>
                  <a:cubicBezTo>
                    <a:pt x="6225094" y="960096"/>
                    <a:pt x="6236201" y="989564"/>
                    <a:pt x="6258416" y="1011779"/>
                  </a:cubicBezTo>
                  <a:cubicBezTo>
                    <a:pt x="6280631" y="1033994"/>
                    <a:pt x="6307304" y="1045101"/>
                    <a:pt x="6338436" y="1045101"/>
                  </a:cubicBezTo>
                  <a:cubicBezTo>
                    <a:pt x="6370294" y="1045101"/>
                    <a:pt x="6403034" y="1035046"/>
                    <a:pt x="6436657" y="1014937"/>
                  </a:cubicBezTo>
                  <a:cubicBezTo>
                    <a:pt x="6470279" y="994827"/>
                    <a:pt x="6495407" y="972935"/>
                    <a:pt x="6512040" y="949260"/>
                  </a:cubicBezTo>
                  <a:cubicBezTo>
                    <a:pt x="6517436" y="962216"/>
                    <a:pt x="6529478" y="973364"/>
                    <a:pt x="6548165" y="982704"/>
                  </a:cubicBezTo>
                  <a:cubicBezTo>
                    <a:pt x="6566851" y="992044"/>
                    <a:pt x="6586756" y="996713"/>
                    <a:pt x="6607882" y="996713"/>
                  </a:cubicBezTo>
                  <a:cubicBezTo>
                    <a:pt x="6626057" y="996713"/>
                    <a:pt x="6648338" y="990991"/>
                    <a:pt x="6674726" y="979546"/>
                  </a:cubicBezTo>
                  <a:cubicBezTo>
                    <a:pt x="6701114" y="968102"/>
                    <a:pt x="6726498" y="952873"/>
                    <a:pt x="6750877" y="933860"/>
                  </a:cubicBezTo>
                  <a:cubicBezTo>
                    <a:pt x="6775256" y="914848"/>
                    <a:pt x="6796426" y="891884"/>
                    <a:pt x="6814386" y="864970"/>
                  </a:cubicBezTo>
                  <a:cubicBezTo>
                    <a:pt x="6827856" y="844784"/>
                    <a:pt x="6836275" y="823308"/>
                    <a:pt x="6839642" y="800542"/>
                  </a:cubicBezTo>
                  <a:lnTo>
                    <a:pt x="6840659" y="786531"/>
                  </a:lnTo>
                  <a:lnTo>
                    <a:pt x="6850059" y="787300"/>
                  </a:lnTo>
                  <a:cubicBezTo>
                    <a:pt x="6865625" y="789908"/>
                    <a:pt x="6880007" y="796430"/>
                    <a:pt x="6893205" y="806865"/>
                  </a:cubicBezTo>
                  <a:cubicBezTo>
                    <a:pt x="6910802" y="820778"/>
                    <a:pt x="6919600" y="840246"/>
                    <a:pt x="6919600" y="865270"/>
                  </a:cubicBezTo>
                  <a:cubicBezTo>
                    <a:pt x="6919600" y="913198"/>
                    <a:pt x="6896578" y="952543"/>
                    <a:pt x="6850532" y="983304"/>
                  </a:cubicBezTo>
                  <a:cubicBezTo>
                    <a:pt x="6804487" y="1014066"/>
                    <a:pt x="6734032" y="1029446"/>
                    <a:pt x="6639169" y="1029446"/>
                  </a:cubicBezTo>
                  <a:cubicBezTo>
                    <a:pt x="6623351" y="1029446"/>
                    <a:pt x="6606473" y="1028331"/>
                    <a:pt x="6588535" y="1026100"/>
                  </a:cubicBezTo>
                  <a:cubicBezTo>
                    <a:pt x="6570597" y="1023868"/>
                    <a:pt x="6544098" y="1020351"/>
                    <a:pt x="6509038" y="1015548"/>
                  </a:cubicBezTo>
                  <a:lnTo>
                    <a:pt x="6610928" y="1172497"/>
                  </a:lnTo>
                  <a:cubicBezTo>
                    <a:pt x="6650851" y="1181733"/>
                    <a:pt x="6688680" y="1191565"/>
                    <a:pt x="6724415" y="1201994"/>
                  </a:cubicBezTo>
                  <a:cubicBezTo>
                    <a:pt x="6760150" y="1212423"/>
                    <a:pt x="6793931" y="1226296"/>
                    <a:pt x="6825760" y="1243611"/>
                  </a:cubicBezTo>
                  <a:lnTo>
                    <a:pt x="6878440" y="1248814"/>
                  </a:lnTo>
                  <a:lnTo>
                    <a:pt x="6877039" y="1248814"/>
                  </a:lnTo>
                  <a:cubicBezTo>
                    <a:pt x="6919585" y="1290753"/>
                    <a:pt x="6957677" y="1324687"/>
                    <a:pt x="6991315" y="1350615"/>
                  </a:cubicBezTo>
                  <a:cubicBezTo>
                    <a:pt x="7024952" y="1376544"/>
                    <a:pt x="7067054" y="1406112"/>
                    <a:pt x="7117621" y="1439319"/>
                  </a:cubicBezTo>
                  <a:lnTo>
                    <a:pt x="7117621" y="1358465"/>
                  </a:lnTo>
                  <a:cubicBezTo>
                    <a:pt x="7096689" y="1336525"/>
                    <a:pt x="7073810" y="1313861"/>
                    <a:pt x="7048986" y="1290475"/>
                  </a:cubicBezTo>
                  <a:cubicBezTo>
                    <a:pt x="7024162" y="1267089"/>
                    <a:pt x="6998983" y="1244474"/>
                    <a:pt x="6973447" y="1222630"/>
                  </a:cubicBezTo>
                  <a:cubicBezTo>
                    <a:pt x="6947912" y="1200786"/>
                    <a:pt x="6921109" y="1179628"/>
                    <a:pt x="6893038" y="1159155"/>
                  </a:cubicBezTo>
                  <a:cubicBezTo>
                    <a:pt x="6864968" y="1138682"/>
                    <a:pt x="6840296" y="1129187"/>
                    <a:pt x="6819022" y="1130669"/>
                  </a:cubicBezTo>
                  <a:lnTo>
                    <a:pt x="6807792" y="1130669"/>
                  </a:lnTo>
                  <a:cubicBezTo>
                    <a:pt x="6834106" y="1122560"/>
                    <a:pt x="6859761" y="1112390"/>
                    <a:pt x="6884755" y="1100160"/>
                  </a:cubicBezTo>
                  <a:cubicBezTo>
                    <a:pt x="6909749" y="1087930"/>
                    <a:pt x="6931030" y="1073060"/>
                    <a:pt x="6948597" y="1055552"/>
                  </a:cubicBezTo>
                  <a:cubicBezTo>
                    <a:pt x="6991885" y="1006438"/>
                    <a:pt x="7013529" y="949919"/>
                    <a:pt x="7013529" y="885995"/>
                  </a:cubicBezTo>
                  <a:cubicBezTo>
                    <a:pt x="7013529" y="862572"/>
                    <a:pt x="7008315" y="835706"/>
                    <a:pt x="6997886" y="805397"/>
                  </a:cubicBezTo>
                  <a:cubicBezTo>
                    <a:pt x="6987456" y="775088"/>
                    <a:pt x="6971331" y="749023"/>
                    <a:pt x="6949509" y="727201"/>
                  </a:cubicBezTo>
                  <a:cubicBezTo>
                    <a:pt x="6920216" y="698900"/>
                    <a:pt x="6890081" y="681003"/>
                    <a:pt x="6859104" y="673509"/>
                  </a:cubicBezTo>
                  <a:cubicBezTo>
                    <a:pt x="6828128" y="666016"/>
                    <a:pt x="6797608" y="662269"/>
                    <a:pt x="6767544" y="662269"/>
                  </a:cubicBezTo>
                  <a:cubicBezTo>
                    <a:pt x="6761035" y="662269"/>
                    <a:pt x="6754416" y="662269"/>
                    <a:pt x="6747686" y="662269"/>
                  </a:cubicBezTo>
                  <a:cubicBezTo>
                    <a:pt x="6740956" y="662269"/>
                    <a:pt x="6735240" y="662743"/>
                    <a:pt x="6730541" y="663692"/>
                  </a:cubicBezTo>
                  <a:cubicBezTo>
                    <a:pt x="6726316" y="663692"/>
                    <a:pt x="6721406" y="663929"/>
                    <a:pt x="6715809" y="664403"/>
                  </a:cubicBezTo>
                  <a:cubicBezTo>
                    <a:pt x="6710213" y="664878"/>
                    <a:pt x="6704197" y="665115"/>
                    <a:pt x="6697764" y="665115"/>
                  </a:cubicBezTo>
                  <a:cubicBezTo>
                    <a:pt x="6673214" y="665115"/>
                    <a:pt x="6650580" y="659708"/>
                    <a:pt x="6629863" y="648893"/>
                  </a:cubicBezTo>
                  <a:cubicBezTo>
                    <a:pt x="6614325" y="640782"/>
                    <a:pt x="6600457" y="629575"/>
                    <a:pt x="6588259" y="615273"/>
                  </a:cubicBezTo>
                  <a:lnTo>
                    <a:pt x="6581799" y="606765"/>
                  </a:lnTo>
                  <a:lnTo>
                    <a:pt x="7051606" y="606765"/>
                  </a:lnTo>
                  <a:lnTo>
                    <a:pt x="7099876" y="606765"/>
                  </a:lnTo>
                  <a:lnTo>
                    <a:pt x="7116961" y="606765"/>
                  </a:lnTo>
                  <a:cubicBezTo>
                    <a:pt x="7119718" y="607951"/>
                    <a:pt x="7124529" y="612580"/>
                    <a:pt x="7131392" y="620652"/>
                  </a:cubicBezTo>
                  <a:cubicBezTo>
                    <a:pt x="7138256" y="628724"/>
                    <a:pt x="7145287" y="638164"/>
                    <a:pt x="7152484" y="648971"/>
                  </a:cubicBezTo>
                  <a:cubicBezTo>
                    <a:pt x="7159682" y="659778"/>
                    <a:pt x="7165574" y="670189"/>
                    <a:pt x="7170163" y="680203"/>
                  </a:cubicBezTo>
                  <a:cubicBezTo>
                    <a:pt x="7174751" y="690217"/>
                    <a:pt x="7177045" y="697284"/>
                    <a:pt x="7177045" y="701406"/>
                  </a:cubicBezTo>
                  <a:lnTo>
                    <a:pt x="7177045" y="1257909"/>
                  </a:lnTo>
                  <a:lnTo>
                    <a:pt x="7279513" y="1332581"/>
                  </a:lnTo>
                  <a:lnTo>
                    <a:pt x="7279513" y="606765"/>
                  </a:lnTo>
                  <a:lnTo>
                    <a:pt x="7435795" y="606765"/>
                  </a:lnTo>
                  <a:lnTo>
                    <a:pt x="7374954" y="511413"/>
                  </a:lnTo>
                  <a:lnTo>
                    <a:pt x="7274243" y="511413"/>
                  </a:lnTo>
                  <a:lnTo>
                    <a:pt x="7270507" y="499471"/>
                  </a:lnTo>
                  <a:cubicBezTo>
                    <a:pt x="7266089" y="481756"/>
                    <a:pt x="7258525" y="460178"/>
                    <a:pt x="7247814" y="434739"/>
                  </a:cubicBezTo>
                  <a:cubicBezTo>
                    <a:pt x="7237103" y="409300"/>
                    <a:pt x="7213513" y="389317"/>
                    <a:pt x="7177045" y="374788"/>
                  </a:cubicBezTo>
                  <a:lnTo>
                    <a:pt x="7177045" y="542485"/>
                  </a:lnTo>
                  <a:lnTo>
                    <a:pt x="7163933" y="532046"/>
                  </a:lnTo>
                  <a:cubicBezTo>
                    <a:pt x="7156190" y="526095"/>
                    <a:pt x="7147010" y="519218"/>
                    <a:pt x="7136395" y="511413"/>
                  </a:cubicBezTo>
                  <a:lnTo>
                    <a:pt x="7042126" y="511413"/>
                  </a:lnTo>
                  <a:lnTo>
                    <a:pt x="6991477" y="511413"/>
                  </a:lnTo>
                  <a:lnTo>
                    <a:pt x="6110191" y="511413"/>
                  </a:lnTo>
                  <a:lnTo>
                    <a:pt x="6102301" y="511413"/>
                  </a:lnTo>
                  <a:lnTo>
                    <a:pt x="5362368" y="511413"/>
                  </a:lnTo>
                  <a:lnTo>
                    <a:pt x="5312304" y="511413"/>
                  </a:lnTo>
                  <a:lnTo>
                    <a:pt x="4877085" y="511413"/>
                  </a:lnTo>
                  <a:lnTo>
                    <a:pt x="4870752" y="511413"/>
                  </a:lnTo>
                  <a:lnTo>
                    <a:pt x="4813131" y="511413"/>
                  </a:lnTo>
                  <a:lnTo>
                    <a:pt x="4806505" y="494401"/>
                  </a:lnTo>
                  <a:cubicBezTo>
                    <a:pt x="4802665" y="485951"/>
                    <a:pt x="4800516" y="478083"/>
                    <a:pt x="4800056" y="470797"/>
                  </a:cubicBezTo>
                  <a:cubicBezTo>
                    <a:pt x="4799597" y="463510"/>
                    <a:pt x="4798870" y="456902"/>
                    <a:pt x="4797877" y="450972"/>
                  </a:cubicBezTo>
                  <a:cubicBezTo>
                    <a:pt x="4796943" y="441633"/>
                    <a:pt x="4793685" y="431667"/>
                    <a:pt x="4788104" y="421075"/>
                  </a:cubicBezTo>
                  <a:cubicBezTo>
                    <a:pt x="4782522" y="410482"/>
                    <a:pt x="4758732" y="394579"/>
                    <a:pt x="4716734" y="373365"/>
                  </a:cubicBezTo>
                  <a:close/>
                  <a:moveTo>
                    <a:pt x="5394759" y="650972"/>
                  </a:moveTo>
                  <a:cubicBezTo>
                    <a:pt x="5398554" y="720026"/>
                    <a:pt x="5407753" y="785888"/>
                    <a:pt x="5422355" y="848559"/>
                  </a:cubicBezTo>
                  <a:cubicBezTo>
                    <a:pt x="5436957" y="911231"/>
                    <a:pt x="5458594" y="968850"/>
                    <a:pt x="5487265" y="1021419"/>
                  </a:cubicBezTo>
                  <a:cubicBezTo>
                    <a:pt x="5515936" y="1073987"/>
                    <a:pt x="5552879" y="1118101"/>
                    <a:pt x="5598094" y="1153762"/>
                  </a:cubicBezTo>
                  <a:cubicBezTo>
                    <a:pt x="5643309" y="1189423"/>
                    <a:pt x="5699198" y="1208232"/>
                    <a:pt x="5765761" y="1210189"/>
                  </a:cubicBezTo>
                  <a:lnTo>
                    <a:pt x="5773189" y="1210189"/>
                  </a:lnTo>
                  <a:cubicBezTo>
                    <a:pt x="5818537" y="1210189"/>
                    <a:pt x="5858961" y="1202283"/>
                    <a:pt x="5894458" y="1186473"/>
                  </a:cubicBezTo>
                  <a:cubicBezTo>
                    <a:pt x="5929956" y="1170662"/>
                    <a:pt x="5959998" y="1149433"/>
                    <a:pt x="5984585" y="1122786"/>
                  </a:cubicBezTo>
                  <a:cubicBezTo>
                    <a:pt x="6009171" y="1096139"/>
                    <a:pt x="6027769" y="1065718"/>
                    <a:pt x="6040377" y="1031525"/>
                  </a:cubicBezTo>
                  <a:cubicBezTo>
                    <a:pt x="6052986" y="997332"/>
                    <a:pt x="6059290" y="961697"/>
                    <a:pt x="6059290" y="924621"/>
                  </a:cubicBezTo>
                  <a:cubicBezTo>
                    <a:pt x="6059290" y="826066"/>
                    <a:pt x="6008938" y="741707"/>
                    <a:pt x="5908234" y="671541"/>
                  </a:cubicBezTo>
                  <a:cubicBezTo>
                    <a:pt x="5878777" y="710471"/>
                    <a:pt x="5854984" y="741466"/>
                    <a:pt x="5836853" y="764526"/>
                  </a:cubicBezTo>
                  <a:cubicBezTo>
                    <a:pt x="5818722" y="787585"/>
                    <a:pt x="5805662" y="802169"/>
                    <a:pt x="5797671" y="808277"/>
                  </a:cubicBezTo>
                  <a:cubicBezTo>
                    <a:pt x="5805099" y="798804"/>
                    <a:pt x="5808812" y="784513"/>
                    <a:pt x="5808812" y="765404"/>
                  </a:cubicBezTo>
                  <a:cubicBezTo>
                    <a:pt x="5808812" y="748000"/>
                    <a:pt x="5805328" y="732067"/>
                    <a:pt x="5798361" y="717605"/>
                  </a:cubicBezTo>
                  <a:cubicBezTo>
                    <a:pt x="5791393" y="703144"/>
                    <a:pt x="5782250" y="691066"/>
                    <a:pt x="5770932" y="681370"/>
                  </a:cubicBezTo>
                  <a:cubicBezTo>
                    <a:pt x="5759613" y="671675"/>
                    <a:pt x="5747227" y="664407"/>
                    <a:pt x="5733774" y="659567"/>
                  </a:cubicBezTo>
                  <a:cubicBezTo>
                    <a:pt x="5720320" y="654727"/>
                    <a:pt x="5707122" y="652306"/>
                    <a:pt x="5694181" y="652306"/>
                  </a:cubicBezTo>
                  <a:cubicBezTo>
                    <a:pt x="5657222" y="652306"/>
                    <a:pt x="5628188" y="664437"/>
                    <a:pt x="5607078" y="688697"/>
                  </a:cubicBezTo>
                  <a:cubicBezTo>
                    <a:pt x="5585967" y="712958"/>
                    <a:pt x="5575412" y="742255"/>
                    <a:pt x="5575412" y="776589"/>
                  </a:cubicBezTo>
                  <a:cubicBezTo>
                    <a:pt x="5578452" y="808862"/>
                    <a:pt x="5586850" y="835191"/>
                    <a:pt x="5600607" y="855575"/>
                  </a:cubicBezTo>
                  <a:cubicBezTo>
                    <a:pt x="5614365" y="875959"/>
                    <a:pt x="5630786" y="892177"/>
                    <a:pt x="5649873" y="904230"/>
                  </a:cubicBezTo>
                  <a:cubicBezTo>
                    <a:pt x="5668960" y="916282"/>
                    <a:pt x="5689181" y="924969"/>
                    <a:pt x="5710536" y="930291"/>
                  </a:cubicBezTo>
                  <a:cubicBezTo>
                    <a:pt x="5731890" y="935613"/>
                    <a:pt x="5753687" y="938778"/>
                    <a:pt x="5775924" y="939787"/>
                  </a:cubicBezTo>
                  <a:cubicBezTo>
                    <a:pt x="5802371" y="936777"/>
                    <a:pt x="5824671" y="931922"/>
                    <a:pt x="5842824" y="925221"/>
                  </a:cubicBezTo>
                  <a:cubicBezTo>
                    <a:pt x="5860977" y="918521"/>
                    <a:pt x="5877810" y="910508"/>
                    <a:pt x="5893324" y="901183"/>
                  </a:cubicBezTo>
                  <a:cubicBezTo>
                    <a:pt x="5908838" y="891858"/>
                    <a:pt x="5921632" y="882382"/>
                    <a:pt x="5931705" y="872753"/>
                  </a:cubicBezTo>
                  <a:cubicBezTo>
                    <a:pt x="5941778" y="863124"/>
                    <a:pt x="5948171" y="854767"/>
                    <a:pt x="5950885" y="847681"/>
                  </a:cubicBezTo>
                  <a:cubicBezTo>
                    <a:pt x="5953538" y="854011"/>
                    <a:pt x="5957563" y="864659"/>
                    <a:pt x="5962959" y="879624"/>
                  </a:cubicBezTo>
                  <a:cubicBezTo>
                    <a:pt x="5968355" y="894590"/>
                    <a:pt x="5971053" y="908039"/>
                    <a:pt x="5971053" y="919973"/>
                  </a:cubicBezTo>
                  <a:cubicBezTo>
                    <a:pt x="5971053" y="941736"/>
                    <a:pt x="5965931" y="962253"/>
                    <a:pt x="5955688" y="981525"/>
                  </a:cubicBezTo>
                  <a:cubicBezTo>
                    <a:pt x="5945444" y="1000797"/>
                    <a:pt x="5931438" y="1017827"/>
                    <a:pt x="5913671" y="1032615"/>
                  </a:cubicBezTo>
                  <a:cubicBezTo>
                    <a:pt x="5895904" y="1047403"/>
                    <a:pt x="5874749" y="1059411"/>
                    <a:pt x="5850207" y="1068639"/>
                  </a:cubicBezTo>
                  <a:cubicBezTo>
                    <a:pt x="5825664" y="1077867"/>
                    <a:pt x="5800332" y="1083304"/>
                    <a:pt x="5774211" y="1084950"/>
                  </a:cubicBezTo>
                  <a:lnTo>
                    <a:pt x="5745481" y="1084950"/>
                  </a:lnTo>
                  <a:cubicBezTo>
                    <a:pt x="5719998" y="1082548"/>
                    <a:pt x="5696063" y="1075647"/>
                    <a:pt x="5673678" y="1064247"/>
                  </a:cubicBezTo>
                  <a:cubicBezTo>
                    <a:pt x="5651293" y="1052847"/>
                    <a:pt x="5630605" y="1041862"/>
                    <a:pt x="5611614" y="1031292"/>
                  </a:cubicBezTo>
                  <a:cubicBezTo>
                    <a:pt x="5595129" y="1010952"/>
                    <a:pt x="5580238" y="991699"/>
                    <a:pt x="5566940" y="973531"/>
                  </a:cubicBezTo>
                  <a:cubicBezTo>
                    <a:pt x="5553643" y="955364"/>
                    <a:pt x="5541090" y="932882"/>
                    <a:pt x="5529282" y="906086"/>
                  </a:cubicBezTo>
                  <a:cubicBezTo>
                    <a:pt x="5517474" y="879291"/>
                    <a:pt x="5506804" y="847733"/>
                    <a:pt x="5497272" y="811412"/>
                  </a:cubicBezTo>
                  <a:cubicBezTo>
                    <a:pt x="5487739" y="775092"/>
                    <a:pt x="5479890" y="729647"/>
                    <a:pt x="5473723" y="675077"/>
                  </a:cubicBezTo>
                  <a:lnTo>
                    <a:pt x="5394759" y="650972"/>
                  </a:lnTo>
                  <a:close/>
                  <a:moveTo>
                    <a:pt x="2135693" y="620997"/>
                  </a:moveTo>
                  <a:lnTo>
                    <a:pt x="2115702" y="626600"/>
                  </a:lnTo>
                  <a:cubicBezTo>
                    <a:pt x="2096741" y="630885"/>
                    <a:pt x="2077491" y="637919"/>
                    <a:pt x="2057952" y="647703"/>
                  </a:cubicBezTo>
                  <a:cubicBezTo>
                    <a:pt x="2038413" y="657488"/>
                    <a:pt x="2020172" y="669614"/>
                    <a:pt x="2003227" y="684083"/>
                  </a:cubicBezTo>
                  <a:cubicBezTo>
                    <a:pt x="1986282" y="698552"/>
                    <a:pt x="1971936" y="715256"/>
                    <a:pt x="1960187" y="734194"/>
                  </a:cubicBezTo>
                  <a:cubicBezTo>
                    <a:pt x="1948439" y="753133"/>
                    <a:pt x="1942565" y="773772"/>
                    <a:pt x="1942565" y="796113"/>
                  </a:cubicBezTo>
                  <a:cubicBezTo>
                    <a:pt x="1942565" y="823643"/>
                    <a:pt x="1953060" y="847117"/>
                    <a:pt x="1974052" y="866538"/>
                  </a:cubicBezTo>
                  <a:cubicBezTo>
                    <a:pt x="1995044" y="885958"/>
                    <a:pt x="2020935" y="895668"/>
                    <a:pt x="2051726" y="895668"/>
                  </a:cubicBezTo>
                  <a:cubicBezTo>
                    <a:pt x="2069130" y="895668"/>
                    <a:pt x="2086297" y="891688"/>
                    <a:pt x="2103227" y="883727"/>
                  </a:cubicBezTo>
                  <a:cubicBezTo>
                    <a:pt x="2120157" y="875766"/>
                    <a:pt x="2135356" y="864251"/>
                    <a:pt x="2148824" y="849182"/>
                  </a:cubicBezTo>
                  <a:cubicBezTo>
                    <a:pt x="2162292" y="834113"/>
                    <a:pt x="2172792" y="816015"/>
                    <a:pt x="2180323" y="794890"/>
                  </a:cubicBezTo>
                  <a:cubicBezTo>
                    <a:pt x="2184088" y="784328"/>
                    <a:pt x="2186912" y="773077"/>
                    <a:pt x="2188795" y="761140"/>
                  </a:cubicBezTo>
                  <a:lnTo>
                    <a:pt x="2191397" y="726248"/>
                  </a:lnTo>
                  <a:lnTo>
                    <a:pt x="2191619" y="726289"/>
                  </a:lnTo>
                  <a:lnTo>
                    <a:pt x="2191619" y="724888"/>
                  </a:lnTo>
                  <a:lnTo>
                    <a:pt x="2195533" y="724888"/>
                  </a:lnTo>
                  <a:cubicBezTo>
                    <a:pt x="2234759" y="724888"/>
                    <a:pt x="2264312" y="733371"/>
                    <a:pt x="2284192" y="750338"/>
                  </a:cubicBezTo>
                  <a:cubicBezTo>
                    <a:pt x="2304072" y="767305"/>
                    <a:pt x="2314011" y="792096"/>
                    <a:pt x="2314011" y="824710"/>
                  </a:cubicBezTo>
                  <a:cubicBezTo>
                    <a:pt x="2314011" y="841032"/>
                    <a:pt x="2309264" y="859522"/>
                    <a:pt x="2299769" y="880180"/>
                  </a:cubicBezTo>
                  <a:cubicBezTo>
                    <a:pt x="2290274" y="900838"/>
                    <a:pt x="2275794" y="920225"/>
                    <a:pt x="2256329" y="938341"/>
                  </a:cubicBezTo>
                  <a:cubicBezTo>
                    <a:pt x="2236864" y="956457"/>
                    <a:pt x="2211721" y="971663"/>
                    <a:pt x="2180901" y="983960"/>
                  </a:cubicBezTo>
                  <a:cubicBezTo>
                    <a:pt x="2150080" y="996257"/>
                    <a:pt x="2113219" y="1002406"/>
                    <a:pt x="2070316" y="1002406"/>
                  </a:cubicBezTo>
                  <a:cubicBezTo>
                    <a:pt x="2028095" y="1002406"/>
                    <a:pt x="1969442" y="992644"/>
                    <a:pt x="1894355" y="973120"/>
                  </a:cubicBezTo>
                  <a:lnTo>
                    <a:pt x="2009187" y="1158421"/>
                  </a:lnTo>
                  <a:cubicBezTo>
                    <a:pt x="2048294" y="1161445"/>
                    <a:pt x="2085689" y="1170685"/>
                    <a:pt x="2121372" y="1186139"/>
                  </a:cubicBezTo>
                  <a:cubicBezTo>
                    <a:pt x="2157055" y="1201594"/>
                    <a:pt x="2193372" y="1221226"/>
                    <a:pt x="2230323" y="1245034"/>
                  </a:cubicBezTo>
                  <a:cubicBezTo>
                    <a:pt x="2267273" y="1268843"/>
                    <a:pt x="2304324" y="1296365"/>
                    <a:pt x="2341474" y="1327600"/>
                  </a:cubicBezTo>
                  <a:cubicBezTo>
                    <a:pt x="2378625" y="1358836"/>
                    <a:pt x="2424018" y="1392280"/>
                    <a:pt x="2477654" y="1427934"/>
                  </a:cubicBezTo>
                  <a:lnTo>
                    <a:pt x="2477654" y="1344300"/>
                  </a:lnTo>
                  <a:cubicBezTo>
                    <a:pt x="2434455" y="1299915"/>
                    <a:pt x="2390236" y="1258046"/>
                    <a:pt x="2344999" y="1218694"/>
                  </a:cubicBezTo>
                  <a:cubicBezTo>
                    <a:pt x="2299762" y="1179342"/>
                    <a:pt x="2247701" y="1143878"/>
                    <a:pt x="2188817" y="1112301"/>
                  </a:cubicBezTo>
                  <a:cubicBezTo>
                    <a:pt x="2266736" y="1092896"/>
                    <a:pt x="2324634" y="1059173"/>
                    <a:pt x="2362511" y="1011134"/>
                  </a:cubicBezTo>
                  <a:cubicBezTo>
                    <a:pt x="2400387" y="963095"/>
                    <a:pt x="2419326" y="911575"/>
                    <a:pt x="2419326" y="856576"/>
                  </a:cubicBezTo>
                  <a:cubicBezTo>
                    <a:pt x="2419326" y="827297"/>
                    <a:pt x="2413092" y="798237"/>
                    <a:pt x="2400625" y="769395"/>
                  </a:cubicBezTo>
                  <a:cubicBezTo>
                    <a:pt x="2388157" y="740554"/>
                    <a:pt x="2370545" y="715282"/>
                    <a:pt x="2347790" y="693578"/>
                  </a:cubicBezTo>
                  <a:cubicBezTo>
                    <a:pt x="2325034" y="671875"/>
                    <a:pt x="2297293" y="654352"/>
                    <a:pt x="2264568" y="641010"/>
                  </a:cubicBezTo>
                  <a:cubicBezTo>
                    <a:pt x="2231842" y="627668"/>
                    <a:pt x="2195814" y="620997"/>
                    <a:pt x="2156484" y="620997"/>
                  </a:cubicBezTo>
                  <a:lnTo>
                    <a:pt x="2135693" y="620997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39C815-0BA3-4EC9-B9B3-464AEAD13AA3}"/>
                </a:ext>
              </a:extLst>
            </p:cNvPr>
            <p:cNvSpPr/>
            <p:nvPr/>
          </p:nvSpPr>
          <p:spPr>
            <a:xfrm>
              <a:off x="949192" y="3819525"/>
              <a:ext cx="317633" cy="194451"/>
            </a:xfrm>
            <a:custGeom>
              <a:avLst/>
              <a:gdLst/>
              <a:ahLst/>
              <a:cxnLst/>
              <a:rect l="l" t="t" r="r" b="b"/>
              <a:pathLst>
                <a:path w="317633" h="194451">
                  <a:moveTo>
                    <a:pt x="0" y="0"/>
                  </a:moveTo>
                  <a:lnTo>
                    <a:pt x="317478" y="0"/>
                  </a:lnTo>
                  <a:lnTo>
                    <a:pt x="317633" y="194451"/>
                  </a:lnTo>
                  <a:lnTo>
                    <a:pt x="316355" y="191816"/>
                  </a:lnTo>
                  <a:cubicBezTo>
                    <a:pt x="304503" y="177051"/>
                    <a:pt x="292194" y="163783"/>
                    <a:pt x="279430" y="152012"/>
                  </a:cubicBezTo>
                  <a:cubicBezTo>
                    <a:pt x="266666" y="140241"/>
                    <a:pt x="252728" y="129516"/>
                    <a:pt x="237614" y="119835"/>
                  </a:cubicBezTo>
                  <a:cubicBezTo>
                    <a:pt x="222500" y="110155"/>
                    <a:pt x="207397" y="105315"/>
                    <a:pt x="192306" y="105315"/>
                  </a:cubicBezTo>
                  <a:cubicBezTo>
                    <a:pt x="177007" y="105315"/>
                    <a:pt x="163909" y="109384"/>
                    <a:pt x="153013" y="117523"/>
                  </a:cubicBezTo>
                  <a:lnTo>
                    <a:pt x="133046" y="134598"/>
                  </a:lnTo>
                  <a:lnTo>
                    <a:pt x="124019" y="96906"/>
                  </a:lnTo>
                  <a:cubicBezTo>
                    <a:pt x="116890" y="80612"/>
                    <a:pt x="106634" y="64732"/>
                    <a:pt x="93251" y="49266"/>
                  </a:cubicBezTo>
                  <a:cubicBezTo>
                    <a:pt x="66485" y="18334"/>
                    <a:pt x="35402" y="1912"/>
                    <a:pt x="0" y="0"/>
                  </a:cubicBez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4597D7-AFFD-4695-B275-954589C99D98}"/>
                </a:ext>
              </a:extLst>
            </p:cNvPr>
            <p:cNvSpPr/>
            <p:nvPr/>
          </p:nvSpPr>
          <p:spPr>
            <a:xfrm>
              <a:off x="6940566" y="3830335"/>
              <a:ext cx="142314" cy="112836"/>
            </a:xfrm>
            <a:custGeom>
              <a:avLst/>
              <a:gdLst/>
              <a:ahLst/>
              <a:cxnLst/>
              <a:rect l="l" t="t" r="r" b="b"/>
              <a:pathLst>
                <a:path w="142314" h="112836">
                  <a:moveTo>
                    <a:pt x="0" y="0"/>
                  </a:moveTo>
                  <a:lnTo>
                    <a:pt x="142228" y="356"/>
                  </a:lnTo>
                  <a:lnTo>
                    <a:pt x="142314" y="112836"/>
                  </a:lnTo>
                  <a:lnTo>
                    <a:pt x="132347" y="112094"/>
                  </a:lnTo>
                  <a:cubicBezTo>
                    <a:pt x="128457" y="111588"/>
                    <a:pt x="124076" y="110829"/>
                    <a:pt x="119202" y="109818"/>
                  </a:cubicBezTo>
                  <a:cubicBezTo>
                    <a:pt x="109454" y="107794"/>
                    <a:pt x="98125" y="103780"/>
                    <a:pt x="85212" y="97776"/>
                  </a:cubicBezTo>
                  <a:cubicBezTo>
                    <a:pt x="72300" y="91772"/>
                    <a:pt x="57991" y="83178"/>
                    <a:pt x="42284" y="71992"/>
                  </a:cubicBezTo>
                  <a:cubicBezTo>
                    <a:pt x="26577" y="60807"/>
                    <a:pt x="12482" y="47891"/>
                    <a:pt x="0" y="33244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ABB4A3C-CF7B-4DA7-ABEF-12B8AD49CBA3}"/>
                </a:ext>
              </a:extLst>
            </p:cNvPr>
            <p:cNvSpPr/>
            <p:nvPr/>
          </p:nvSpPr>
          <p:spPr>
            <a:xfrm>
              <a:off x="7200900" y="3933646"/>
              <a:ext cx="131977" cy="194796"/>
            </a:xfrm>
            <a:custGeom>
              <a:avLst/>
              <a:gdLst/>
              <a:ahLst/>
              <a:cxnLst/>
              <a:rect l="l" t="t" r="r" b="b"/>
              <a:pathLst>
                <a:path w="131977" h="194796">
                  <a:moveTo>
                    <a:pt x="0" y="0"/>
                  </a:moveTo>
                  <a:cubicBezTo>
                    <a:pt x="1854" y="17419"/>
                    <a:pt x="15926" y="34890"/>
                    <a:pt x="42217" y="52413"/>
                  </a:cubicBezTo>
                  <a:cubicBezTo>
                    <a:pt x="68509" y="69935"/>
                    <a:pt x="98429" y="81743"/>
                    <a:pt x="131977" y="87836"/>
                  </a:cubicBezTo>
                  <a:cubicBezTo>
                    <a:pt x="128597" y="99103"/>
                    <a:pt x="121996" y="111993"/>
                    <a:pt x="112175" y="126506"/>
                  </a:cubicBezTo>
                  <a:cubicBezTo>
                    <a:pt x="102354" y="141020"/>
                    <a:pt x="91165" y="153298"/>
                    <a:pt x="78608" y="163342"/>
                  </a:cubicBezTo>
                  <a:cubicBezTo>
                    <a:pt x="66052" y="173386"/>
                    <a:pt x="53339" y="180980"/>
                    <a:pt x="40472" y="186124"/>
                  </a:cubicBezTo>
                  <a:cubicBezTo>
                    <a:pt x="27604" y="191268"/>
                    <a:pt x="17961" y="194159"/>
                    <a:pt x="11541" y="194796"/>
                  </a:cubicBezTo>
                  <a:cubicBezTo>
                    <a:pt x="5374" y="194796"/>
                    <a:pt x="1909" y="194414"/>
                    <a:pt x="1146" y="193651"/>
                  </a:cubicBezTo>
                  <a:cubicBezTo>
                    <a:pt x="382" y="192887"/>
                    <a:pt x="0" y="189178"/>
                    <a:pt x="0" y="182521"/>
                  </a:cubicBezTo>
                  <a:lnTo>
                    <a:pt x="0" y="174494"/>
                  </a:lnTo>
                  <a:lnTo>
                    <a:pt x="3625" y="163598"/>
                  </a:lnTo>
                  <a:cubicBezTo>
                    <a:pt x="11438" y="145037"/>
                    <a:pt x="15344" y="128093"/>
                    <a:pt x="15344" y="112764"/>
                  </a:cubicBezTo>
                  <a:cubicBezTo>
                    <a:pt x="15344" y="89815"/>
                    <a:pt x="10229" y="70891"/>
                    <a:pt x="0" y="55993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324B5B-2F48-4662-9E2E-D15DDC0B1D77}"/>
                </a:ext>
              </a:extLst>
            </p:cNvPr>
            <p:cNvSpPr/>
            <p:nvPr/>
          </p:nvSpPr>
          <p:spPr>
            <a:xfrm>
              <a:off x="6921516" y="3957823"/>
              <a:ext cx="142317" cy="215988"/>
            </a:xfrm>
            <a:custGeom>
              <a:avLst/>
              <a:gdLst/>
              <a:ahLst/>
              <a:cxnLst/>
              <a:rect l="l" t="t" r="r" b="b"/>
              <a:pathLst>
                <a:path w="142317" h="215988">
                  <a:moveTo>
                    <a:pt x="0" y="0"/>
                  </a:moveTo>
                  <a:cubicBezTo>
                    <a:pt x="1542" y="18931"/>
                    <a:pt x="16745" y="37822"/>
                    <a:pt x="45608" y="56671"/>
                  </a:cubicBezTo>
                  <a:cubicBezTo>
                    <a:pt x="74472" y="75521"/>
                    <a:pt x="106708" y="85731"/>
                    <a:pt x="142317" y="87303"/>
                  </a:cubicBezTo>
                  <a:lnTo>
                    <a:pt x="142317" y="95263"/>
                  </a:lnTo>
                  <a:lnTo>
                    <a:pt x="131043" y="117767"/>
                  </a:lnTo>
                  <a:cubicBezTo>
                    <a:pt x="124950" y="129938"/>
                    <a:pt x="116882" y="142132"/>
                    <a:pt x="106838" y="154347"/>
                  </a:cubicBezTo>
                  <a:cubicBezTo>
                    <a:pt x="96794" y="166563"/>
                    <a:pt x="86087" y="177251"/>
                    <a:pt x="74716" y="186413"/>
                  </a:cubicBezTo>
                  <a:cubicBezTo>
                    <a:pt x="63346" y="195575"/>
                    <a:pt x="52179" y="202794"/>
                    <a:pt x="41217" y="208072"/>
                  </a:cubicBezTo>
                  <a:cubicBezTo>
                    <a:pt x="30254" y="213349"/>
                    <a:pt x="21096" y="215988"/>
                    <a:pt x="13743" y="215988"/>
                  </a:cubicBezTo>
                  <a:cubicBezTo>
                    <a:pt x="9784" y="215988"/>
                    <a:pt x="6505" y="212668"/>
                    <a:pt x="3903" y="206026"/>
                  </a:cubicBezTo>
                  <a:cubicBezTo>
                    <a:pt x="1301" y="199385"/>
                    <a:pt x="0" y="190675"/>
                    <a:pt x="0" y="179898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C3E64F1-E3B1-4C9B-AB53-A36DB628E165}"/>
                </a:ext>
              </a:extLst>
            </p:cNvPr>
            <p:cNvSpPr/>
            <p:nvPr/>
          </p:nvSpPr>
          <p:spPr>
            <a:xfrm>
              <a:off x="3771900" y="3957823"/>
              <a:ext cx="208717" cy="327351"/>
            </a:xfrm>
            <a:custGeom>
              <a:avLst/>
              <a:gdLst/>
              <a:ahLst/>
              <a:cxnLst/>
              <a:rect l="l" t="t" r="r" b="b"/>
              <a:pathLst>
                <a:path w="208717" h="327351">
                  <a:moveTo>
                    <a:pt x="208717" y="0"/>
                  </a:moveTo>
                  <a:lnTo>
                    <a:pt x="208717" y="327351"/>
                  </a:lnTo>
                  <a:cubicBezTo>
                    <a:pt x="191150" y="273434"/>
                    <a:pt x="161752" y="228738"/>
                    <a:pt x="120525" y="193262"/>
                  </a:cubicBezTo>
                  <a:cubicBezTo>
                    <a:pt x="79297" y="157787"/>
                    <a:pt x="39123" y="134119"/>
                    <a:pt x="0" y="122259"/>
                  </a:cubicBezTo>
                  <a:cubicBezTo>
                    <a:pt x="41302" y="105285"/>
                    <a:pt x="79628" y="86413"/>
                    <a:pt x="114977" y="65644"/>
                  </a:cubicBezTo>
                  <a:cubicBezTo>
                    <a:pt x="150327" y="44874"/>
                    <a:pt x="181573" y="22993"/>
                    <a:pt x="208717" y="0"/>
                  </a:cubicBez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3D4B94-4066-439E-9D5E-1A1B35E1D2DB}"/>
                </a:ext>
              </a:extLst>
            </p:cNvPr>
            <p:cNvSpPr/>
            <p:nvPr/>
          </p:nvSpPr>
          <p:spPr>
            <a:xfrm>
              <a:off x="1676400" y="3962400"/>
              <a:ext cx="226862" cy="331554"/>
            </a:xfrm>
            <a:custGeom>
              <a:avLst/>
              <a:gdLst/>
              <a:ahLst/>
              <a:cxnLst/>
              <a:rect l="l" t="t" r="r" b="b"/>
              <a:pathLst>
                <a:path w="226862" h="331554">
                  <a:moveTo>
                    <a:pt x="226862" y="0"/>
                  </a:moveTo>
                  <a:lnTo>
                    <a:pt x="226862" y="331554"/>
                  </a:lnTo>
                  <a:cubicBezTo>
                    <a:pt x="202431" y="274464"/>
                    <a:pt x="168994" y="228748"/>
                    <a:pt x="126550" y="194407"/>
                  </a:cubicBezTo>
                  <a:cubicBezTo>
                    <a:pt x="84108" y="160066"/>
                    <a:pt x="41924" y="136209"/>
                    <a:pt x="0" y="122837"/>
                  </a:cubicBezTo>
                  <a:lnTo>
                    <a:pt x="226862" y="0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16FE2F-AC42-47CA-83FB-5C56010E3A04}"/>
                </a:ext>
              </a:extLst>
            </p:cNvPr>
            <p:cNvSpPr/>
            <p:nvPr/>
          </p:nvSpPr>
          <p:spPr>
            <a:xfrm>
              <a:off x="5192039" y="4638675"/>
              <a:ext cx="137558" cy="83967"/>
            </a:xfrm>
            <a:custGeom>
              <a:avLst/>
              <a:gdLst/>
              <a:ahLst/>
              <a:cxnLst/>
              <a:rect l="l" t="t" r="r" b="b"/>
              <a:pathLst>
                <a:path w="137558" h="83967">
                  <a:moveTo>
                    <a:pt x="91794" y="0"/>
                  </a:moveTo>
                  <a:cubicBezTo>
                    <a:pt x="99770" y="0"/>
                    <a:pt x="107786" y="849"/>
                    <a:pt x="115844" y="2546"/>
                  </a:cubicBezTo>
                  <a:cubicBezTo>
                    <a:pt x="123901" y="4244"/>
                    <a:pt x="131139" y="6123"/>
                    <a:pt x="137558" y="8183"/>
                  </a:cubicBezTo>
                  <a:cubicBezTo>
                    <a:pt x="136832" y="9636"/>
                    <a:pt x="133226" y="15599"/>
                    <a:pt x="126740" y="26073"/>
                  </a:cubicBezTo>
                  <a:cubicBezTo>
                    <a:pt x="120254" y="36547"/>
                    <a:pt x="112352" y="46209"/>
                    <a:pt x="103035" y="55059"/>
                  </a:cubicBezTo>
                  <a:cubicBezTo>
                    <a:pt x="93718" y="63909"/>
                    <a:pt x="83415" y="70940"/>
                    <a:pt x="72126" y="76151"/>
                  </a:cubicBezTo>
                  <a:cubicBezTo>
                    <a:pt x="60837" y="81362"/>
                    <a:pt x="50181" y="83967"/>
                    <a:pt x="40160" y="83967"/>
                  </a:cubicBezTo>
                  <a:lnTo>
                    <a:pt x="33200" y="83967"/>
                  </a:lnTo>
                  <a:cubicBezTo>
                    <a:pt x="24898" y="83967"/>
                    <a:pt x="17289" y="81154"/>
                    <a:pt x="10373" y="75528"/>
                  </a:cubicBezTo>
                  <a:cubicBezTo>
                    <a:pt x="3458" y="69902"/>
                    <a:pt x="0" y="62657"/>
                    <a:pt x="0" y="53792"/>
                  </a:cubicBezTo>
                  <a:lnTo>
                    <a:pt x="0" y="48232"/>
                  </a:lnTo>
                  <a:cubicBezTo>
                    <a:pt x="0" y="47195"/>
                    <a:pt x="1727" y="44100"/>
                    <a:pt x="5181" y="38948"/>
                  </a:cubicBezTo>
                  <a:cubicBezTo>
                    <a:pt x="8635" y="33797"/>
                    <a:pt x="14187" y="28219"/>
                    <a:pt x="21837" y="22215"/>
                  </a:cubicBezTo>
                  <a:cubicBezTo>
                    <a:pt x="29486" y="16211"/>
                    <a:pt x="39144" y="11008"/>
                    <a:pt x="50811" y="6605"/>
                  </a:cubicBezTo>
                  <a:cubicBezTo>
                    <a:pt x="62478" y="2202"/>
                    <a:pt x="76139" y="0"/>
                    <a:pt x="91794" y="0"/>
                  </a:cubicBez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81 0 L -0.00764 0.06204 L -0.00694 0 L -0.0066 0.06204 L -0.00608 0 L -0.00556 0.06204 L -0.00521 0 L -0.00469 0.06204 L -0.00399 0 L -0.00365 0.06204 L -0.00312 0 L -0.0026 0.06204 L -0.00226 0 L -0.00156 0.06204 L -0.00122 0 L -0.00069 0.06204 L 0 0 " pathEditMode="relative" rAng="0" ptsTypes="AAAAAAAAAAAAAAAAA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1F155A-5AFF-43B6-A7F5-D1492D68F5C9}"/>
              </a:ext>
            </a:extLst>
          </p:cNvPr>
          <p:cNvSpPr txBox="1"/>
          <p:nvPr/>
        </p:nvSpPr>
        <p:spPr>
          <a:xfrm>
            <a:off x="1219200" y="1054611"/>
            <a:ext cx="6705600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শিষ্ট্য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E2EA4-C4B9-4817-A144-0DFA2D9B753A}"/>
              </a:ext>
            </a:extLst>
          </p:cNvPr>
          <p:cNvSpPr txBox="1"/>
          <p:nvPr/>
        </p:nvSpPr>
        <p:spPr>
          <a:xfrm>
            <a:off x="1219200" y="2362200"/>
            <a:ext cx="6705600" cy="35394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ৃহপালিত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সান্নি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9995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9BC358-C797-4EBD-8CC7-1158DE175329}"/>
              </a:ext>
            </a:extLst>
          </p:cNvPr>
          <p:cNvSpPr txBox="1"/>
          <p:nvPr/>
        </p:nvSpPr>
        <p:spPr>
          <a:xfrm>
            <a:off x="838200" y="650633"/>
            <a:ext cx="74676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CBB09-4E20-4518-962A-D1C02430544B}"/>
              </a:ext>
            </a:extLst>
          </p:cNvPr>
          <p:cNvSpPr txBox="1"/>
          <p:nvPr/>
        </p:nvSpPr>
        <p:spPr>
          <a:xfrm>
            <a:off x="838200" y="5486400"/>
            <a:ext cx="7467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থক্য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BDB1B-9B0B-4AEA-983C-9C5C15422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7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93DD55-80B5-42CC-864F-31C1045684B2}"/>
              </a:ext>
            </a:extLst>
          </p:cNvPr>
          <p:cNvSpPr txBox="1"/>
          <p:nvPr/>
        </p:nvSpPr>
        <p:spPr>
          <a:xfrm>
            <a:off x="1009357" y="838200"/>
            <a:ext cx="7239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EC31F-2FF6-4A98-B104-B83E70153B05}"/>
              </a:ext>
            </a:extLst>
          </p:cNvPr>
          <p:cNvSpPr txBox="1"/>
          <p:nvPr/>
        </p:nvSpPr>
        <p:spPr>
          <a:xfrm>
            <a:off x="990600" y="4974885"/>
            <a:ext cx="72390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42023-ABC7-4A64-8A08-1FC89B4CA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752600"/>
            <a:ext cx="4495800" cy="29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006FA2-CF28-44F4-96BD-F60AC4521D48}"/>
              </a:ext>
            </a:extLst>
          </p:cNvPr>
          <p:cNvGrpSpPr/>
          <p:nvPr/>
        </p:nvGrpSpPr>
        <p:grpSpPr>
          <a:xfrm>
            <a:off x="970640" y="1824976"/>
            <a:ext cx="7202720" cy="2446047"/>
            <a:chOff x="2635064" y="2249694"/>
            <a:chExt cx="8044070" cy="241189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C488FC-AE57-45C7-AF13-D2E9B9241A21}"/>
                </a:ext>
              </a:extLst>
            </p:cNvPr>
            <p:cNvSpPr/>
            <p:nvPr/>
          </p:nvSpPr>
          <p:spPr>
            <a:xfrm>
              <a:off x="2635064" y="2249694"/>
              <a:ext cx="8044070" cy="24118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F5B0D6-5C4B-46D2-AC45-29A00B5DD2CE}"/>
                </a:ext>
              </a:extLst>
            </p:cNvPr>
            <p:cNvSpPr/>
            <p:nvPr/>
          </p:nvSpPr>
          <p:spPr>
            <a:xfrm>
              <a:off x="2700108" y="2744169"/>
              <a:ext cx="7913982" cy="1116162"/>
            </a:xfrm>
            <a:custGeom>
              <a:avLst/>
              <a:gdLst>
                <a:gd name="connsiteX0" fmla="*/ 0 w 7913982"/>
                <a:gd name="connsiteY0" fmla="*/ 83288 h 1116162"/>
                <a:gd name="connsiteX1" fmla="*/ 808382 w 7913982"/>
                <a:gd name="connsiteY1" fmla="*/ 30280 h 1116162"/>
                <a:gd name="connsiteX2" fmla="*/ 1126435 w 7913982"/>
                <a:gd name="connsiteY2" fmla="*/ 494106 h 1116162"/>
                <a:gd name="connsiteX3" fmla="*/ 2160104 w 7913982"/>
                <a:gd name="connsiteY3" fmla="*/ 229062 h 1116162"/>
                <a:gd name="connsiteX4" fmla="*/ 2703443 w 7913982"/>
                <a:gd name="connsiteY4" fmla="*/ 533862 h 1116162"/>
                <a:gd name="connsiteX5" fmla="*/ 3750365 w 7913982"/>
                <a:gd name="connsiteY5" fmla="*/ 202558 h 1116162"/>
                <a:gd name="connsiteX6" fmla="*/ 4240695 w 7913982"/>
                <a:gd name="connsiteY6" fmla="*/ 480853 h 1116162"/>
                <a:gd name="connsiteX7" fmla="*/ 5181600 w 7913982"/>
                <a:gd name="connsiteY7" fmla="*/ 149549 h 1116162"/>
                <a:gd name="connsiteX8" fmla="*/ 5645426 w 7913982"/>
                <a:gd name="connsiteY8" fmla="*/ 480853 h 1116162"/>
                <a:gd name="connsiteX9" fmla="*/ 6506817 w 7913982"/>
                <a:gd name="connsiteY9" fmla="*/ 162801 h 1116162"/>
                <a:gd name="connsiteX10" fmla="*/ 6811617 w 7913982"/>
                <a:gd name="connsiteY10" fmla="*/ 547114 h 1116162"/>
                <a:gd name="connsiteX11" fmla="*/ 7474226 w 7913982"/>
                <a:gd name="connsiteY11" fmla="*/ 255567 h 1116162"/>
                <a:gd name="connsiteX12" fmla="*/ 7911548 w 7913982"/>
                <a:gd name="connsiteY12" fmla="*/ 613375 h 1116162"/>
                <a:gd name="connsiteX13" fmla="*/ 7606748 w 7913982"/>
                <a:gd name="connsiteY13" fmla="*/ 1063949 h 1116162"/>
                <a:gd name="connsiteX14" fmla="*/ 6732104 w 7913982"/>
                <a:gd name="connsiteY14" fmla="*/ 1077201 h 1116162"/>
                <a:gd name="connsiteX15" fmla="*/ 6374295 w 7913982"/>
                <a:gd name="connsiteY15" fmla="*/ 798906 h 1116162"/>
                <a:gd name="connsiteX16" fmla="*/ 5645426 w 7913982"/>
                <a:gd name="connsiteY16" fmla="*/ 957932 h 1116162"/>
                <a:gd name="connsiteX17" fmla="*/ 5128591 w 7913982"/>
                <a:gd name="connsiteY17" fmla="*/ 745897 h 1116162"/>
                <a:gd name="connsiteX18" fmla="*/ 4333461 w 7913982"/>
                <a:gd name="connsiteY18" fmla="*/ 1024193 h 1116162"/>
                <a:gd name="connsiteX19" fmla="*/ 3776869 w 7913982"/>
                <a:gd name="connsiteY19" fmla="*/ 732645 h 1116162"/>
                <a:gd name="connsiteX20" fmla="*/ 2716695 w 7913982"/>
                <a:gd name="connsiteY20" fmla="*/ 984436 h 1116162"/>
                <a:gd name="connsiteX21" fmla="*/ 2080591 w 7913982"/>
                <a:gd name="connsiteY21" fmla="*/ 666384 h 1116162"/>
                <a:gd name="connsiteX22" fmla="*/ 848139 w 7913982"/>
                <a:gd name="connsiteY22" fmla="*/ 931427 h 1116162"/>
                <a:gd name="connsiteX23" fmla="*/ 556591 w 7913982"/>
                <a:gd name="connsiteY23" fmla="*/ 335080 h 1116162"/>
                <a:gd name="connsiteX24" fmla="*/ 198782 w 7913982"/>
                <a:gd name="connsiteY24" fmla="*/ 480853 h 1116162"/>
                <a:gd name="connsiteX25" fmla="*/ 92765 w 7913982"/>
                <a:gd name="connsiteY25" fmla="*/ 96540 h 1116162"/>
                <a:gd name="connsiteX26" fmla="*/ 119269 w 7913982"/>
                <a:gd name="connsiteY26" fmla="*/ 30280 h 1116162"/>
                <a:gd name="connsiteX27" fmla="*/ 92765 w 7913982"/>
                <a:gd name="connsiteY27" fmla="*/ 30280 h 1116162"/>
                <a:gd name="connsiteX28" fmla="*/ 79513 w 7913982"/>
                <a:gd name="connsiteY28" fmla="*/ 109793 h 111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13982" h="1116162">
                  <a:moveTo>
                    <a:pt x="0" y="83288"/>
                  </a:moveTo>
                  <a:cubicBezTo>
                    <a:pt x="310321" y="22549"/>
                    <a:pt x="620643" y="-38190"/>
                    <a:pt x="808382" y="30280"/>
                  </a:cubicBezTo>
                  <a:cubicBezTo>
                    <a:pt x="996121" y="98750"/>
                    <a:pt x="901148" y="460976"/>
                    <a:pt x="1126435" y="494106"/>
                  </a:cubicBezTo>
                  <a:cubicBezTo>
                    <a:pt x="1351722" y="527236"/>
                    <a:pt x="1897269" y="222436"/>
                    <a:pt x="2160104" y="229062"/>
                  </a:cubicBezTo>
                  <a:cubicBezTo>
                    <a:pt x="2422939" y="235688"/>
                    <a:pt x="2438400" y="538279"/>
                    <a:pt x="2703443" y="533862"/>
                  </a:cubicBezTo>
                  <a:cubicBezTo>
                    <a:pt x="2968487" y="529445"/>
                    <a:pt x="3494156" y="211393"/>
                    <a:pt x="3750365" y="202558"/>
                  </a:cubicBezTo>
                  <a:cubicBezTo>
                    <a:pt x="4006574" y="193723"/>
                    <a:pt x="4002156" y="489688"/>
                    <a:pt x="4240695" y="480853"/>
                  </a:cubicBezTo>
                  <a:cubicBezTo>
                    <a:pt x="4479234" y="472018"/>
                    <a:pt x="4947478" y="149549"/>
                    <a:pt x="5181600" y="149549"/>
                  </a:cubicBezTo>
                  <a:cubicBezTo>
                    <a:pt x="5415722" y="149549"/>
                    <a:pt x="5424557" y="478644"/>
                    <a:pt x="5645426" y="480853"/>
                  </a:cubicBezTo>
                  <a:cubicBezTo>
                    <a:pt x="5866295" y="483062"/>
                    <a:pt x="6312452" y="151758"/>
                    <a:pt x="6506817" y="162801"/>
                  </a:cubicBezTo>
                  <a:cubicBezTo>
                    <a:pt x="6701182" y="173844"/>
                    <a:pt x="6650382" y="531653"/>
                    <a:pt x="6811617" y="547114"/>
                  </a:cubicBezTo>
                  <a:cubicBezTo>
                    <a:pt x="6972852" y="562575"/>
                    <a:pt x="7290904" y="244523"/>
                    <a:pt x="7474226" y="255567"/>
                  </a:cubicBezTo>
                  <a:cubicBezTo>
                    <a:pt x="7657548" y="266611"/>
                    <a:pt x="7889461" y="478645"/>
                    <a:pt x="7911548" y="613375"/>
                  </a:cubicBezTo>
                  <a:cubicBezTo>
                    <a:pt x="7933635" y="748105"/>
                    <a:pt x="7803322" y="986645"/>
                    <a:pt x="7606748" y="1063949"/>
                  </a:cubicBezTo>
                  <a:cubicBezTo>
                    <a:pt x="7410174" y="1141253"/>
                    <a:pt x="6937513" y="1121375"/>
                    <a:pt x="6732104" y="1077201"/>
                  </a:cubicBezTo>
                  <a:cubicBezTo>
                    <a:pt x="6526695" y="1033027"/>
                    <a:pt x="6555408" y="818784"/>
                    <a:pt x="6374295" y="798906"/>
                  </a:cubicBezTo>
                  <a:cubicBezTo>
                    <a:pt x="6193182" y="779028"/>
                    <a:pt x="5853043" y="966767"/>
                    <a:pt x="5645426" y="957932"/>
                  </a:cubicBezTo>
                  <a:cubicBezTo>
                    <a:pt x="5437809" y="949097"/>
                    <a:pt x="5347252" y="734854"/>
                    <a:pt x="5128591" y="745897"/>
                  </a:cubicBezTo>
                  <a:cubicBezTo>
                    <a:pt x="4909930" y="756940"/>
                    <a:pt x="4558748" y="1026402"/>
                    <a:pt x="4333461" y="1024193"/>
                  </a:cubicBezTo>
                  <a:cubicBezTo>
                    <a:pt x="4108174" y="1021984"/>
                    <a:pt x="4046330" y="739271"/>
                    <a:pt x="3776869" y="732645"/>
                  </a:cubicBezTo>
                  <a:cubicBezTo>
                    <a:pt x="3507408" y="726019"/>
                    <a:pt x="2999408" y="995479"/>
                    <a:pt x="2716695" y="984436"/>
                  </a:cubicBezTo>
                  <a:cubicBezTo>
                    <a:pt x="2433982" y="973393"/>
                    <a:pt x="2392017" y="675219"/>
                    <a:pt x="2080591" y="666384"/>
                  </a:cubicBezTo>
                  <a:cubicBezTo>
                    <a:pt x="1769165" y="657549"/>
                    <a:pt x="1102139" y="986644"/>
                    <a:pt x="848139" y="931427"/>
                  </a:cubicBezTo>
                  <a:cubicBezTo>
                    <a:pt x="594139" y="876210"/>
                    <a:pt x="664817" y="410176"/>
                    <a:pt x="556591" y="335080"/>
                  </a:cubicBezTo>
                  <a:cubicBezTo>
                    <a:pt x="448365" y="259984"/>
                    <a:pt x="276086" y="520610"/>
                    <a:pt x="198782" y="480853"/>
                  </a:cubicBezTo>
                  <a:cubicBezTo>
                    <a:pt x="121478" y="441096"/>
                    <a:pt x="92765" y="96540"/>
                    <a:pt x="92765" y="96540"/>
                  </a:cubicBezTo>
                  <a:cubicBezTo>
                    <a:pt x="79513" y="21444"/>
                    <a:pt x="119269" y="30280"/>
                    <a:pt x="119269" y="30280"/>
                  </a:cubicBezTo>
                  <a:cubicBezTo>
                    <a:pt x="119269" y="19237"/>
                    <a:pt x="99391" y="17028"/>
                    <a:pt x="92765" y="30280"/>
                  </a:cubicBezTo>
                  <a:cubicBezTo>
                    <a:pt x="86139" y="43532"/>
                    <a:pt x="82826" y="76662"/>
                    <a:pt x="79513" y="109793"/>
                  </a:cubicBezTo>
                </a:path>
              </a:pathLst>
            </a:custGeom>
            <a:gradFill>
              <a:gsLst>
                <a:gs pos="37000">
                  <a:srgbClr val="C00000"/>
                </a:gs>
                <a:gs pos="1000">
                  <a:schemeClr val="accent4">
                    <a:lumMod val="20000"/>
                    <a:lumOff val="80000"/>
                  </a:schemeClr>
                </a:gs>
                <a:gs pos="53000">
                  <a:schemeClr val="accent4">
                    <a:lumMod val="20000"/>
                    <a:lumOff val="80000"/>
                  </a:schemeClr>
                </a:gs>
                <a:gs pos="63710">
                  <a:srgbClr val="00B050"/>
                </a:gs>
                <a:gs pos="74000">
                  <a:srgbClr val="FFFF0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206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3ACC86-9F68-4BFB-A69D-E4106A108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447800"/>
            <a:ext cx="7772400" cy="35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5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F5157D-45BD-4AB8-A917-AA2FEC67D0BE}"/>
              </a:ext>
            </a:extLst>
          </p:cNvPr>
          <p:cNvSpPr txBox="1"/>
          <p:nvPr/>
        </p:nvSpPr>
        <p:spPr>
          <a:xfrm>
            <a:off x="4791458" y="3863006"/>
            <a:ext cx="3438144" cy="20621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-০১৭১৮৫৫৬৬৪১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4679D-2B33-4F0B-8200-81D52152D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28447"/>
            <a:ext cx="2500553" cy="25005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DAFF8-C3D5-4EAF-8818-E41117C89E66}"/>
              </a:ext>
            </a:extLst>
          </p:cNvPr>
          <p:cNvSpPr txBox="1"/>
          <p:nvPr/>
        </p:nvSpPr>
        <p:spPr>
          <a:xfrm>
            <a:off x="1066800" y="1350556"/>
            <a:ext cx="3505200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B05FA-7510-40E8-9543-B136B854008B}"/>
              </a:ext>
            </a:extLst>
          </p:cNvPr>
          <p:cNvSpPr txBox="1"/>
          <p:nvPr/>
        </p:nvSpPr>
        <p:spPr>
          <a:xfrm>
            <a:off x="921025" y="3863006"/>
            <a:ext cx="3438144" cy="20621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Go Forward or Next 3">
            <a:hlinkClick r:id="rId2" highlightClick="1"/>
            <a:extLst>
              <a:ext uri="{FF2B5EF4-FFF2-40B4-BE49-F238E27FC236}">
                <a16:creationId xmlns:a16="http://schemas.microsoft.com/office/drawing/2014/main" id="{64FD745E-9DF9-4277-B7A8-2B13FC6396F5}"/>
              </a:ext>
            </a:extLst>
          </p:cNvPr>
          <p:cNvSpPr/>
          <p:nvPr/>
        </p:nvSpPr>
        <p:spPr>
          <a:xfrm>
            <a:off x="1981200" y="1828800"/>
            <a:ext cx="4724400" cy="3657600"/>
          </a:xfrm>
          <a:prstGeom prst="actionButtonForwardNex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4DD02-5AF5-440F-B61B-270BF79B0938}"/>
              </a:ext>
            </a:extLst>
          </p:cNvPr>
          <p:cNvSpPr txBox="1"/>
          <p:nvPr/>
        </p:nvSpPr>
        <p:spPr>
          <a:xfrm>
            <a:off x="1866900" y="381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85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C0F571-806D-4457-8E17-5B992CCEB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" y="1381374"/>
            <a:ext cx="3859084" cy="2562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CAEF7-1DD4-46B8-8160-60B3C0DC4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412546"/>
            <a:ext cx="3859083" cy="2562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D63BDE-A582-4237-81C3-4107C2E4F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4"/>
          <a:stretch/>
        </p:blipFill>
        <p:spPr>
          <a:xfrm>
            <a:off x="1981200" y="4086064"/>
            <a:ext cx="5257800" cy="22984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42ECA9-E63D-4771-82A4-3F6B67A4E208}"/>
              </a:ext>
            </a:extLst>
          </p:cNvPr>
          <p:cNvSpPr txBox="1"/>
          <p:nvPr/>
        </p:nvSpPr>
        <p:spPr>
          <a:xfrm>
            <a:off x="1759182" y="473505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0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EB196-E7AF-4A0B-828B-7DCD2B87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1676400"/>
            <a:ext cx="768773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C0EC35-691D-46F2-9735-C3D8C0241EBE}"/>
              </a:ext>
            </a:extLst>
          </p:cNvPr>
          <p:cNvSpPr txBox="1"/>
          <p:nvPr/>
        </p:nvSpPr>
        <p:spPr>
          <a:xfrm>
            <a:off x="2895600" y="1447800"/>
            <a:ext cx="3352800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E9DFA-9C6A-46D9-954C-1AAAEF0D420B}"/>
              </a:ext>
            </a:extLst>
          </p:cNvPr>
          <p:cNvSpPr txBox="1"/>
          <p:nvPr/>
        </p:nvSpPr>
        <p:spPr>
          <a:xfrm>
            <a:off x="1295400" y="3625097"/>
            <a:ext cx="67056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5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DDCB7C-A7BD-4AF3-8FE4-FE92A00FF51B}"/>
              </a:ext>
            </a:extLst>
          </p:cNvPr>
          <p:cNvSpPr txBox="1"/>
          <p:nvPr/>
        </p:nvSpPr>
        <p:spPr>
          <a:xfrm>
            <a:off x="1447800" y="3208855"/>
            <a:ext cx="62484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ছাগলের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বগৃহপালিত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1C76D-8181-434B-8704-2F06EA9A43A0}"/>
              </a:ext>
            </a:extLst>
          </p:cNvPr>
          <p:cNvSpPr txBox="1"/>
          <p:nvPr/>
        </p:nvSpPr>
        <p:spPr>
          <a:xfrm>
            <a:off x="2552700" y="1371600"/>
            <a:ext cx="40386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6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2ADAA4-5205-4FB8-9262-10FE8E256CDD}"/>
              </a:ext>
            </a:extLst>
          </p:cNvPr>
          <p:cNvSpPr txBox="1"/>
          <p:nvPr/>
        </p:nvSpPr>
        <p:spPr>
          <a:xfrm>
            <a:off x="1866900" y="381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Action Button: Go Forward or Next 1">
            <a:hlinkClick r:id="rId2" highlightClick="1"/>
            <a:extLst>
              <a:ext uri="{FF2B5EF4-FFF2-40B4-BE49-F238E27FC236}">
                <a16:creationId xmlns:a16="http://schemas.microsoft.com/office/drawing/2014/main" id="{ED371CBF-89EF-44DF-AB26-A7BF410047F6}"/>
              </a:ext>
            </a:extLst>
          </p:cNvPr>
          <p:cNvSpPr/>
          <p:nvPr/>
        </p:nvSpPr>
        <p:spPr>
          <a:xfrm>
            <a:off x="1295400" y="2133600"/>
            <a:ext cx="6172200" cy="3657600"/>
          </a:xfrm>
          <a:prstGeom prst="actionButtonForwardNex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1428</TotalTime>
  <Words>573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NikoshBAN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পিথাগোরাসের উপপাদ্যঃ</dc:title>
  <dc:creator>Mridul Kanti Biswas</dc:creator>
  <cp:lastModifiedBy>Samdani</cp:lastModifiedBy>
  <cp:revision>381</cp:revision>
  <dcterms:created xsi:type="dcterms:W3CDTF">2018-05-23T19:27:02Z</dcterms:created>
  <dcterms:modified xsi:type="dcterms:W3CDTF">2019-05-02T00:23:06Z</dcterms:modified>
</cp:coreProperties>
</file>