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0" r:id="rId3"/>
    <p:sldId id="268" r:id="rId4"/>
    <p:sldId id="260" r:id="rId5"/>
    <p:sldId id="262" r:id="rId6"/>
    <p:sldId id="274" r:id="rId7"/>
    <p:sldId id="273" r:id="rId8"/>
    <p:sldId id="264" r:id="rId9"/>
    <p:sldId id="263" r:id="rId10"/>
    <p:sldId id="272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>
        <p:scale>
          <a:sx n="82" d="100"/>
          <a:sy n="82" d="100"/>
        </p:scale>
        <p:origin x="-10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13817-7007-496E-8F16-29ADE9764A84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0B31D-AD93-4A10-8B2D-499E8F6DE1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640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bdulmalek1972p@gmail.com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95400"/>
            <a:ext cx="9144000" cy="3413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একক কাজ</a:t>
            </a:r>
            <a:endParaRPr lang="bn-IN" sz="66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ফজরের ফরজ নামাজ কয় রাকাত</a:t>
            </a:r>
          </a:p>
          <a:p>
            <a:pPr algn="ctr"/>
            <a:endParaRPr lang="en-US" sz="6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bn-IN" sz="6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পাঁচ ওয়াক্ত নামাজে কত ফরজ</a:t>
            </a:r>
            <a:endParaRPr lang="bn-IN" sz="66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9296399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  <a:p>
            <a:pPr algn="ctr"/>
            <a:endParaRPr lang="bn-IN" sz="3600" u="sng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নামা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 আরবী শব্দ কী</a:t>
            </a:r>
          </a:p>
          <a:p>
            <a:endPara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নামা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আদায়কারী আখেরাতে কি পাবে</a:t>
            </a:r>
          </a:p>
          <a:p>
            <a:endParaRPr lang="bn-IN" sz="36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৩। নামা</a:t>
            </a:r>
            <a:r>
              <a:rPr lang="bn-BD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মানুষকে কী কাজ হতে বিরত রাখে</a:t>
            </a:r>
            <a:endParaRPr lang="bn-BD" sz="4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24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835" y="1828800"/>
            <a:ext cx="86106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বাড়</a:t>
            </a:r>
            <a:r>
              <a:rPr lang="bn-IN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bn-BD" sz="6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bn-IN" sz="6600" b="1" u="sng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নামাজের উপকারিতা বর্ণনা কর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91428" y="457200"/>
            <a:ext cx="38582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12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2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00200" y="1905000"/>
            <a:ext cx="6781800" cy="4953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24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200" y="1752600"/>
            <a:ext cx="8077200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2895600" y="304800"/>
            <a:ext cx="301396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9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495800" y="4038600"/>
            <a:ext cx="441249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ষ্ঠ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ণি</a:t>
            </a:r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ইসলাম ও ন</a:t>
            </a:r>
            <a:r>
              <a:rPr lang="bn-BD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ৈতিক শিক্ষা</a:t>
            </a:r>
            <a:endParaRPr lang="bn-IN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1227" y="3545083"/>
            <a:ext cx="473177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মালেক</a:t>
            </a:r>
            <a:endParaRPr lang="en-US" sz="36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আব্দুল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মাজেদ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একাডেমী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পাংশা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রাজবাড়ী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মোবাইল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: ০১৭১৭-০০২১৫১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ই-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abdulmalek1972p@gmail.com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Website: www.teachersnews24.com</a:t>
            </a:r>
            <a:endParaRPr lang="bn-BD" sz="2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2" descr="C:\Users\H\Desktop\Malek-Photo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3516" y="1808872"/>
            <a:ext cx="1676400" cy="1676400"/>
          </a:xfrm>
          <a:prstGeom prst="rect">
            <a:avLst/>
          </a:prstGeom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4" name="TextBox 13"/>
          <p:cNvSpPr txBox="1"/>
          <p:nvPr/>
        </p:nvSpPr>
        <p:spPr>
          <a:xfrm>
            <a:off x="2819400" y="-533400"/>
            <a:ext cx="51515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00B0F0"/>
                </a:solidFill>
              </a:rPr>
              <a:t>   </a:t>
            </a:r>
            <a:r>
              <a:rPr lang="en-US" sz="6600" dirty="0" err="1" smtClean="0">
                <a:solidFill>
                  <a:srgbClr val="00B0F0"/>
                </a:solidFill>
              </a:rPr>
              <a:t>পরিচিতি</a:t>
            </a:r>
            <a:endParaRPr lang="en-US" sz="6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29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007" y="2458490"/>
            <a:ext cx="4389120" cy="2916936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76406" y="2303854"/>
            <a:ext cx="3372321" cy="26578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929" y="2896952"/>
            <a:ext cx="2581275" cy="17716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838200"/>
            <a:ext cx="8606117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ZIZUL\Desktop\Siraj\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1"/>
            <a:ext cx="51816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795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en-US"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lang="bn-BD" sz="1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</a:t>
            </a:r>
            <a:endParaRPr lang="en-US" sz="166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66" y="1295400"/>
            <a:ext cx="914400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4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 নামা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এর পূর্বে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ওয়াক্ত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তা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bn-BD" sz="4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নামা</a:t>
            </a:r>
            <a:r>
              <a:rPr lang="bn-BD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জে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50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ZIZUL\Desktop\Siraj\254183894_9e983d65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62000"/>
            <a:ext cx="6324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9913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ZIZUL\Desktop\Siraj\inde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7238999" cy="46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89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131</Words>
  <Application>Microsoft Office PowerPoint</Application>
  <PresentationFormat>On-screen Show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Kazi Al-Fami</dc:creator>
  <cp:lastModifiedBy>Majed Academy</cp:lastModifiedBy>
  <cp:revision>61</cp:revision>
  <dcterms:created xsi:type="dcterms:W3CDTF">2006-08-16T00:00:00Z</dcterms:created>
  <dcterms:modified xsi:type="dcterms:W3CDTF">2019-12-04T04:35:37Z</dcterms:modified>
</cp:coreProperties>
</file>