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70" r:id="rId3"/>
    <p:sldId id="271" r:id="rId4"/>
    <p:sldId id="272" r:id="rId5"/>
    <p:sldId id="285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90" r:id="rId17"/>
    <p:sldId id="284" r:id="rId18"/>
    <p:sldId id="286" r:id="rId19"/>
    <p:sldId id="288" r:id="rId20"/>
    <p:sldId id="289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>
      <p:cViewPr varScale="1">
        <p:scale>
          <a:sx n="69" d="100"/>
          <a:sy n="69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E5962-B7E8-4CF7-9ECE-3B3108C83E5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14BDE-25F0-4A0F-93F8-563A8CCC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4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7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3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0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35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1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9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89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31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9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93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1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2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0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2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4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96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0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BDEE1E-945F-4C1F-9166-C038B39FF88E}" type="datetime3">
              <a:rPr lang="en-US" smtClean="0"/>
              <a:t>27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12C71-4C53-4CFA-A98B-37FE328ECC12}" type="datetime3">
              <a:rPr lang="en-US" smtClean="0"/>
              <a:t>27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0EA5A-4CF0-4B31-B2A2-47F5BFC4AEC6}" type="datetime3">
              <a:rPr lang="en-US" smtClean="0"/>
              <a:t>27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80D87A-A17B-469C-9070-33A95E69932B}" type="datetime3">
              <a:rPr lang="en-US" smtClean="0"/>
              <a:t>27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FDC3D0-9C0C-4A87-A23F-6F0FEE47F812}" type="datetime3">
              <a:rPr lang="en-US" smtClean="0"/>
              <a:t>27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7B49E0-7F9F-43C5-81D1-A8A61911AB04}" type="datetime3">
              <a:rPr lang="en-US" smtClean="0"/>
              <a:t>27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0EE9BB-1BA3-4387-8AB9-F6F280916EFF}" type="datetime3">
              <a:rPr lang="en-US" smtClean="0"/>
              <a:t>27 November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359F-9743-4814-901C-1084DC7E45AD}" type="datetime3">
              <a:rPr lang="en-US" smtClean="0"/>
              <a:t>27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1AB283-C2D9-41DE-A365-8ECD0BBEFBB5}" type="datetime3">
              <a:rPr lang="en-US" smtClean="0"/>
              <a:t>27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F5A31-71AE-48E0-934C-2031A221F970}" type="datetime3">
              <a:rPr lang="en-US" smtClean="0"/>
              <a:t>27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9D9BC4-33C1-46F8-A54B-E860EF0C31EE}" type="datetime3">
              <a:rPr lang="en-US" smtClean="0"/>
              <a:t>27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3431" y="193432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13448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70004" y="5275040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6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7.jpg"/><Relationship Id="rId5" Type="http://schemas.openxmlformats.org/officeDocument/2006/relationships/image" Target="../media/image4.png"/><Relationship Id="rId10" Type="http://schemas.openxmlformats.org/officeDocument/2006/relationships/image" Target="../media/image26.jpg"/><Relationship Id="rId4" Type="http://schemas.openxmlformats.org/officeDocument/2006/relationships/image" Target="../media/image3.pn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33.JPG"/><Relationship Id="rId17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36.JP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jpeg"/><Relationship Id="rId1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6.JPG"/><Relationship Id="rId5" Type="http://schemas.openxmlformats.org/officeDocument/2006/relationships/image" Target="../media/image4.png"/><Relationship Id="rId10" Type="http://schemas.openxmlformats.org/officeDocument/2006/relationships/image" Target="../media/image45.JPG"/><Relationship Id="rId4" Type="http://schemas.openxmlformats.org/officeDocument/2006/relationships/image" Target="../media/image3.png"/><Relationship Id="rId9" Type="http://schemas.openxmlformats.org/officeDocument/2006/relationships/image" Target="../media/image4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2.jpg"/><Relationship Id="rId5" Type="http://schemas.openxmlformats.org/officeDocument/2006/relationships/image" Target="../media/image4.png"/><Relationship Id="rId10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9011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7967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753" y="838200"/>
            <a:ext cx="6271810" cy="4981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90" y="1442097"/>
            <a:ext cx="3793312" cy="16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15889" y="1189764"/>
            <a:ext cx="6243252" cy="4314867"/>
            <a:chOff x="1406236" y="962947"/>
            <a:chExt cx="6243252" cy="43148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726" y="2534614"/>
              <a:ext cx="4699000" cy="27432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406236" y="962947"/>
              <a:ext cx="6243252" cy="104678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 সফটওয়্যার ইনস্টল করতে হলে প্রথমেই আমাদের সফটওয়্যারটির সফট বা ডিজিটাল কপি প্রয়োজন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383577" y="236393"/>
            <a:ext cx="4087618" cy="6645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 কপি পাওয়া যেতে পারে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3892" y="1171790"/>
            <a:ext cx="6668588" cy="5103673"/>
            <a:chOff x="1093092" y="1034364"/>
            <a:chExt cx="6668588" cy="51036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092" y="1034364"/>
              <a:ext cx="6668588" cy="4146567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3236761" y="5572111"/>
              <a:ext cx="2021039" cy="5659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সিডি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34418" y="1230074"/>
            <a:ext cx="6511697" cy="5105702"/>
            <a:chOff x="1171538" y="1042838"/>
            <a:chExt cx="6511697" cy="51057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538" y="1042838"/>
              <a:ext cx="6511697" cy="4330795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3236761" y="5582614"/>
              <a:ext cx="2381250" cy="5659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ডিভিডি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15418" y="1244311"/>
            <a:ext cx="6530697" cy="5108106"/>
            <a:chOff x="1062121" y="1046504"/>
            <a:chExt cx="6530697" cy="510810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1" y="1046504"/>
              <a:ext cx="6530697" cy="4252000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3153271" y="5588684"/>
              <a:ext cx="2381250" cy="5659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পেনড্রাইভ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53690" y="1171790"/>
            <a:ext cx="6194910" cy="5148145"/>
            <a:chOff x="1405347" y="1006465"/>
            <a:chExt cx="6194910" cy="514814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347" y="1006465"/>
              <a:ext cx="6194910" cy="4420589"/>
            </a:xfrm>
            <a:prstGeom prst="rect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3136844" y="5588684"/>
              <a:ext cx="2381250" cy="5659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ইন্টারনেট থেকে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5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60148" y="649561"/>
            <a:ext cx="5257800" cy="7012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ইনস্টল করার ধাপ সমুহ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11641" y="2614522"/>
            <a:ext cx="7527557" cy="3046606"/>
            <a:chOff x="811641" y="2614522"/>
            <a:chExt cx="7527557" cy="304660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7" b="55113"/>
            <a:stretch/>
          </p:blipFill>
          <p:spPr>
            <a:xfrm>
              <a:off x="811641" y="2614522"/>
              <a:ext cx="7527557" cy="744731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1717919" y="4959927"/>
              <a:ext cx="5715000" cy="70120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সেট আপ ফাইলে ডাবল ক্লিক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64" y="2189998"/>
            <a:ext cx="6725758" cy="36774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6" y="2251578"/>
            <a:ext cx="6497783" cy="361582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294402" y="2295293"/>
            <a:ext cx="6635007" cy="3615823"/>
            <a:chOff x="751570" y="1708049"/>
            <a:chExt cx="7622308" cy="42030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70" y="1708049"/>
              <a:ext cx="7622308" cy="420306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715000" y="5525307"/>
              <a:ext cx="1143000" cy="2658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60148" y="2295294"/>
            <a:ext cx="5984706" cy="3572106"/>
            <a:chOff x="659825" y="1470758"/>
            <a:chExt cx="7748149" cy="439664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25" y="1470758"/>
              <a:ext cx="7748149" cy="4396642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715001" y="5318789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50818" y="2189998"/>
            <a:ext cx="6578592" cy="3558281"/>
            <a:chOff x="719211" y="1445346"/>
            <a:chExt cx="7739675" cy="430293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1" y="1445346"/>
              <a:ext cx="7739675" cy="4302934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757731" y="5318789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54564" y="2295294"/>
            <a:ext cx="6674846" cy="3403933"/>
            <a:chOff x="668299" y="1519040"/>
            <a:chExt cx="7739675" cy="418018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99" y="1519040"/>
              <a:ext cx="7739675" cy="4180188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5730020" y="5277814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64" y="2600103"/>
            <a:ext cx="6594036" cy="319500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254564" y="2423320"/>
            <a:ext cx="6360288" cy="3234933"/>
            <a:chOff x="651351" y="1695932"/>
            <a:chExt cx="7959249" cy="368617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51" y="1695932"/>
              <a:ext cx="7959249" cy="368617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5755579" y="4959512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8" y="2600103"/>
            <a:ext cx="6578591" cy="3462529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184054" y="631521"/>
            <a:ext cx="7086599" cy="977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ধাপ সমুহ প্রায় সব ধরনের সফটওয়্যার ইনস্টলের ক্ষেত্রে প্রযোজ্য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7300" y="1028174"/>
            <a:ext cx="3215639" cy="986517"/>
          </a:xfrm>
          <a:prstGeom prst="round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7233" y="4343400"/>
            <a:ext cx="5943600" cy="838200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Micro Soft Office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 ইনস্টল কর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734792"/>
            <a:ext cx="4069080" cy="261481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069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13676"/>
            <a:ext cx="4274148" cy="2457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54" y="2398329"/>
            <a:ext cx="2725646" cy="2472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1371600" y="610112"/>
            <a:ext cx="6750863" cy="1017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 সফটওয়্যার আইসিটি যন্ত্র পরিচালনায় ঝামেলার সৃষ্টি করে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4227" y="5181600"/>
            <a:ext cx="6847844" cy="699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বুদ্ধিমানের কাজ হলো অপ্রয়োজনীয় সফটওয়্যার আনইনস্টল করা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56069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7191" y="762000"/>
            <a:ext cx="7017327" cy="5197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টাচস্কিনযুক্ত স্মার্টফোনগুলো থেকে সফটওয়্যার আনইনস্টল করা খুবই সহজ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58760" y="1521432"/>
            <a:ext cx="7035758" cy="4616318"/>
            <a:chOff x="1058760" y="1521432"/>
            <a:chExt cx="7035758" cy="4616318"/>
          </a:xfrm>
        </p:grpSpPr>
        <p:sp>
          <p:nvSpPr>
            <p:cNvPr id="15" name="Rectangle 14"/>
            <p:cNvSpPr/>
            <p:nvPr/>
          </p:nvSpPr>
          <p:spPr>
            <a:xfrm>
              <a:off x="1058760" y="4858878"/>
              <a:ext cx="7035758" cy="12788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সেটিংস থেকে অ্যাপ্লিকেশন সিলেক্ট করে নিদিষ্ট সফটওয়্যারটিতে টাচ করলে পর্দায় একটি মেনু আসবে । সেখানে আনইনস্টল লেখা জায়গায় টাচ করার পর সফটওয়্যারটি আনইনস্টল হয়ে যাবে 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190" y="1521432"/>
              <a:ext cx="7017327" cy="3210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4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78923" y="859081"/>
            <a:ext cx="6896100" cy="4357155"/>
            <a:chOff x="1078923" y="859081"/>
            <a:chExt cx="6896100" cy="43571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923" y="2046566"/>
              <a:ext cx="6896100" cy="316967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078923" y="859081"/>
              <a:ext cx="6896100" cy="85255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মাইক্রোসফট উইন্ডোজ-এর অপারেটিং সিস্টেম সফটওয়্যার যন্ত্র থেকে সফটওয়্যার আনইনস্টল  করতে হলে নিচের ধাপগুলি অনুসরন করতে হবে 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78922" y="874466"/>
            <a:ext cx="7074477" cy="5258491"/>
            <a:chOff x="1078922" y="874466"/>
            <a:chExt cx="7074477" cy="5258491"/>
          </a:xfrm>
        </p:grpSpPr>
        <p:sp>
          <p:nvSpPr>
            <p:cNvPr id="18" name="Rectangle 17"/>
            <p:cNvSpPr/>
            <p:nvPr/>
          </p:nvSpPr>
          <p:spPr>
            <a:xfrm>
              <a:off x="1910431" y="5551166"/>
              <a:ext cx="5107132" cy="58179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প্রথমে স্টার্ট বাটন থেকে কন্ট্রোল প্যানেলে যেতে হবে ।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922" y="874466"/>
              <a:ext cx="7074477" cy="434177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066800" y="826766"/>
            <a:ext cx="7315200" cy="5343248"/>
            <a:chOff x="1066800" y="826766"/>
            <a:chExt cx="7315200" cy="5343248"/>
          </a:xfrm>
        </p:grpSpPr>
        <p:grpSp>
          <p:nvGrpSpPr>
            <p:cNvPr id="22" name="Group 21"/>
            <p:cNvGrpSpPr/>
            <p:nvPr/>
          </p:nvGrpSpPr>
          <p:grpSpPr>
            <a:xfrm>
              <a:off x="1066800" y="826766"/>
              <a:ext cx="7315200" cy="4389470"/>
              <a:chOff x="807807" y="1448674"/>
              <a:chExt cx="7315200" cy="370859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3" t="1714" r="19167" b="21661"/>
              <a:stretch/>
            </p:blipFill>
            <p:spPr>
              <a:xfrm>
                <a:off x="807807" y="1448674"/>
                <a:ext cx="7315200" cy="3708593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2362200" y="4419600"/>
                <a:ext cx="1676400" cy="65770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3063976" y="5454184"/>
              <a:ext cx="2925993" cy="71583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Programs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ক্লিক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82201" y="837409"/>
            <a:ext cx="7193228" cy="5323257"/>
            <a:chOff x="1082201" y="837409"/>
            <a:chExt cx="7193228" cy="5323257"/>
          </a:xfrm>
        </p:grpSpPr>
        <p:grpSp>
          <p:nvGrpSpPr>
            <p:cNvPr id="29" name="Group 28"/>
            <p:cNvGrpSpPr/>
            <p:nvPr/>
          </p:nvGrpSpPr>
          <p:grpSpPr>
            <a:xfrm>
              <a:off x="1082201" y="837409"/>
              <a:ext cx="7193228" cy="5323257"/>
              <a:chOff x="1082201" y="837409"/>
              <a:chExt cx="7193228" cy="532325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8" t="2731" r="26279" b="43698"/>
              <a:stretch/>
            </p:blipFill>
            <p:spPr>
              <a:xfrm>
                <a:off x="1082201" y="837409"/>
                <a:ext cx="7193228" cy="4382543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2470199" y="5444836"/>
                <a:ext cx="4582000" cy="7158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Programs and features </a:t>
                </a:r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 ক্লিক</a:t>
                </a:r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819400" y="1732586"/>
              <a:ext cx="5029200" cy="9409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12764" y="859081"/>
            <a:ext cx="7523407" cy="5207955"/>
            <a:chOff x="812764" y="859081"/>
            <a:chExt cx="7523407" cy="5207955"/>
          </a:xfrm>
        </p:grpSpPr>
        <p:sp>
          <p:nvSpPr>
            <p:cNvPr id="33" name="Rectangle 32"/>
            <p:cNvSpPr/>
            <p:nvPr/>
          </p:nvSpPr>
          <p:spPr>
            <a:xfrm>
              <a:off x="1371600" y="5516693"/>
              <a:ext cx="6964571" cy="5503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 সফটওয়্যারটি আনইনস্টল করব সেটির উপর রাইট  ক্লিক করে 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Uninstall 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ক্লিক 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" t="2572" r="10000" b="1996"/>
            <a:stretch/>
          </p:blipFill>
          <p:spPr>
            <a:xfrm>
              <a:off x="812764" y="859081"/>
              <a:ext cx="7462665" cy="459978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209800" y="2362200"/>
              <a:ext cx="1676400" cy="2351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40521" y="2570036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Uninstall </a:t>
              </a:r>
            </a:p>
            <a:p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59393" y="2627863"/>
              <a:ext cx="1036407" cy="3044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7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7300" y="1028174"/>
            <a:ext cx="3215639" cy="986517"/>
          </a:xfrm>
          <a:prstGeom prst="round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4343400"/>
            <a:ext cx="6356233" cy="838200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Micro Soft Office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 আনইনস্টল কর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734792"/>
            <a:ext cx="4069080" cy="261481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424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39954" y="373432"/>
            <a:ext cx="1981200" cy="6858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48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140" y="1505011"/>
            <a:ext cx="716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সফটওয়্যার ইনস্টল করার পুর্বে লক্ষ্য রাখা প্রয়োজন 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2154074"/>
            <a:ext cx="692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 সফটওয়্যার ইনস্টল করা হবে তা হার্ডওয়্যার সাপোর্ট করে কিনা;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662366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read me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ফাইলটিতে জরুরী কিছু কাজের কথা লেখা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কিনা;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9309" y="3220874"/>
            <a:ext cx="462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এন্টি ভাইরাস সফটওয়্যার বন্ধ আছে কিনা;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3040" y="3824770"/>
            <a:ext cx="256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6126" y="4521828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2886" y="4521828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4050" y="5394665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ii,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16740" y="5242265"/>
            <a:ext cx="19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ii,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5277814"/>
            <a:ext cx="550660" cy="4876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39954" y="373432"/>
            <a:ext cx="1981200" cy="6858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48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7"/>
          <p:cNvSpPr txBox="1">
            <a:spLocks/>
          </p:cNvSpPr>
          <p:nvPr/>
        </p:nvSpPr>
        <p:spPr>
          <a:xfrm>
            <a:off x="7592818" y="6553200"/>
            <a:ext cx="1305724" cy="1431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6140" y="1505011"/>
            <a:ext cx="716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সফট কপি পাওয়া যেতে পারে............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2154074"/>
            <a:ext cx="443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সিডি/ডিভিডি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26623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9309" y="3220874"/>
            <a:ext cx="462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থেকে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3040" y="3824770"/>
            <a:ext cx="256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6126" y="4521828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2886" y="4521828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4050" y="5394665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ii,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6740" y="5242265"/>
            <a:ext cx="19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ii,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57800" y="5277814"/>
            <a:ext cx="550660" cy="4876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ate Placeholder 7"/>
          <p:cNvSpPr txBox="1">
            <a:spLocks/>
          </p:cNvSpPr>
          <p:nvPr/>
        </p:nvSpPr>
        <p:spPr>
          <a:xfrm>
            <a:off x="7592818" y="6553200"/>
            <a:ext cx="1305724" cy="1431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1055" y="885614"/>
            <a:ext cx="509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অপ্রয়োজনীয় সফটওয়্যার কি করতে হবে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6526" y="1676400"/>
            <a:ext cx="246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5390" y="1700583"/>
            <a:ext cx="277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আনইনস্টল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5233" y="2467186"/>
            <a:ext cx="168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7141" y="2396837"/>
            <a:ext cx="19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79431" y="1695476"/>
            <a:ext cx="550660" cy="4876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57300" y="3459161"/>
            <a:ext cx="509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প্রয়োজনীয় সফটওয়্যার কি করতে 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2771" y="4249947"/>
            <a:ext cx="246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1478" y="5040733"/>
            <a:ext cx="168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3386" y="4970384"/>
            <a:ext cx="19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722771" y="4311051"/>
            <a:ext cx="550660" cy="4876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05677" y="4311051"/>
            <a:ext cx="188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আনইনস্টল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826" y="3092745"/>
            <a:ext cx="4146769" cy="237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রবিউল ইসলাম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(আই,সিটি)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ছিলাখানা বহুমুখী ও কারিগরি উচ্চ বিদ্যালয়</a:t>
            </a:r>
          </a:p>
          <a:p>
            <a:pPr>
              <a:lnSpc>
                <a:spcPct val="90000"/>
              </a:lnSpc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নাগেশ্বরী, কুড়িগ্রাম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rabiulislamchs@gmail.com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Mobile: 01730920932</a:t>
            </a:r>
            <a:endParaRPr lang="bn-BD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040213" y="2860977"/>
            <a:ext cx="3688079" cy="27684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ও ব্যবহারকারীর   নিরাপত্তা</a:t>
            </a:r>
            <a:endParaRPr lang="bn-BD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34"/>
          <a:stretch/>
        </p:blipFill>
        <p:spPr>
          <a:xfrm>
            <a:off x="1375563" y="793412"/>
            <a:ext cx="1623218" cy="2329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3610272" y="348979"/>
            <a:ext cx="1905000" cy="8841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55000">
                <a:schemeClr val="accent6">
                  <a:lumMod val="63000"/>
                  <a:lumOff val="37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16" y="1083678"/>
            <a:ext cx="1552102" cy="2009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4231" r="53889" b="15463"/>
          <a:stretch/>
        </p:blipFill>
        <p:spPr>
          <a:xfrm>
            <a:off x="4094142" y="1600200"/>
            <a:ext cx="858858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55" y="2025606"/>
            <a:ext cx="4030663" cy="25040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76399" y="786011"/>
            <a:ext cx="3124200" cy="991474"/>
          </a:xfrm>
          <a:prstGeom prst="round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43891" y="4957356"/>
            <a:ext cx="6804390" cy="6657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কিভাবে ডিলিট করতে হয়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020046"/>
            <a:ext cx="6934200" cy="45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96846" y="1021207"/>
            <a:ext cx="6477000" cy="5056431"/>
            <a:chOff x="1235177" y="714150"/>
            <a:chExt cx="6477000" cy="50564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177" y="2046306"/>
              <a:ext cx="6477000" cy="372427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905000" y="714150"/>
              <a:ext cx="4953000" cy="118051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 যন্ত্রগুলো সফটওয়্যারের মাধ্যমে পরিচালিত হয়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20" y="1615601"/>
            <a:ext cx="6409532" cy="469833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143000" y="813736"/>
            <a:ext cx="6607046" cy="7543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সফটওয়্যারগুলো আইসিটি যন্ত্রে ইনস্টল করা থাকে না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62665" y="829209"/>
            <a:ext cx="6607046" cy="7543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সফটওয়্যারগুলো আইসিটি যন্ত্রে ইনস্টল করতে হয়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87" y="1669438"/>
            <a:ext cx="6335518" cy="454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190126"/>
            <a:ext cx="6896100" cy="33655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209800" y="545367"/>
            <a:ext cx="6214601" cy="5325144"/>
            <a:chOff x="2209800" y="545367"/>
            <a:chExt cx="6214601" cy="5325144"/>
          </a:xfrm>
        </p:grpSpPr>
        <p:sp>
          <p:nvSpPr>
            <p:cNvPr id="7" name="Rounded Rectangle 6"/>
            <p:cNvSpPr/>
            <p:nvPr/>
          </p:nvSpPr>
          <p:spPr>
            <a:xfrm>
              <a:off x="2819400" y="545367"/>
              <a:ext cx="3119052" cy="929801"/>
            </a:xfrm>
            <a:prstGeom prst="round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09800" y="4940710"/>
              <a:ext cx="6214601" cy="929801"/>
            </a:xfrm>
            <a:prstGeom prst="round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 ইনস্টলেশন ও আন ইনস্টলেশন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3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23913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009" y="3448304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সফটওয়্যার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ইনস্টল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 পারবে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7300" y="4340914"/>
            <a:ext cx="607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সফটওয়্যার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আনইনস্টল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 পারবে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2611593"/>
            <a:ext cx="764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সফটওয়্যার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ইনস্টল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ও আনইনস্টল কি তা বলতে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58" y="1894666"/>
            <a:ext cx="6082162" cy="3521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0"/>
          <a:stretch/>
        </p:blipFill>
        <p:spPr>
          <a:xfrm>
            <a:off x="1489261" y="1857293"/>
            <a:ext cx="6350000" cy="424321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71600" y="922250"/>
            <a:ext cx="6710516" cy="3342943"/>
            <a:chOff x="1371600" y="922250"/>
            <a:chExt cx="6710516" cy="3342943"/>
          </a:xfrm>
        </p:grpSpPr>
        <p:sp>
          <p:nvSpPr>
            <p:cNvPr id="17" name="Bent Arrow 16"/>
            <p:cNvSpPr/>
            <p:nvPr/>
          </p:nvSpPr>
          <p:spPr>
            <a:xfrm>
              <a:off x="2819400" y="2743200"/>
              <a:ext cx="609600" cy="1521993"/>
            </a:xfrm>
            <a:prstGeom prst="ben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371600" y="922250"/>
              <a:ext cx="6710516" cy="59976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অপারেটিং সিস্টেম সফটওয়্যার ইনস্টল প্রক্রিয়া একটু জটিল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66800" y="705965"/>
            <a:ext cx="7175090" cy="3180236"/>
            <a:chOff x="1066800" y="705965"/>
            <a:chExt cx="7175090" cy="3180236"/>
          </a:xfrm>
        </p:grpSpPr>
        <p:sp>
          <p:nvSpPr>
            <p:cNvPr id="21" name="Bent Arrow 20"/>
            <p:cNvSpPr/>
            <p:nvPr/>
          </p:nvSpPr>
          <p:spPr>
            <a:xfrm>
              <a:off x="1752600" y="2549055"/>
              <a:ext cx="609600" cy="133714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38911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66800" y="705965"/>
              <a:ext cx="7175090" cy="88590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অপারেটিং সিস্টেম সফটওয়্যার ছাড়াও আইসিটি যন্ত্র ব্যবহার করতে  আমাদের বিভিন্ন ধরনের  সফটওয়্যারের প্রয়োজন হয়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Bent Arrow 22"/>
            <p:cNvSpPr/>
            <p:nvPr/>
          </p:nvSpPr>
          <p:spPr>
            <a:xfrm>
              <a:off x="2209800" y="2745207"/>
              <a:ext cx="471948" cy="1140993"/>
            </a:xfrm>
            <a:prstGeom prst="ben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5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7" y="1336964"/>
            <a:ext cx="6648450" cy="3810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50407" y="5448325"/>
            <a:ext cx="6698193" cy="8859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সফটওয়্যারগুলো ব্যবহারকারীর যন্ত্রটি ব্যবহার করার উদ্দেশ্যের ভিত্তিতে ইনস্টল করতে হয়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68231" y="486427"/>
            <a:ext cx="1883738" cy="549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7703" y="484625"/>
            <a:ext cx="5943600" cy="7094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সফটওয়্যারগুলো কিসের ভিত্তিতে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ইনস্টল করতে হয়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04419" y="2525275"/>
            <a:ext cx="2438400" cy="213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সফটওয়্যার ইনস্টল করার পুর্বে লক্ষ্য রাখা প্রয়োজন 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5519" y="352650"/>
            <a:ext cx="6242044" cy="2681698"/>
            <a:chOff x="775519" y="352650"/>
            <a:chExt cx="6242044" cy="26816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19" y="1281748"/>
              <a:ext cx="2628900" cy="1752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ounded Rectangle 6"/>
            <p:cNvSpPr/>
            <p:nvPr/>
          </p:nvSpPr>
          <p:spPr>
            <a:xfrm>
              <a:off x="2396545" y="352650"/>
              <a:ext cx="4621018" cy="79035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 সফটওয়্যার ইনস্টল করা হবে তা তোমার যন্ত্রের হার্ডওয়্যার সাপোর্ট করে কি না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2104" y="347666"/>
            <a:ext cx="7759298" cy="3813341"/>
            <a:chOff x="952104" y="347666"/>
            <a:chExt cx="7759298" cy="381334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2" t="3506" r="10671" b="15569"/>
            <a:stretch/>
          </p:blipFill>
          <p:spPr>
            <a:xfrm>
              <a:off x="6167490" y="1542275"/>
              <a:ext cx="2543912" cy="26187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9" name="Group 18"/>
            <p:cNvGrpSpPr/>
            <p:nvPr/>
          </p:nvGrpSpPr>
          <p:grpSpPr>
            <a:xfrm>
              <a:off x="952104" y="347666"/>
              <a:ext cx="6065459" cy="2661196"/>
              <a:chOff x="952104" y="372163"/>
              <a:chExt cx="6065459" cy="266119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396545" y="372163"/>
                <a:ext cx="4621018" cy="79035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read me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ফাইলটিতে জরুরী কিছু কাজের কথা লেখা আছে কিনা পড়ে নিতে হবে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104" y="1249793"/>
                <a:ext cx="2293156" cy="1783566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731779" y="3305135"/>
            <a:ext cx="7766979" cy="2814452"/>
            <a:chOff x="731779" y="3305135"/>
            <a:chExt cx="7766979" cy="281445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383" y="4080239"/>
              <a:ext cx="2619375" cy="1743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5" name="Group 24"/>
            <p:cNvGrpSpPr/>
            <p:nvPr/>
          </p:nvGrpSpPr>
          <p:grpSpPr>
            <a:xfrm>
              <a:off x="731779" y="3305135"/>
              <a:ext cx="5152322" cy="2814452"/>
              <a:chOff x="731779" y="3305135"/>
              <a:chExt cx="5152322" cy="281445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396545" y="5089510"/>
                <a:ext cx="3487556" cy="103007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এন্টি ভাইরাস সফটওয়্যার বন্ধ আছে কি না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79" y="3305135"/>
                <a:ext cx="2249487" cy="16871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41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2146247"/>
            <a:ext cx="6629400" cy="29462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3891" y="779968"/>
            <a:ext cx="6657109" cy="835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 সফটওয়্যার ছাড়া অন্যান্য সফটওয়্যার ইনস্টল করার প্রকিয়া অনেকটা অপারেটিং সিস্টেমের উপর নির্ভর করে 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2700" y="5550781"/>
            <a:ext cx="4114800" cy="5260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এ প্রক্রিয়া অনেকটা একই ধরনের  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1026</Words>
  <Application>Microsoft Office PowerPoint</Application>
  <PresentationFormat>On-screen Show (4:3)</PresentationFormat>
  <Paragraphs>174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</dc:creator>
  <cp:lastModifiedBy>Md. Rabiul Islam</cp:lastModifiedBy>
  <cp:revision>127</cp:revision>
  <dcterms:created xsi:type="dcterms:W3CDTF">2016-03-02T16:19:48Z</dcterms:created>
  <dcterms:modified xsi:type="dcterms:W3CDTF">2019-11-27T14:40:45Z</dcterms:modified>
</cp:coreProperties>
</file>