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79" r:id="rId4"/>
    <p:sldId id="260" r:id="rId5"/>
    <p:sldId id="261" r:id="rId6"/>
    <p:sldId id="280" r:id="rId7"/>
    <p:sldId id="262" r:id="rId8"/>
    <p:sldId id="281" r:id="rId9"/>
    <p:sldId id="282" r:id="rId10"/>
    <p:sldId id="264" r:id="rId11"/>
    <p:sldId id="267" r:id="rId12"/>
    <p:sldId id="269" r:id="rId13"/>
    <p:sldId id="270" r:id="rId14"/>
    <p:sldId id="271" r:id="rId15"/>
    <p:sldId id="274" r:id="rId16"/>
    <p:sldId id="284" r:id="rId17"/>
    <p:sldId id="283" r:id="rId18"/>
    <p:sldId id="268" r:id="rId19"/>
    <p:sldId id="275" r:id="rId20"/>
    <p:sldId id="285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386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ED4545-8F58-45F2-B6DD-7F1DCB2A582D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8FC492-4249-48A3-BA38-14DDCFAFEE22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রাষ্ট্র</a:t>
          </a:r>
          <a:r>
            <a:rPr lang="bn-IN" dirty="0" smtClean="0"/>
            <a:t> </a:t>
          </a:r>
          <a:endParaRPr lang="en-US" dirty="0"/>
        </a:p>
      </dgm:t>
    </dgm:pt>
    <dgm:pt modelId="{3036E1F8-BFA6-4350-B2A7-7283EDD74C14}" type="parTrans" cxnId="{2F81EC04-AFB7-4371-B09F-F1E5B1E8D691}">
      <dgm:prSet/>
      <dgm:spPr/>
      <dgm:t>
        <a:bodyPr/>
        <a:lstStyle/>
        <a:p>
          <a:endParaRPr lang="en-US"/>
        </a:p>
      </dgm:t>
    </dgm:pt>
    <dgm:pt modelId="{ABAC0156-2670-4A9F-863A-FC5BD24282F0}" type="sibTrans" cxnId="{2F81EC04-AFB7-4371-B09F-F1E5B1E8D691}">
      <dgm:prSet/>
      <dgm:spPr/>
      <dgm:t>
        <a:bodyPr/>
        <a:lstStyle/>
        <a:p>
          <a:endParaRPr lang="en-US"/>
        </a:p>
      </dgm:t>
    </dgm:pt>
    <dgm:pt modelId="{B0EB0075-E8CF-4C4E-953A-733FEEBE3F89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জনসমষ্টি</a:t>
          </a:r>
          <a:endParaRPr lang="en-US" dirty="0"/>
        </a:p>
      </dgm:t>
    </dgm:pt>
    <dgm:pt modelId="{B44350F7-07BC-4A0E-A08E-4D926BBE8524}" type="parTrans" cxnId="{DE1C2162-9360-4F5F-A6AC-76E382F3A47F}">
      <dgm:prSet/>
      <dgm:spPr/>
      <dgm:t>
        <a:bodyPr/>
        <a:lstStyle/>
        <a:p>
          <a:endParaRPr lang="en-US"/>
        </a:p>
      </dgm:t>
    </dgm:pt>
    <dgm:pt modelId="{8C8C8201-9B52-47A8-A9BF-BDFD9AF008A3}" type="sibTrans" cxnId="{DE1C2162-9360-4F5F-A6AC-76E382F3A47F}">
      <dgm:prSet/>
      <dgm:spPr/>
      <dgm:t>
        <a:bodyPr/>
        <a:lstStyle/>
        <a:p>
          <a:endParaRPr lang="en-US"/>
        </a:p>
      </dgm:t>
    </dgm:pt>
    <dgm:pt modelId="{84A438C5-013D-4B25-A8F0-420C6BC7AEB5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নির্দিষ্ট</a:t>
          </a:r>
          <a:r>
            <a:rPr lang="en-US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ভূখন্ড</a:t>
          </a:r>
          <a:endParaRPr lang="en-US" dirty="0"/>
        </a:p>
      </dgm:t>
    </dgm:pt>
    <dgm:pt modelId="{6F1B3602-831F-4305-A18A-A88A7084DD7D}" type="parTrans" cxnId="{2DD91BFA-4859-4144-A9C7-F29D83047BA2}">
      <dgm:prSet/>
      <dgm:spPr/>
      <dgm:t>
        <a:bodyPr/>
        <a:lstStyle/>
        <a:p>
          <a:endParaRPr lang="en-US"/>
        </a:p>
      </dgm:t>
    </dgm:pt>
    <dgm:pt modelId="{A8398A60-3DFF-4615-9D14-7D830743A882}" type="sibTrans" cxnId="{2DD91BFA-4859-4144-A9C7-F29D83047BA2}">
      <dgm:prSet/>
      <dgm:spPr/>
      <dgm:t>
        <a:bodyPr/>
        <a:lstStyle/>
        <a:p>
          <a:endParaRPr lang="en-US"/>
        </a:p>
      </dgm:t>
    </dgm:pt>
    <dgm:pt modelId="{40BBF0BD-A938-46D1-AB5B-BFBF3CE90A8E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সরকার</a:t>
          </a:r>
          <a:endParaRPr lang="en-US" dirty="0"/>
        </a:p>
      </dgm:t>
    </dgm:pt>
    <dgm:pt modelId="{B8CD1D34-3014-43BD-9FAA-8FD31E6FAB35}" type="parTrans" cxnId="{9A9498FA-F4CE-4E09-A273-A259818F4DB8}">
      <dgm:prSet/>
      <dgm:spPr/>
      <dgm:t>
        <a:bodyPr/>
        <a:lstStyle/>
        <a:p>
          <a:endParaRPr lang="en-US"/>
        </a:p>
      </dgm:t>
    </dgm:pt>
    <dgm:pt modelId="{6488166B-1C47-4C45-8655-B60E2D9403B0}" type="sibTrans" cxnId="{9A9498FA-F4CE-4E09-A273-A259818F4DB8}">
      <dgm:prSet/>
      <dgm:spPr/>
      <dgm:t>
        <a:bodyPr/>
        <a:lstStyle/>
        <a:p>
          <a:endParaRPr lang="en-US"/>
        </a:p>
      </dgm:t>
    </dgm:pt>
    <dgm:pt modelId="{4FF1CE6B-9D59-4F14-AC89-FBF16F12A977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সার্বভৌমত্ব</a:t>
          </a:r>
          <a:r>
            <a:rPr lang="en-US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dirty="0"/>
        </a:p>
      </dgm:t>
    </dgm:pt>
    <dgm:pt modelId="{2A31842D-CE0C-49C7-ADF1-419DEEAF690E}" type="parTrans" cxnId="{9021BA6C-0506-4B23-8FA5-51A7214E83F5}">
      <dgm:prSet/>
      <dgm:spPr/>
      <dgm:t>
        <a:bodyPr/>
        <a:lstStyle/>
        <a:p>
          <a:endParaRPr lang="en-US"/>
        </a:p>
      </dgm:t>
    </dgm:pt>
    <dgm:pt modelId="{F0FABBDB-10BC-4C27-8661-FAE7BB627EA5}" type="sibTrans" cxnId="{9021BA6C-0506-4B23-8FA5-51A7214E83F5}">
      <dgm:prSet/>
      <dgm:spPr/>
      <dgm:t>
        <a:bodyPr/>
        <a:lstStyle/>
        <a:p>
          <a:endParaRPr lang="en-US"/>
        </a:p>
      </dgm:t>
    </dgm:pt>
    <dgm:pt modelId="{7E907947-D30D-4E35-9464-171FE7D2E20A}">
      <dgm:prSet/>
      <dgm:spPr/>
      <dgm:t>
        <a:bodyPr/>
        <a:lstStyle/>
        <a:p>
          <a:endParaRPr lang="en-US"/>
        </a:p>
      </dgm:t>
    </dgm:pt>
    <dgm:pt modelId="{BCC783CA-A811-49DA-821F-672264AAE8B3}" type="parTrans" cxnId="{872922C0-B42A-46A5-9367-EA4774499E11}">
      <dgm:prSet/>
      <dgm:spPr/>
      <dgm:t>
        <a:bodyPr/>
        <a:lstStyle/>
        <a:p>
          <a:endParaRPr lang="en-US"/>
        </a:p>
      </dgm:t>
    </dgm:pt>
    <dgm:pt modelId="{9389231A-6465-4634-9812-94AE79FE6E1D}" type="sibTrans" cxnId="{872922C0-B42A-46A5-9367-EA4774499E11}">
      <dgm:prSet/>
      <dgm:spPr/>
      <dgm:t>
        <a:bodyPr/>
        <a:lstStyle/>
        <a:p>
          <a:endParaRPr lang="en-US"/>
        </a:p>
      </dgm:t>
    </dgm:pt>
    <dgm:pt modelId="{FF7698B7-2C1D-45B6-B7AD-CDFA2B31B5C7}" type="pres">
      <dgm:prSet presAssocID="{14ED4545-8F58-45F2-B6DD-7F1DCB2A582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4EC84E-96DF-45AB-A437-4EF8A8318008}" type="pres">
      <dgm:prSet presAssocID="{A88FC492-4249-48A3-BA38-14DDCFAFEE22}" presName="centerShape" presStyleLbl="node0" presStyleIdx="0" presStyleCnt="1"/>
      <dgm:spPr/>
      <dgm:t>
        <a:bodyPr/>
        <a:lstStyle/>
        <a:p>
          <a:endParaRPr lang="en-US"/>
        </a:p>
      </dgm:t>
    </dgm:pt>
    <dgm:pt modelId="{BC51B017-9BB0-4C55-9A11-4F3293150606}" type="pres">
      <dgm:prSet presAssocID="{B44350F7-07BC-4A0E-A08E-4D926BBE8524}" presName="parTrans" presStyleLbl="sibTrans2D1" presStyleIdx="0" presStyleCnt="4" custScaleX="210991"/>
      <dgm:spPr/>
      <dgm:t>
        <a:bodyPr/>
        <a:lstStyle/>
        <a:p>
          <a:endParaRPr lang="en-US"/>
        </a:p>
      </dgm:t>
    </dgm:pt>
    <dgm:pt modelId="{2FEC2B50-E7DF-429D-9A91-4EE772328246}" type="pres">
      <dgm:prSet presAssocID="{B44350F7-07BC-4A0E-A08E-4D926BBE8524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E30073F0-FE2A-4065-9140-263F3D60B0B1}" type="pres">
      <dgm:prSet presAssocID="{B0EB0075-E8CF-4C4E-953A-733FEEBE3F89}" presName="node" presStyleLbl="node1" presStyleIdx="0" presStyleCnt="4" custScaleX="213928" custRadScaleRad="909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126808-3001-4351-99BC-CE445FFDDA4F}" type="pres">
      <dgm:prSet presAssocID="{6F1B3602-831F-4305-A18A-A88A7084DD7D}" presName="parTrans" presStyleLbl="sibTrans2D1" presStyleIdx="1" presStyleCnt="4" custFlipHor="0" custScaleX="210305" custLinFactNeighborX="24652"/>
      <dgm:spPr/>
      <dgm:t>
        <a:bodyPr/>
        <a:lstStyle/>
        <a:p>
          <a:endParaRPr lang="en-US"/>
        </a:p>
      </dgm:t>
    </dgm:pt>
    <dgm:pt modelId="{C369DFD5-8B80-425D-8636-3C1AB8D7125B}" type="pres">
      <dgm:prSet presAssocID="{6F1B3602-831F-4305-A18A-A88A7084DD7D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958E8ADC-16CE-4DDF-968B-58173DD65422}" type="pres">
      <dgm:prSet presAssocID="{84A438C5-013D-4B25-A8F0-420C6BC7AEB5}" presName="node" presStyleLbl="node1" presStyleIdx="1" presStyleCnt="4" custScaleX="195499" custRadScaleRad="1276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C9A4F5-3889-4AC4-89CF-43B2C445010B}" type="pres">
      <dgm:prSet presAssocID="{B8CD1D34-3014-43BD-9FAA-8FD31E6FAB35}" presName="parTrans" presStyleLbl="sibTrans2D1" presStyleIdx="2" presStyleCnt="4" custScaleX="194338"/>
      <dgm:spPr/>
      <dgm:t>
        <a:bodyPr/>
        <a:lstStyle/>
        <a:p>
          <a:endParaRPr lang="en-US"/>
        </a:p>
      </dgm:t>
    </dgm:pt>
    <dgm:pt modelId="{1A7B72D8-B7F5-4C7C-8EA5-EB33DE8C777E}" type="pres">
      <dgm:prSet presAssocID="{B8CD1D34-3014-43BD-9FAA-8FD31E6FAB35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31B04A09-CDCD-40DB-A6C1-7BC873DD97E1}" type="pres">
      <dgm:prSet presAssocID="{40BBF0BD-A938-46D1-AB5B-BFBF3CE90A8E}" presName="node" presStyleLbl="node1" presStyleIdx="2" presStyleCnt="4" custScaleX="202253" custRadScaleRad="909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37F3D7-5228-4CED-A272-2F2C2CE29937}" type="pres">
      <dgm:prSet presAssocID="{2A31842D-CE0C-49C7-ADF1-419DEEAF690E}" presName="parTrans" presStyleLbl="sibTrans2D1" presStyleIdx="3" presStyleCnt="4" custScaleX="173968"/>
      <dgm:spPr/>
      <dgm:t>
        <a:bodyPr/>
        <a:lstStyle/>
        <a:p>
          <a:endParaRPr lang="en-US"/>
        </a:p>
      </dgm:t>
    </dgm:pt>
    <dgm:pt modelId="{2786D08F-CF9C-4C4C-8C89-617E850D36BC}" type="pres">
      <dgm:prSet presAssocID="{2A31842D-CE0C-49C7-ADF1-419DEEAF690E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6FBCA324-5857-459F-B034-88CDC4970E76}" type="pres">
      <dgm:prSet presAssocID="{4FF1CE6B-9D59-4F14-AC89-FBF16F12A977}" presName="node" presStyleLbl="node1" presStyleIdx="3" presStyleCnt="4" custScaleX="183404" custRadScaleRad="1233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1C2162-9360-4F5F-A6AC-76E382F3A47F}" srcId="{A88FC492-4249-48A3-BA38-14DDCFAFEE22}" destId="{B0EB0075-E8CF-4C4E-953A-733FEEBE3F89}" srcOrd="0" destOrd="0" parTransId="{B44350F7-07BC-4A0E-A08E-4D926BBE8524}" sibTransId="{8C8C8201-9B52-47A8-A9BF-BDFD9AF008A3}"/>
    <dgm:cxn modelId="{4214D20C-570E-4086-A2BC-D3898600D1EB}" type="presOf" srcId="{2A31842D-CE0C-49C7-ADF1-419DEEAF690E}" destId="{2786D08F-CF9C-4C4C-8C89-617E850D36BC}" srcOrd="1" destOrd="0" presId="urn:microsoft.com/office/officeart/2005/8/layout/radial5"/>
    <dgm:cxn modelId="{9021BA6C-0506-4B23-8FA5-51A7214E83F5}" srcId="{A88FC492-4249-48A3-BA38-14DDCFAFEE22}" destId="{4FF1CE6B-9D59-4F14-AC89-FBF16F12A977}" srcOrd="3" destOrd="0" parTransId="{2A31842D-CE0C-49C7-ADF1-419DEEAF690E}" sibTransId="{F0FABBDB-10BC-4C27-8661-FAE7BB627EA5}"/>
    <dgm:cxn modelId="{0F1D2703-72AB-4FF7-B56A-0E808A508F4C}" type="presOf" srcId="{14ED4545-8F58-45F2-B6DD-7F1DCB2A582D}" destId="{FF7698B7-2C1D-45B6-B7AD-CDFA2B31B5C7}" srcOrd="0" destOrd="0" presId="urn:microsoft.com/office/officeart/2005/8/layout/radial5"/>
    <dgm:cxn modelId="{AB14A57D-F94E-472E-977C-9F10C84CA631}" type="presOf" srcId="{4FF1CE6B-9D59-4F14-AC89-FBF16F12A977}" destId="{6FBCA324-5857-459F-B034-88CDC4970E76}" srcOrd="0" destOrd="0" presId="urn:microsoft.com/office/officeart/2005/8/layout/radial5"/>
    <dgm:cxn modelId="{2F81EC04-AFB7-4371-B09F-F1E5B1E8D691}" srcId="{14ED4545-8F58-45F2-B6DD-7F1DCB2A582D}" destId="{A88FC492-4249-48A3-BA38-14DDCFAFEE22}" srcOrd="0" destOrd="0" parTransId="{3036E1F8-BFA6-4350-B2A7-7283EDD74C14}" sibTransId="{ABAC0156-2670-4A9F-863A-FC5BD24282F0}"/>
    <dgm:cxn modelId="{2DD91BFA-4859-4144-A9C7-F29D83047BA2}" srcId="{A88FC492-4249-48A3-BA38-14DDCFAFEE22}" destId="{84A438C5-013D-4B25-A8F0-420C6BC7AEB5}" srcOrd="1" destOrd="0" parTransId="{6F1B3602-831F-4305-A18A-A88A7084DD7D}" sibTransId="{A8398A60-3DFF-4615-9D14-7D830743A882}"/>
    <dgm:cxn modelId="{8955FB1F-80B3-4FEF-BC8B-6611158D7ECE}" type="presOf" srcId="{B44350F7-07BC-4A0E-A08E-4D926BBE8524}" destId="{2FEC2B50-E7DF-429D-9A91-4EE772328246}" srcOrd="1" destOrd="0" presId="urn:microsoft.com/office/officeart/2005/8/layout/radial5"/>
    <dgm:cxn modelId="{6E778936-97DA-493D-819C-936C84DC5D37}" type="presOf" srcId="{84A438C5-013D-4B25-A8F0-420C6BC7AEB5}" destId="{958E8ADC-16CE-4DDF-968B-58173DD65422}" srcOrd="0" destOrd="0" presId="urn:microsoft.com/office/officeart/2005/8/layout/radial5"/>
    <dgm:cxn modelId="{86113C74-5315-4CD9-A029-1B5C458841AD}" type="presOf" srcId="{B0EB0075-E8CF-4C4E-953A-733FEEBE3F89}" destId="{E30073F0-FE2A-4065-9140-263F3D60B0B1}" srcOrd="0" destOrd="0" presId="urn:microsoft.com/office/officeart/2005/8/layout/radial5"/>
    <dgm:cxn modelId="{872922C0-B42A-46A5-9367-EA4774499E11}" srcId="{14ED4545-8F58-45F2-B6DD-7F1DCB2A582D}" destId="{7E907947-D30D-4E35-9464-171FE7D2E20A}" srcOrd="1" destOrd="0" parTransId="{BCC783CA-A811-49DA-821F-672264AAE8B3}" sibTransId="{9389231A-6465-4634-9812-94AE79FE6E1D}"/>
    <dgm:cxn modelId="{0156C7B0-D146-4241-A9F3-9D4481A8816C}" type="presOf" srcId="{B8CD1D34-3014-43BD-9FAA-8FD31E6FAB35}" destId="{1A7B72D8-B7F5-4C7C-8EA5-EB33DE8C777E}" srcOrd="1" destOrd="0" presId="urn:microsoft.com/office/officeart/2005/8/layout/radial5"/>
    <dgm:cxn modelId="{4BE5A1A5-AEBD-4AA7-AECC-62A5A6A0D22C}" type="presOf" srcId="{2A31842D-CE0C-49C7-ADF1-419DEEAF690E}" destId="{7537F3D7-5228-4CED-A272-2F2C2CE29937}" srcOrd="0" destOrd="0" presId="urn:microsoft.com/office/officeart/2005/8/layout/radial5"/>
    <dgm:cxn modelId="{E4885CF7-AF39-4019-81CB-3D3C8E4C6D08}" type="presOf" srcId="{B44350F7-07BC-4A0E-A08E-4D926BBE8524}" destId="{BC51B017-9BB0-4C55-9A11-4F3293150606}" srcOrd="0" destOrd="0" presId="urn:microsoft.com/office/officeart/2005/8/layout/radial5"/>
    <dgm:cxn modelId="{EA79858A-7E17-4FF0-8A2F-AAE513B2A622}" type="presOf" srcId="{B8CD1D34-3014-43BD-9FAA-8FD31E6FAB35}" destId="{93C9A4F5-3889-4AC4-89CF-43B2C445010B}" srcOrd="0" destOrd="0" presId="urn:microsoft.com/office/officeart/2005/8/layout/radial5"/>
    <dgm:cxn modelId="{2B9AB7AC-3C67-4D96-9E30-42717D83DFED}" type="presOf" srcId="{A88FC492-4249-48A3-BA38-14DDCFAFEE22}" destId="{AA4EC84E-96DF-45AB-A437-4EF8A8318008}" srcOrd="0" destOrd="0" presId="urn:microsoft.com/office/officeart/2005/8/layout/radial5"/>
    <dgm:cxn modelId="{9A9498FA-F4CE-4E09-A273-A259818F4DB8}" srcId="{A88FC492-4249-48A3-BA38-14DDCFAFEE22}" destId="{40BBF0BD-A938-46D1-AB5B-BFBF3CE90A8E}" srcOrd="2" destOrd="0" parTransId="{B8CD1D34-3014-43BD-9FAA-8FD31E6FAB35}" sibTransId="{6488166B-1C47-4C45-8655-B60E2D9403B0}"/>
    <dgm:cxn modelId="{AE7549CC-B4FA-4487-AEB0-5282AB31B0B0}" type="presOf" srcId="{6F1B3602-831F-4305-A18A-A88A7084DD7D}" destId="{C369DFD5-8B80-425D-8636-3C1AB8D7125B}" srcOrd="1" destOrd="0" presId="urn:microsoft.com/office/officeart/2005/8/layout/radial5"/>
    <dgm:cxn modelId="{67F97DF6-C1D5-4A05-8167-79D9DCBDA4CA}" type="presOf" srcId="{40BBF0BD-A938-46D1-AB5B-BFBF3CE90A8E}" destId="{31B04A09-CDCD-40DB-A6C1-7BC873DD97E1}" srcOrd="0" destOrd="0" presId="urn:microsoft.com/office/officeart/2005/8/layout/radial5"/>
    <dgm:cxn modelId="{E484CE9C-8E78-4D42-8410-328F7A572F4E}" type="presOf" srcId="{6F1B3602-831F-4305-A18A-A88A7084DD7D}" destId="{90126808-3001-4351-99BC-CE445FFDDA4F}" srcOrd="0" destOrd="0" presId="urn:microsoft.com/office/officeart/2005/8/layout/radial5"/>
    <dgm:cxn modelId="{E20577CF-4D35-4373-85DC-195C7A5BCAAA}" type="presParOf" srcId="{FF7698B7-2C1D-45B6-B7AD-CDFA2B31B5C7}" destId="{AA4EC84E-96DF-45AB-A437-4EF8A8318008}" srcOrd="0" destOrd="0" presId="urn:microsoft.com/office/officeart/2005/8/layout/radial5"/>
    <dgm:cxn modelId="{D6A5AFAB-9340-471E-B0AA-3B6B12D2C0AB}" type="presParOf" srcId="{FF7698B7-2C1D-45B6-B7AD-CDFA2B31B5C7}" destId="{BC51B017-9BB0-4C55-9A11-4F3293150606}" srcOrd="1" destOrd="0" presId="urn:microsoft.com/office/officeart/2005/8/layout/radial5"/>
    <dgm:cxn modelId="{B126CA28-D4B9-4575-AC7A-792389B13CC4}" type="presParOf" srcId="{BC51B017-9BB0-4C55-9A11-4F3293150606}" destId="{2FEC2B50-E7DF-429D-9A91-4EE772328246}" srcOrd="0" destOrd="0" presId="urn:microsoft.com/office/officeart/2005/8/layout/radial5"/>
    <dgm:cxn modelId="{CE24E1CE-3F7C-4476-8170-ED6447F6CB82}" type="presParOf" srcId="{FF7698B7-2C1D-45B6-B7AD-CDFA2B31B5C7}" destId="{E30073F0-FE2A-4065-9140-263F3D60B0B1}" srcOrd="2" destOrd="0" presId="urn:microsoft.com/office/officeart/2005/8/layout/radial5"/>
    <dgm:cxn modelId="{10779C25-7D48-4241-8ACD-4B2DA86E3CD1}" type="presParOf" srcId="{FF7698B7-2C1D-45B6-B7AD-CDFA2B31B5C7}" destId="{90126808-3001-4351-99BC-CE445FFDDA4F}" srcOrd="3" destOrd="0" presId="urn:microsoft.com/office/officeart/2005/8/layout/radial5"/>
    <dgm:cxn modelId="{AF228AF0-ED1E-4AA0-8C32-1B803B272618}" type="presParOf" srcId="{90126808-3001-4351-99BC-CE445FFDDA4F}" destId="{C369DFD5-8B80-425D-8636-3C1AB8D7125B}" srcOrd="0" destOrd="0" presId="urn:microsoft.com/office/officeart/2005/8/layout/radial5"/>
    <dgm:cxn modelId="{C083FFD2-7BCE-490B-BFE1-98C0239B3CE9}" type="presParOf" srcId="{FF7698B7-2C1D-45B6-B7AD-CDFA2B31B5C7}" destId="{958E8ADC-16CE-4DDF-968B-58173DD65422}" srcOrd="4" destOrd="0" presId="urn:microsoft.com/office/officeart/2005/8/layout/radial5"/>
    <dgm:cxn modelId="{97431F40-C540-461E-B851-B7ACEF48379B}" type="presParOf" srcId="{FF7698B7-2C1D-45B6-B7AD-CDFA2B31B5C7}" destId="{93C9A4F5-3889-4AC4-89CF-43B2C445010B}" srcOrd="5" destOrd="0" presId="urn:microsoft.com/office/officeart/2005/8/layout/radial5"/>
    <dgm:cxn modelId="{359A1AA5-CBEC-4261-BC7E-4C14BF54F731}" type="presParOf" srcId="{93C9A4F5-3889-4AC4-89CF-43B2C445010B}" destId="{1A7B72D8-B7F5-4C7C-8EA5-EB33DE8C777E}" srcOrd="0" destOrd="0" presId="urn:microsoft.com/office/officeart/2005/8/layout/radial5"/>
    <dgm:cxn modelId="{D055A100-FAC4-41AE-951D-1AA10E122717}" type="presParOf" srcId="{FF7698B7-2C1D-45B6-B7AD-CDFA2B31B5C7}" destId="{31B04A09-CDCD-40DB-A6C1-7BC873DD97E1}" srcOrd="6" destOrd="0" presId="urn:microsoft.com/office/officeart/2005/8/layout/radial5"/>
    <dgm:cxn modelId="{5FCA6699-9579-4D4E-AC7F-AC63F0BB4CAC}" type="presParOf" srcId="{FF7698B7-2C1D-45B6-B7AD-CDFA2B31B5C7}" destId="{7537F3D7-5228-4CED-A272-2F2C2CE29937}" srcOrd="7" destOrd="0" presId="urn:microsoft.com/office/officeart/2005/8/layout/radial5"/>
    <dgm:cxn modelId="{839A865F-EA9C-46D7-A3E6-81BCAE678706}" type="presParOf" srcId="{7537F3D7-5228-4CED-A272-2F2C2CE29937}" destId="{2786D08F-CF9C-4C4C-8C89-617E850D36BC}" srcOrd="0" destOrd="0" presId="urn:microsoft.com/office/officeart/2005/8/layout/radial5"/>
    <dgm:cxn modelId="{C6224B32-D39B-4A72-B8E7-096353B805F7}" type="presParOf" srcId="{FF7698B7-2C1D-45B6-B7AD-CDFA2B31B5C7}" destId="{6FBCA324-5857-459F-B034-88CDC4970E76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4EC84E-96DF-45AB-A437-4EF8A8318008}">
      <dsp:nvSpPr>
        <dsp:cNvPr id="0" name=""/>
        <dsp:cNvSpPr/>
      </dsp:nvSpPr>
      <dsp:spPr>
        <a:xfrm>
          <a:off x="3131582" y="1993515"/>
          <a:ext cx="1423168" cy="1423168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রাষ্ট্র</a:t>
          </a:r>
          <a:r>
            <a:rPr lang="bn-IN" sz="4600" kern="1200" dirty="0" smtClean="0"/>
            <a:t> </a:t>
          </a:r>
          <a:endParaRPr lang="en-US" sz="4600" kern="1200" dirty="0"/>
        </a:p>
      </dsp:txBody>
      <dsp:txXfrm>
        <a:off x="3340000" y="2201933"/>
        <a:ext cx="1006332" cy="1006332"/>
      </dsp:txXfrm>
    </dsp:sp>
    <dsp:sp modelId="{BC51B017-9BB0-4C55-9A11-4F3293150606}">
      <dsp:nvSpPr>
        <dsp:cNvPr id="0" name=""/>
        <dsp:cNvSpPr/>
      </dsp:nvSpPr>
      <dsp:spPr>
        <a:xfrm rot="16200000">
          <a:off x="3626792" y="1563888"/>
          <a:ext cx="432748" cy="4838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3691704" y="1725575"/>
        <a:ext cx="302924" cy="290327"/>
      </dsp:txXfrm>
    </dsp:sp>
    <dsp:sp modelId="{E30073F0-FE2A-4065-9140-263F3D60B0B1}">
      <dsp:nvSpPr>
        <dsp:cNvPr id="0" name=""/>
        <dsp:cNvSpPr/>
      </dsp:nvSpPr>
      <dsp:spPr>
        <a:xfrm>
          <a:off x="2320888" y="183360"/>
          <a:ext cx="3044556" cy="1423168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জনসমষ্টি</a:t>
          </a:r>
          <a:endParaRPr lang="en-US" sz="3200" kern="1200" dirty="0"/>
        </a:p>
      </dsp:txBody>
      <dsp:txXfrm>
        <a:off x="2766753" y="391778"/>
        <a:ext cx="2152826" cy="1006332"/>
      </dsp:txXfrm>
    </dsp:sp>
    <dsp:sp modelId="{90126808-3001-4351-99BC-CE445FFDDA4F}">
      <dsp:nvSpPr>
        <dsp:cNvPr id="0" name=""/>
        <dsp:cNvSpPr/>
      </dsp:nvSpPr>
      <dsp:spPr>
        <a:xfrm>
          <a:off x="4580153" y="2463161"/>
          <a:ext cx="485267" cy="4838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4580153" y="2559936"/>
        <a:ext cx="340104" cy="290327"/>
      </dsp:txXfrm>
    </dsp:sp>
    <dsp:sp modelId="{958E8ADC-16CE-4DDF-968B-58173DD65422}">
      <dsp:nvSpPr>
        <dsp:cNvPr id="0" name=""/>
        <dsp:cNvSpPr/>
      </dsp:nvSpPr>
      <dsp:spPr>
        <a:xfrm>
          <a:off x="4990118" y="1993515"/>
          <a:ext cx="2782281" cy="1423168"/>
        </a:xfrm>
        <a:prstGeom prst="ellipse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নির্দিষ্ট</a:t>
          </a:r>
          <a:r>
            <a:rPr lang="en-US" sz="3200" kern="1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ভূখন্ড</a:t>
          </a:r>
          <a:endParaRPr lang="en-US" sz="3200" kern="1200" dirty="0"/>
        </a:p>
      </dsp:txBody>
      <dsp:txXfrm>
        <a:off x="5397574" y="2201933"/>
        <a:ext cx="1967369" cy="1006332"/>
      </dsp:txXfrm>
    </dsp:sp>
    <dsp:sp modelId="{93C9A4F5-3889-4AC4-89CF-43B2C445010B}">
      <dsp:nvSpPr>
        <dsp:cNvPr id="0" name=""/>
        <dsp:cNvSpPr/>
      </dsp:nvSpPr>
      <dsp:spPr>
        <a:xfrm rot="5400000">
          <a:off x="3643870" y="3362434"/>
          <a:ext cx="398592" cy="4838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3703659" y="3399420"/>
        <a:ext cx="279014" cy="290327"/>
      </dsp:txXfrm>
    </dsp:sp>
    <dsp:sp modelId="{31B04A09-CDCD-40DB-A6C1-7BC873DD97E1}">
      <dsp:nvSpPr>
        <dsp:cNvPr id="0" name=""/>
        <dsp:cNvSpPr/>
      </dsp:nvSpPr>
      <dsp:spPr>
        <a:xfrm>
          <a:off x="2403965" y="3803670"/>
          <a:ext cx="2878401" cy="1423168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সরকার</a:t>
          </a:r>
          <a:endParaRPr lang="en-US" sz="3200" kern="1200" dirty="0"/>
        </a:p>
      </dsp:txBody>
      <dsp:txXfrm>
        <a:off x="2825497" y="4012088"/>
        <a:ext cx="2035337" cy="1006332"/>
      </dsp:txXfrm>
    </dsp:sp>
    <dsp:sp modelId="{7537F3D7-5228-4CED-A272-2F2C2CE29937}">
      <dsp:nvSpPr>
        <dsp:cNvPr id="0" name=""/>
        <dsp:cNvSpPr/>
      </dsp:nvSpPr>
      <dsp:spPr>
        <a:xfrm rot="10800000">
          <a:off x="2715566" y="2463161"/>
          <a:ext cx="405468" cy="4838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2837206" y="2559936"/>
        <a:ext cx="283828" cy="290327"/>
      </dsp:txXfrm>
    </dsp:sp>
    <dsp:sp modelId="{6FBCA324-5857-459F-B034-88CDC4970E76}">
      <dsp:nvSpPr>
        <dsp:cNvPr id="0" name=""/>
        <dsp:cNvSpPr/>
      </dsp:nvSpPr>
      <dsp:spPr>
        <a:xfrm>
          <a:off x="81677" y="1993515"/>
          <a:ext cx="2610148" cy="1423168"/>
        </a:xfrm>
        <a:prstGeom prst="ellips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সার্বভৌমত্ব</a:t>
          </a:r>
          <a:r>
            <a:rPr lang="en-US" sz="3200" kern="1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200" kern="1200" dirty="0"/>
        </a:p>
      </dsp:txBody>
      <dsp:txXfrm>
        <a:off x="463924" y="2201933"/>
        <a:ext cx="1845654" cy="10063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B564C5-9EED-4C9D-97EA-FB3370D1C596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04E7F-7ECC-430F-9120-3DE9E8FFC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040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D1C19-C56F-472A-ADD1-3E3EAF8C810B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1656A-FFE6-4E8F-90F1-14291F0C6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882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D1C19-C56F-472A-ADD1-3E3EAF8C810B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1656A-FFE6-4E8F-90F1-14291F0C6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56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D1C19-C56F-472A-ADD1-3E3EAF8C810B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1656A-FFE6-4E8F-90F1-14291F0C6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849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D1C19-C56F-472A-ADD1-3E3EAF8C810B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1656A-FFE6-4E8F-90F1-14291F0C6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27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D1C19-C56F-472A-ADD1-3E3EAF8C810B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1656A-FFE6-4E8F-90F1-14291F0C6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853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D1C19-C56F-472A-ADD1-3E3EAF8C810B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1656A-FFE6-4E8F-90F1-14291F0C6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42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D1C19-C56F-472A-ADD1-3E3EAF8C810B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1656A-FFE6-4E8F-90F1-14291F0C6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750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D1C19-C56F-472A-ADD1-3E3EAF8C810B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1656A-FFE6-4E8F-90F1-14291F0C6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27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D1C19-C56F-472A-ADD1-3E3EAF8C810B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1656A-FFE6-4E8F-90F1-14291F0C6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310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D1C19-C56F-472A-ADD1-3E3EAF8C810B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1656A-FFE6-4E8F-90F1-14291F0C6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039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D1C19-C56F-472A-ADD1-3E3EAF8C810B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1656A-FFE6-4E8F-90F1-14291F0C6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22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D1C19-C56F-472A-ADD1-3E3EAF8C810B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1656A-FFE6-4E8F-90F1-14291F0C6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22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27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g"/><Relationship Id="rId7" Type="http://schemas.openxmlformats.org/officeDocument/2006/relationships/image" Target="../media/image32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5.jpg"/><Relationship Id="rId4" Type="http://schemas.openxmlformats.org/officeDocument/2006/relationships/image" Target="../media/image29.jpeg"/><Relationship Id="rId9" Type="http://schemas.openxmlformats.org/officeDocument/2006/relationships/image" Target="../media/image34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5.jpeg"/><Relationship Id="rId18" Type="http://schemas.openxmlformats.org/officeDocument/2006/relationships/image" Target="../media/image50.jpeg"/><Relationship Id="rId3" Type="http://schemas.openxmlformats.org/officeDocument/2006/relationships/image" Target="../media/image36.png"/><Relationship Id="rId7" Type="http://schemas.openxmlformats.org/officeDocument/2006/relationships/image" Target="../media/image40.jpeg"/><Relationship Id="rId12" Type="http://schemas.openxmlformats.org/officeDocument/2006/relationships/image" Target="../media/image44.jpeg"/><Relationship Id="rId17" Type="http://schemas.openxmlformats.org/officeDocument/2006/relationships/image" Target="../media/image49.jpeg"/><Relationship Id="rId2" Type="http://schemas.openxmlformats.org/officeDocument/2006/relationships/image" Target="../media/image8.GIF"/><Relationship Id="rId16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3.jpg"/><Relationship Id="rId5" Type="http://schemas.openxmlformats.org/officeDocument/2006/relationships/image" Target="../media/image38.jpg"/><Relationship Id="rId15" Type="http://schemas.openxmlformats.org/officeDocument/2006/relationships/image" Target="../media/image47.jpg"/><Relationship Id="rId10" Type="http://schemas.openxmlformats.org/officeDocument/2006/relationships/image" Target="../media/image43.png"/><Relationship Id="rId4" Type="http://schemas.openxmlformats.org/officeDocument/2006/relationships/image" Target="../media/image37.jpg"/><Relationship Id="rId9" Type="http://schemas.openxmlformats.org/officeDocument/2006/relationships/image" Target="../media/image42.jpeg"/><Relationship Id="rId1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46.jpeg"/><Relationship Id="rId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g"/><Relationship Id="rId5" Type="http://schemas.openxmlformats.org/officeDocument/2006/relationships/image" Target="../media/image57.jpg"/><Relationship Id="rId4" Type="http://schemas.openxmlformats.org/officeDocument/2006/relationships/image" Target="../media/image5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.jpg"/><Relationship Id="rId7" Type="http://schemas.openxmlformats.org/officeDocument/2006/relationships/image" Target="../media/image8.GIF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gif"/><Relationship Id="rId5" Type="http://schemas.openxmlformats.org/officeDocument/2006/relationships/image" Target="../media/image66.jpg"/><Relationship Id="rId4" Type="http://schemas.openxmlformats.org/officeDocument/2006/relationships/image" Target="../media/image65.jpeg"/><Relationship Id="rId9" Type="http://schemas.openxmlformats.org/officeDocument/2006/relationships/image" Target="../media/image6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6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81" y="2964983"/>
            <a:ext cx="2162334" cy="20642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328" y="4671991"/>
            <a:ext cx="2794072" cy="17819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941" y="4472733"/>
            <a:ext cx="2528859" cy="18062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45" y="609600"/>
            <a:ext cx="1800225" cy="180498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5" name="Rounded Rectangle 14"/>
          <p:cNvSpPr/>
          <p:nvPr/>
        </p:nvSpPr>
        <p:spPr>
          <a:xfrm>
            <a:off x="2209800" y="622270"/>
            <a:ext cx="4190999" cy="173993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dirty="0" smtClean="0">
                <a:ln w="0">
                  <a:solidFill>
                    <a:srgbClr val="FFFF00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 </a:t>
            </a:r>
          </a:p>
          <a:p>
            <a:pPr algn="ctr"/>
            <a:r>
              <a:rPr lang="bn-IN" sz="8000" b="1" dirty="0" smtClean="0">
                <a:ln w="0">
                  <a:solidFill>
                    <a:srgbClr val="FFFF00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GB" sz="8000" b="1" dirty="0">
              <a:ln w="0">
                <a:solidFill>
                  <a:srgbClr val="FFFF00"/>
                </a:solidFill>
              </a:ln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691613"/>
            <a:ext cx="2145847" cy="29659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205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71006" y="196296"/>
            <a:ext cx="3200400" cy="659973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u="sng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</a:t>
            </a:r>
            <a:r>
              <a:rPr lang="en-US" sz="40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u="sng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endParaRPr lang="en-GB" sz="4000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4800" y="5588427"/>
            <a:ext cx="8534400" cy="964773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1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জনসমষ্টি</a:t>
            </a:r>
            <a:r>
              <a:rPr lang="bn-IN" sz="32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জনগণ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জনগণ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জনগণই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রাষ্টের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GB" sz="4252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56269"/>
            <a:ext cx="7543800" cy="455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89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819400" y="116553"/>
            <a:ext cx="3581400" cy="645447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u="sng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</a:t>
            </a:r>
            <a:r>
              <a:rPr lang="en-US" sz="3465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u="sng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endParaRPr lang="en-GB" sz="3465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977591"/>
            <a:ext cx="2516505" cy="42040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533400" y="5181600"/>
            <a:ext cx="7772400" cy="14478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465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</a:t>
            </a:r>
            <a:r>
              <a:rPr lang="en-US" sz="32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32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200" b="1" dirty="0" smtClean="0">
                <a:ln w="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ভূখন্ড</a:t>
            </a:r>
            <a:r>
              <a:rPr lang="bn-IN" sz="3200" b="1" dirty="0" smtClean="0">
                <a:ln w="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ভূখন্ড ছাড়া কোন রাষ্ট্র গঠন হতে পারে </a:t>
            </a:r>
            <a:r>
              <a:rPr lang="as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GB" sz="3465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05" y="838199"/>
            <a:ext cx="6170295" cy="420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79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465" y="3494498"/>
            <a:ext cx="2457735" cy="2378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Rounded Rectangle 17"/>
          <p:cNvSpPr/>
          <p:nvPr/>
        </p:nvSpPr>
        <p:spPr>
          <a:xfrm>
            <a:off x="1066800" y="6164999"/>
            <a:ext cx="6781800" cy="61680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গঠনের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81" y="609600"/>
            <a:ext cx="2509819" cy="23622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195" y="609600"/>
            <a:ext cx="2571005" cy="237892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81" y="3511222"/>
            <a:ext cx="2483661" cy="23622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599" y="609600"/>
            <a:ext cx="2590801" cy="237892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410" y="3511222"/>
            <a:ext cx="2571005" cy="2378924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2819400" y="116553"/>
            <a:ext cx="3200400" cy="645447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u="sng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</a:t>
            </a:r>
            <a:r>
              <a:rPr lang="en-US" sz="3200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endParaRPr lang="en-GB" sz="3200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34200" y="2971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প্রধানমন্ত্রি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962400" y="2971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bn-IN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পতি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020296" y="5879068"/>
            <a:ext cx="1514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সংসদ ভবন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61980" y="2951202"/>
            <a:ext cx="2205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বাংলাদেশের মানচিত্র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73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7" grpId="0"/>
      <p:bldP spid="2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820" y="2529181"/>
            <a:ext cx="1570663" cy="1661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2982215" y="2041838"/>
            <a:ext cx="1047329" cy="640797"/>
          </a:xfrm>
          <a:prstGeom prst="straightConnector1">
            <a:avLst/>
          </a:prstGeom>
          <a:ln w="889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886" y="1036339"/>
            <a:ext cx="1696829" cy="1561345"/>
          </a:xfrm>
          <a:prstGeom prst="ellipse">
            <a:avLst/>
          </a:prstGeom>
          <a:ln w="101600" cap="rnd">
            <a:solidFill>
              <a:srgbClr val="00B05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3968438" y="1552963"/>
            <a:ext cx="401992" cy="976218"/>
          </a:xfrm>
          <a:prstGeom prst="straightConnector1">
            <a:avLst/>
          </a:prstGeom>
          <a:ln w="889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207" y="224794"/>
            <a:ext cx="1627225" cy="1394819"/>
          </a:xfrm>
          <a:prstGeom prst="ellipse">
            <a:avLst/>
          </a:prstGeom>
          <a:ln w="101600" cap="rnd">
            <a:solidFill>
              <a:srgbClr val="00B05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cxnSp>
        <p:nvCxnSpPr>
          <p:cNvPr id="7" name="Straight Arrow Connector 6"/>
          <p:cNvCxnSpPr/>
          <p:nvPr/>
        </p:nvCxnSpPr>
        <p:spPr>
          <a:xfrm flipV="1">
            <a:off x="4825494" y="1630952"/>
            <a:ext cx="519012" cy="898229"/>
          </a:xfrm>
          <a:prstGeom prst="straightConnector1">
            <a:avLst/>
          </a:prstGeom>
          <a:ln w="889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494" y="192898"/>
            <a:ext cx="1542224" cy="1535365"/>
          </a:xfrm>
          <a:prstGeom prst="ellipse">
            <a:avLst/>
          </a:prstGeom>
          <a:ln w="101600" cap="rnd">
            <a:solidFill>
              <a:srgbClr val="00B05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cxnSp>
        <p:nvCxnSpPr>
          <p:cNvPr id="9" name="Straight Arrow Connector 8"/>
          <p:cNvCxnSpPr/>
          <p:nvPr/>
        </p:nvCxnSpPr>
        <p:spPr>
          <a:xfrm flipV="1">
            <a:off x="5110029" y="2129399"/>
            <a:ext cx="1488194" cy="722838"/>
          </a:xfrm>
          <a:prstGeom prst="straightConnector1">
            <a:avLst/>
          </a:prstGeom>
          <a:ln w="889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718" y="867420"/>
            <a:ext cx="1783389" cy="1746065"/>
          </a:xfrm>
          <a:prstGeom prst="ellipse">
            <a:avLst/>
          </a:prstGeom>
          <a:ln w="101600" cap="rnd">
            <a:solidFill>
              <a:srgbClr val="00B05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cxnSp>
        <p:nvCxnSpPr>
          <p:cNvPr id="11" name="Straight Arrow Connector 10"/>
          <p:cNvCxnSpPr/>
          <p:nvPr/>
        </p:nvCxnSpPr>
        <p:spPr>
          <a:xfrm flipH="1" flipV="1">
            <a:off x="1838668" y="3219005"/>
            <a:ext cx="1960061" cy="138673"/>
          </a:xfrm>
          <a:prstGeom prst="straightConnector1">
            <a:avLst/>
          </a:prstGeom>
          <a:ln w="889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85" y="2301702"/>
            <a:ext cx="1674175" cy="1699828"/>
          </a:xfrm>
          <a:prstGeom prst="ellipse">
            <a:avLst/>
          </a:prstGeom>
          <a:ln w="101600" cap="rnd">
            <a:solidFill>
              <a:srgbClr val="00B05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cxnSp>
        <p:nvCxnSpPr>
          <p:cNvPr id="13" name="Straight Arrow Connector 12"/>
          <p:cNvCxnSpPr/>
          <p:nvPr/>
        </p:nvCxnSpPr>
        <p:spPr>
          <a:xfrm flipH="1">
            <a:off x="1838668" y="3774685"/>
            <a:ext cx="2017755" cy="903777"/>
          </a:xfrm>
          <a:prstGeom prst="straightConnector1">
            <a:avLst/>
          </a:prstGeom>
          <a:ln w="889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28" y="4184704"/>
            <a:ext cx="1693040" cy="1804173"/>
          </a:xfrm>
          <a:prstGeom prst="ellipse">
            <a:avLst/>
          </a:prstGeom>
          <a:ln w="101600" cap="rnd">
            <a:solidFill>
              <a:srgbClr val="00B05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cxnSp>
        <p:nvCxnSpPr>
          <p:cNvPr id="15" name="Straight Arrow Connector 14"/>
          <p:cNvCxnSpPr/>
          <p:nvPr/>
        </p:nvCxnSpPr>
        <p:spPr>
          <a:xfrm flipV="1">
            <a:off x="5299139" y="3339579"/>
            <a:ext cx="2137158" cy="106103"/>
          </a:xfrm>
          <a:prstGeom prst="straightConnector1">
            <a:avLst/>
          </a:prstGeom>
          <a:ln w="889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711" y="2529181"/>
            <a:ext cx="1631503" cy="1695175"/>
          </a:xfrm>
          <a:prstGeom prst="ellipse">
            <a:avLst/>
          </a:prstGeom>
          <a:ln w="101600" cap="rnd">
            <a:solidFill>
              <a:srgbClr val="00B05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cxnSp>
        <p:nvCxnSpPr>
          <p:cNvPr id="17" name="Straight Arrow Connector 16"/>
          <p:cNvCxnSpPr/>
          <p:nvPr/>
        </p:nvCxnSpPr>
        <p:spPr>
          <a:xfrm>
            <a:off x="5195227" y="3786748"/>
            <a:ext cx="2187484" cy="891714"/>
          </a:xfrm>
          <a:prstGeom prst="straightConnector1">
            <a:avLst/>
          </a:prstGeom>
          <a:ln w="889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711" y="4301093"/>
            <a:ext cx="1685089" cy="1659209"/>
          </a:xfrm>
          <a:prstGeom prst="ellipse">
            <a:avLst/>
          </a:prstGeom>
          <a:ln w="101600" cap="rnd">
            <a:solidFill>
              <a:srgbClr val="00B05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9" name="Rounded Rectangle 18"/>
          <p:cNvSpPr/>
          <p:nvPr/>
        </p:nvSpPr>
        <p:spPr>
          <a:xfrm>
            <a:off x="1981200" y="5562600"/>
            <a:ext cx="5378897" cy="98614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4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2400" dirty="0" smtClean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সুষ্ঠভাবে</a:t>
            </a:r>
            <a:r>
              <a:rPr lang="en-US" sz="24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24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4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r>
              <a:rPr lang="en-US" sz="24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24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4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400" dirty="0" smtClean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জনগণ</a:t>
            </a:r>
            <a:r>
              <a:rPr lang="en-US" sz="24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4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4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আনুগত্য</a:t>
            </a:r>
            <a:r>
              <a:rPr lang="en-US" sz="24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24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24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17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6" presetClass="entr" presetSubtype="2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6" presetClass="entr" presetSubtype="2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16" presetClass="entr" presetSubtype="2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6" presetClass="entr" presetSubtype="2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500"/>
                            </p:stCondLst>
                            <p:childTnLst>
                              <p:par>
                                <p:cTn id="71" presetID="16" presetClass="entr" presetSubtype="2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5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000"/>
                            </p:stCondLst>
                            <p:childTnLst>
                              <p:par>
                                <p:cTn id="81" presetID="16" presetClass="entr" presetSubtype="2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0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85859" y="899891"/>
            <a:ext cx="8377141" cy="4356638"/>
            <a:chOff x="443572" y="1389394"/>
            <a:chExt cx="9005901" cy="4814298"/>
          </a:xfrm>
        </p:grpSpPr>
        <p:grpSp>
          <p:nvGrpSpPr>
            <p:cNvPr id="4" name="Group 3"/>
            <p:cNvGrpSpPr/>
            <p:nvPr/>
          </p:nvGrpSpPr>
          <p:grpSpPr>
            <a:xfrm>
              <a:off x="520268" y="3762723"/>
              <a:ext cx="2723031" cy="2440969"/>
              <a:chOff x="660767" y="3806759"/>
              <a:chExt cx="3458389" cy="3100156"/>
            </a:xfrm>
          </p:grpSpPr>
          <p:pic>
            <p:nvPicPr>
              <p:cNvPr id="76" name="Picture 7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0767" y="4215419"/>
                <a:ext cx="3394680" cy="2691496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77" name="Picture 7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26298" y="3806759"/>
                <a:ext cx="2192858" cy="1557417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5" name="Group 4"/>
            <p:cNvGrpSpPr/>
            <p:nvPr/>
          </p:nvGrpSpPr>
          <p:grpSpPr>
            <a:xfrm>
              <a:off x="4896522" y="4365472"/>
              <a:ext cx="4552951" cy="1823681"/>
              <a:chOff x="6218835" y="4572282"/>
              <a:chExt cx="5782481" cy="2316168"/>
            </a:xfrm>
          </p:grpSpPr>
          <p:pic>
            <p:nvPicPr>
              <p:cNvPr id="74" name="Picture 7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54432" y="4728913"/>
                <a:ext cx="2146884" cy="2159537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75" name="Picture 74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18835" y="4572282"/>
                <a:ext cx="1949739" cy="1904999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6" name="Group 5"/>
            <p:cNvGrpSpPr/>
            <p:nvPr/>
          </p:nvGrpSpPr>
          <p:grpSpPr>
            <a:xfrm>
              <a:off x="443572" y="1389394"/>
              <a:ext cx="2287749" cy="2564130"/>
              <a:chOff x="563359" y="792509"/>
              <a:chExt cx="2905558" cy="3256577"/>
            </a:xfrm>
          </p:grpSpPr>
          <p:pic>
            <p:nvPicPr>
              <p:cNvPr id="72" name="Picture 7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359" y="792509"/>
                <a:ext cx="2905558" cy="3256577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73" name="Picture 7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88854" y="1282335"/>
                <a:ext cx="1628582" cy="2075780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7" name="Group 6"/>
            <p:cNvGrpSpPr/>
            <p:nvPr/>
          </p:nvGrpSpPr>
          <p:grpSpPr>
            <a:xfrm>
              <a:off x="6186774" y="1462318"/>
              <a:ext cx="3262699" cy="2197670"/>
              <a:chOff x="7857517" y="885126"/>
              <a:chExt cx="4143793" cy="2791154"/>
            </a:xfrm>
          </p:grpSpPr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81005" y="885126"/>
                <a:ext cx="2820305" cy="2791154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71" name="Picture 70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857517" y="1064165"/>
                <a:ext cx="1974262" cy="1735390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sp>
          <p:nvSpPr>
            <p:cNvPr id="8" name="Freeform 7"/>
            <p:cNvSpPr/>
            <p:nvPr/>
          </p:nvSpPr>
          <p:spPr>
            <a:xfrm>
              <a:off x="3174934" y="1957845"/>
              <a:ext cx="3646768" cy="3874664"/>
            </a:xfrm>
            <a:custGeom>
              <a:avLst/>
              <a:gdLst>
                <a:gd name="connsiteX0" fmla="*/ 200147 w 4374821"/>
                <a:gd name="connsiteY0" fmla="*/ 28575 h 4702602"/>
                <a:gd name="connsiteX1" fmla="*/ 214434 w 4374821"/>
                <a:gd name="connsiteY1" fmla="*/ 214312 h 4702602"/>
                <a:gd name="connsiteX2" fmla="*/ 257297 w 4374821"/>
                <a:gd name="connsiteY2" fmla="*/ 257175 h 4702602"/>
                <a:gd name="connsiteX3" fmla="*/ 243009 w 4374821"/>
                <a:gd name="connsiteY3" fmla="*/ 300037 h 4702602"/>
                <a:gd name="connsiteX4" fmla="*/ 157284 w 4374821"/>
                <a:gd name="connsiteY4" fmla="*/ 328612 h 4702602"/>
                <a:gd name="connsiteX5" fmla="*/ 114422 w 4374821"/>
                <a:gd name="connsiteY5" fmla="*/ 371475 h 4702602"/>
                <a:gd name="connsiteX6" fmla="*/ 71559 w 4374821"/>
                <a:gd name="connsiteY6" fmla="*/ 385762 h 4702602"/>
                <a:gd name="connsiteX7" fmla="*/ 14409 w 4374821"/>
                <a:gd name="connsiteY7" fmla="*/ 471487 h 4702602"/>
                <a:gd name="connsiteX8" fmla="*/ 122 w 4374821"/>
                <a:gd name="connsiteY8" fmla="*/ 514350 h 4702602"/>
                <a:gd name="connsiteX9" fmla="*/ 14409 w 4374821"/>
                <a:gd name="connsiteY9" fmla="*/ 757237 h 4702602"/>
                <a:gd name="connsiteX10" fmla="*/ 100134 w 4374821"/>
                <a:gd name="connsiteY10" fmla="*/ 800100 h 4702602"/>
                <a:gd name="connsiteX11" fmla="*/ 142997 w 4374821"/>
                <a:gd name="connsiteY11" fmla="*/ 828675 h 4702602"/>
                <a:gd name="connsiteX12" fmla="*/ 243009 w 4374821"/>
                <a:gd name="connsiteY12" fmla="*/ 857250 h 4702602"/>
                <a:gd name="connsiteX13" fmla="*/ 285872 w 4374821"/>
                <a:gd name="connsiteY13" fmla="*/ 871537 h 4702602"/>
                <a:gd name="connsiteX14" fmla="*/ 357309 w 4374821"/>
                <a:gd name="connsiteY14" fmla="*/ 942975 h 4702602"/>
                <a:gd name="connsiteX15" fmla="*/ 443034 w 4374821"/>
                <a:gd name="connsiteY15" fmla="*/ 1000125 h 4702602"/>
                <a:gd name="connsiteX16" fmla="*/ 700209 w 4374821"/>
                <a:gd name="connsiteY16" fmla="*/ 1028700 h 4702602"/>
                <a:gd name="connsiteX17" fmla="*/ 743072 w 4374821"/>
                <a:gd name="connsiteY17" fmla="*/ 1057275 h 4702602"/>
                <a:gd name="connsiteX18" fmla="*/ 728784 w 4374821"/>
                <a:gd name="connsiteY18" fmla="*/ 1200150 h 4702602"/>
                <a:gd name="connsiteX19" fmla="*/ 643059 w 4374821"/>
                <a:gd name="connsiteY19" fmla="*/ 1214437 h 4702602"/>
                <a:gd name="connsiteX20" fmla="*/ 471609 w 4374821"/>
                <a:gd name="connsiteY20" fmla="*/ 1243012 h 4702602"/>
                <a:gd name="connsiteX21" fmla="*/ 385884 w 4374821"/>
                <a:gd name="connsiteY21" fmla="*/ 1285875 h 4702602"/>
                <a:gd name="connsiteX22" fmla="*/ 343022 w 4374821"/>
                <a:gd name="connsiteY22" fmla="*/ 1385887 h 4702602"/>
                <a:gd name="connsiteX23" fmla="*/ 328734 w 4374821"/>
                <a:gd name="connsiteY23" fmla="*/ 1428750 h 4702602"/>
                <a:gd name="connsiteX24" fmla="*/ 157284 w 4374821"/>
                <a:gd name="connsiteY24" fmla="*/ 1514475 h 4702602"/>
                <a:gd name="connsiteX25" fmla="*/ 85847 w 4374821"/>
                <a:gd name="connsiteY25" fmla="*/ 1543050 h 4702602"/>
                <a:gd name="connsiteX26" fmla="*/ 128709 w 4374821"/>
                <a:gd name="connsiteY26" fmla="*/ 1800225 h 4702602"/>
                <a:gd name="connsiteX27" fmla="*/ 171572 w 4374821"/>
                <a:gd name="connsiteY27" fmla="*/ 1885950 h 4702602"/>
                <a:gd name="connsiteX28" fmla="*/ 285872 w 4374821"/>
                <a:gd name="connsiteY28" fmla="*/ 1928812 h 4702602"/>
                <a:gd name="connsiteX29" fmla="*/ 371597 w 4374821"/>
                <a:gd name="connsiteY29" fmla="*/ 1957387 h 4702602"/>
                <a:gd name="connsiteX30" fmla="*/ 457322 w 4374821"/>
                <a:gd name="connsiteY30" fmla="*/ 1985962 h 4702602"/>
                <a:gd name="connsiteX31" fmla="*/ 500184 w 4374821"/>
                <a:gd name="connsiteY31" fmla="*/ 2000250 h 4702602"/>
                <a:gd name="connsiteX32" fmla="*/ 585909 w 4374821"/>
                <a:gd name="connsiteY32" fmla="*/ 2043112 h 4702602"/>
                <a:gd name="connsiteX33" fmla="*/ 643059 w 4374821"/>
                <a:gd name="connsiteY33" fmla="*/ 2128837 h 4702602"/>
                <a:gd name="connsiteX34" fmla="*/ 685922 w 4374821"/>
                <a:gd name="connsiteY34" fmla="*/ 2228850 h 4702602"/>
                <a:gd name="connsiteX35" fmla="*/ 671634 w 4374821"/>
                <a:gd name="connsiteY35" fmla="*/ 2343150 h 4702602"/>
                <a:gd name="connsiteX36" fmla="*/ 628772 w 4374821"/>
                <a:gd name="connsiteY36" fmla="*/ 2371725 h 4702602"/>
                <a:gd name="connsiteX37" fmla="*/ 543047 w 4374821"/>
                <a:gd name="connsiteY37" fmla="*/ 2443162 h 4702602"/>
                <a:gd name="connsiteX38" fmla="*/ 557334 w 4374821"/>
                <a:gd name="connsiteY38" fmla="*/ 2514600 h 4702602"/>
                <a:gd name="connsiteX39" fmla="*/ 657347 w 4374821"/>
                <a:gd name="connsiteY39" fmla="*/ 2643187 h 4702602"/>
                <a:gd name="connsiteX40" fmla="*/ 743072 w 4374821"/>
                <a:gd name="connsiteY40" fmla="*/ 2700337 h 4702602"/>
                <a:gd name="connsiteX41" fmla="*/ 757359 w 4374821"/>
                <a:gd name="connsiteY41" fmla="*/ 2914650 h 4702602"/>
                <a:gd name="connsiteX42" fmla="*/ 843084 w 4374821"/>
                <a:gd name="connsiteY42" fmla="*/ 2943225 h 4702602"/>
                <a:gd name="connsiteX43" fmla="*/ 885947 w 4374821"/>
                <a:gd name="connsiteY43" fmla="*/ 2957512 h 4702602"/>
                <a:gd name="connsiteX44" fmla="*/ 885947 w 4374821"/>
                <a:gd name="connsiteY44" fmla="*/ 3057525 h 4702602"/>
                <a:gd name="connsiteX45" fmla="*/ 914522 w 4374821"/>
                <a:gd name="connsiteY45" fmla="*/ 3271837 h 4702602"/>
                <a:gd name="connsiteX46" fmla="*/ 943097 w 4374821"/>
                <a:gd name="connsiteY46" fmla="*/ 3314700 h 4702602"/>
                <a:gd name="connsiteX47" fmla="*/ 971672 w 4374821"/>
                <a:gd name="connsiteY47" fmla="*/ 3400425 h 4702602"/>
                <a:gd name="connsiteX48" fmla="*/ 1000247 w 4374821"/>
                <a:gd name="connsiteY48" fmla="*/ 3529012 h 4702602"/>
                <a:gd name="connsiteX49" fmla="*/ 1014534 w 4374821"/>
                <a:gd name="connsiteY49" fmla="*/ 3629025 h 4702602"/>
                <a:gd name="connsiteX50" fmla="*/ 1028822 w 4374821"/>
                <a:gd name="connsiteY50" fmla="*/ 3757612 h 4702602"/>
                <a:gd name="connsiteX51" fmla="*/ 1057397 w 4374821"/>
                <a:gd name="connsiteY51" fmla="*/ 3800475 h 4702602"/>
                <a:gd name="connsiteX52" fmla="*/ 1071684 w 4374821"/>
                <a:gd name="connsiteY52" fmla="*/ 3843337 h 4702602"/>
                <a:gd name="connsiteX53" fmla="*/ 1100259 w 4374821"/>
                <a:gd name="connsiteY53" fmla="*/ 3886200 h 4702602"/>
                <a:gd name="connsiteX54" fmla="*/ 1143122 w 4374821"/>
                <a:gd name="connsiteY54" fmla="*/ 4043362 h 4702602"/>
                <a:gd name="connsiteX55" fmla="*/ 1185984 w 4374821"/>
                <a:gd name="connsiteY55" fmla="*/ 4071937 h 4702602"/>
                <a:gd name="connsiteX56" fmla="*/ 1200272 w 4374821"/>
                <a:gd name="connsiteY56" fmla="*/ 4114800 h 4702602"/>
                <a:gd name="connsiteX57" fmla="*/ 1285997 w 4374821"/>
                <a:gd name="connsiteY57" fmla="*/ 4157662 h 4702602"/>
                <a:gd name="connsiteX58" fmla="*/ 1314572 w 4374821"/>
                <a:gd name="connsiteY58" fmla="*/ 4200525 h 4702602"/>
                <a:gd name="connsiteX59" fmla="*/ 1386009 w 4374821"/>
                <a:gd name="connsiteY59" fmla="*/ 4086225 h 4702602"/>
                <a:gd name="connsiteX60" fmla="*/ 1428872 w 4374821"/>
                <a:gd name="connsiteY60" fmla="*/ 4100512 h 4702602"/>
                <a:gd name="connsiteX61" fmla="*/ 1514597 w 4374821"/>
                <a:gd name="connsiteY61" fmla="*/ 4157662 h 4702602"/>
                <a:gd name="connsiteX62" fmla="*/ 1614609 w 4374821"/>
                <a:gd name="connsiteY62" fmla="*/ 4143375 h 4702602"/>
                <a:gd name="connsiteX63" fmla="*/ 1714622 w 4374821"/>
                <a:gd name="connsiteY63" fmla="*/ 4043362 h 4702602"/>
                <a:gd name="connsiteX64" fmla="*/ 1757484 w 4374821"/>
                <a:gd name="connsiteY64" fmla="*/ 4014787 h 4702602"/>
                <a:gd name="connsiteX65" fmla="*/ 1786059 w 4374821"/>
                <a:gd name="connsiteY65" fmla="*/ 3971925 h 4702602"/>
                <a:gd name="connsiteX66" fmla="*/ 1800347 w 4374821"/>
                <a:gd name="connsiteY66" fmla="*/ 3929062 h 4702602"/>
                <a:gd name="connsiteX67" fmla="*/ 1843209 w 4374821"/>
                <a:gd name="connsiteY67" fmla="*/ 3886200 h 4702602"/>
                <a:gd name="connsiteX68" fmla="*/ 1871784 w 4374821"/>
                <a:gd name="connsiteY68" fmla="*/ 3843337 h 4702602"/>
                <a:gd name="connsiteX69" fmla="*/ 1943222 w 4374821"/>
                <a:gd name="connsiteY69" fmla="*/ 3857625 h 4702602"/>
                <a:gd name="connsiteX70" fmla="*/ 1957509 w 4374821"/>
                <a:gd name="connsiteY70" fmla="*/ 3900487 h 4702602"/>
                <a:gd name="connsiteX71" fmla="*/ 1986084 w 4374821"/>
                <a:gd name="connsiteY71" fmla="*/ 3943350 h 4702602"/>
                <a:gd name="connsiteX72" fmla="*/ 2071809 w 4374821"/>
                <a:gd name="connsiteY72" fmla="*/ 4000500 h 4702602"/>
                <a:gd name="connsiteX73" fmla="*/ 2128959 w 4374821"/>
                <a:gd name="connsiteY73" fmla="*/ 3986212 h 4702602"/>
                <a:gd name="connsiteX74" fmla="*/ 2171822 w 4374821"/>
                <a:gd name="connsiteY74" fmla="*/ 3900487 h 4702602"/>
                <a:gd name="connsiteX75" fmla="*/ 2200397 w 4374821"/>
                <a:gd name="connsiteY75" fmla="*/ 3786187 h 4702602"/>
                <a:gd name="connsiteX76" fmla="*/ 2243259 w 4374821"/>
                <a:gd name="connsiteY76" fmla="*/ 3757612 h 4702602"/>
                <a:gd name="connsiteX77" fmla="*/ 2271834 w 4374821"/>
                <a:gd name="connsiteY77" fmla="*/ 3700462 h 4702602"/>
                <a:gd name="connsiteX78" fmla="*/ 2286122 w 4374821"/>
                <a:gd name="connsiteY78" fmla="*/ 3657600 h 4702602"/>
                <a:gd name="connsiteX79" fmla="*/ 2328984 w 4374821"/>
                <a:gd name="connsiteY79" fmla="*/ 3614737 h 4702602"/>
                <a:gd name="connsiteX80" fmla="*/ 2357559 w 4374821"/>
                <a:gd name="connsiteY80" fmla="*/ 3571875 h 4702602"/>
                <a:gd name="connsiteX81" fmla="*/ 2471859 w 4374821"/>
                <a:gd name="connsiteY81" fmla="*/ 3514725 h 4702602"/>
                <a:gd name="connsiteX82" fmla="*/ 2486147 w 4374821"/>
                <a:gd name="connsiteY82" fmla="*/ 3557587 h 4702602"/>
                <a:gd name="connsiteX83" fmla="*/ 2500434 w 4374821"/>
                <a:gd name="connsiteY83" fmla="*/ 3643312 h 4702602"/>
                <a:gd name="connsiteX84" fmla="*/ 2586159 w 4374821"/>
                <a:gd name="connsiteY84" fmla="*/ 3714750 h 4702602"/>
                <a:gd name="connsiteX85" fmla="*/ 2643309 w 4374821"/>
                <a:gd name="connsiteY85" fmla="*/ 3386137 h 4702602"/>
                <a:gd name="connsiteX86" fmla="*/ 2671884 w 4374821"/>
                <a:gd name="connsiteY86" fmla="*/ 3300412 h 4702602"/>
                <a:gd name="connsiteX87" fmla="*/ 2771897 w 4374821"/>
                <a:gd name="connsiteY87" fmla="*/ 3314700 h 4702602"/>
                <a:gd name="connsiteX88" fmla="*/ 2829047 w 4374821"/>
                <a:gd name="connsiteY88" fmla="*/ 3671887 h 4702602"/>
                <a:gd name="connsiteX89" fmla="*/ 2886197 w 4374821"/>
                <a:gd name="connsiteY89" fmla="*/ 3643312 h 4702602"/>
                <a:gd name="connsiteX90" fmla="*/ 2914772 w 4374821"/>
                <a:gd name="connsiteY90" fmla="*/ 3586162 h 4702602"/>
                <a:gd name="connsiteX91" fmla="*/ 2900484 w 4374821"/>
                <a:gd name="connsiteY91" fmla="*/ 3400425 h 4702602"/>
                <a:gd name="connsiteX92" fmla="*/ 2871909 w 4374821"/>
                <a:gd name="connsiteY92" fmla="*/ 3343275 h 4702602"/>
                <a:gd name="connsiteX93" fmla="*/ 2857622 w 4374821"/>
                <a:gd name="connsiteY93" fmla="*/ 3300412 h 4702602"/>
                <a:gd name="connsiteX94" fmla="*/ 2886197 w 4374821"/>
                <a:gd name="connsiteY94" fmla="*/ 3214687 h 4702602"/>
                <a:gd name="connsiteX95" fmla="*/ 2900484 w 4374821"/>
                <a:gd name="connsiteY95" fmla="*/ 3157537 h 4702602"/>
                <a:gd name="connsiteX96" fmla="*/ 3014784 w 4374821"/>
                <a:gd name="connsiteY96" fmla="*/ 3114675 h 4702602"/>
                <a:gd name="connsiteX97" fmla="*/ 3043359 w 4374821"/>
                <a:gd name="connsiteY97" fmla="*/ 3314700 h 4702602"/>
                <a:gd name="connsiteX98" fmla="*/ 3057647 w 4374821"/>
                <a:gd name="connsiteY98" fmla="*/ 3357562 h 4702602"/>
                <a:gd name="connsiteX99" fmla="*/ 3071934 w 4374821"/>
                <a:gd name="connsiteY99" fmla="*/ 3429000 h 4702602"/>
                <a:gd name="connsiteX100" fmla="*/ 3114797 w 4374821"/>
                <a:gd name="connsiteY100" fmla="*/ 3457575 h 4702602"/>
                <a:gd name="connsiteX101" fmla="*/ 3200522 w 4374821"/>
                <a:gd name="connsiteY101" fmla="*/ 3443287 h 4702602"/>
                <a:gd name="connsiteX102" fmla="*/ 3214809 w 4374821"/>
                <a:gd name="connsiteY102" fmla="*/ 3400425 h 4702602"/>
                <a:gd name="connsiteX103" fmla="*/ 3229097 w 4374821"/>
                <a:gd name="connsiteY103" fmla="*/ 3343275 h 4702602"/>
                <a:gd name="connsiteX104" fmla="*/ 3214809 w 4374821"/>
                <a:gd name="connsiteY104" fmla="*/ 3243262 h 4702602"/>
                <a:gd name="connsiteX105" fmla="*/ 3186234 w 4374821"/>
                <a:gd name="connsiteY105" fmla="*/ 3157537 h 4702602"/>
                <a:gd name="connsiteX106" fmla="*/ 3243384 w 4374821"/>
                <a:gd name="connsiteY106" fmla="*/ 3200400 h 4702602"/>
                <a:gd name="connsiteX107" fmla="*/ 3286247 w 4374821"/>
                <a:gd name="connsiteY107" fmla="*/ 3228975 h 4702602"/>
                <a:gd name="connsiteX108" fmla="*/ 3357684 w 4374821"/>
                <a:gd name="connsiteY108" fmla="*/ 3314700 h 4702602"/>
                <a:gd name="connsiteX109" fmla="*/ 3371972 w 4374821"/>
                <a:gd name="connsiteY109" fmla="*/ 3357562 h 4702602"/>
                <a:gd name="connsiteX110" fmla="*/ 3386259 w 4374821"/>
                <a:gd name="connsiteY110" fmla="*/ 3586162 h 4702602"/>
                <a:gd name="connsiteX111" fmla="*/ 3400547 w 4374821"/>
                <a:gd name="connsiteY111" fmla="*/ 3629025 h 4702602"/>
                <a:gd name="connsiteX112" fmla="*/ 3443409 w 4374821"/>
                <a:gd name="connsiteY112" fmla="*/ 3771900 h 4702602"/>
                <a:gd name="connsiteX113" fmla="*/ 3486272 w 4374821"/>
                <a:gd name="connsiteY113" fmla="*/ 3886200 h 4702602"/>
                <a:gd name="connsiteX114" fmla="*/ 3529134 w 4374821"/>
                <a:gd name="connsiteY114" fmla="*/ 3914775 h 4702602"/>
                <a:gd name="connsiteX115" fmla="*/ 3543422 w 4374821"/>
                <a:gd name="connsiteY115" fmla="*/ 3957637 h 4702602"/>
                <a:gd name="connsiteX116" fmla="*/ 3571997 w 4374821"/>
                <a:gd name="connsiteY116" fmla="*/ 4000500 h 4702602"/>
                <a:gd name="connsiteX117" fmla="*/ 3586284 w 4374821"/>
                <a:gd name="connsiteY117" fmla="*/ 4057650 h 4702602"/>
                <a:gd name="connsiteX118" fmla="*/ 3614859 w 4374821"/>
                <a:gd name="connsiteY118" fmla="*/ 4114800 h 4702602"/>
                <a:gd name="connsiteX119" fmla="*/ 3657722 w 4374821"/>
                <a:gd name="connsiteY119" fmla="*/ 4200525 h 4702602"/>
                <a:gd name="connsiteX120" fmla="*/ 3686297 w 4374821"/>
                <a:gd name="connsiteY120" fmla="*/ 4286250 h 4702602"/>
                <a:gd name="connsiteX121" fmla="*/ 3800597 w 4374821"/>
                <a:gd name="connsiteY121" fmla="*/ 4429125 h 4702602"/>
                <a:gd name="connsiteX122" fmla="*/ 3872034 w 4374821"/>
                <a:gd name="connsiteY122" fmla="*/ 4514850 h 4702602"/>
                <a:gd name="connsiteX123" fmla="*/ 3972047 w 4374821"/>
                <a:gd name="connsiteY123" fmla="*/ 4572000 h 4702602"/>
                <a:gd name="connsiteX124" fmla="*/ 4057772 w 4374821"/>
                <a:gd name="connsiteY124" fmla="*/ 4643437 h 4702602"/>
                <a:gd name="connsiteX125" fmla="*/ 4114922 w 4374821"/>
                <a:gd name="connsiteY125" fmla="*/ 4657725 h 4702602"/>
                <a:gd name="connsiteX126" fmla="*/ 4214934 w 4374821"/>
                <a:gd name="connsiteY126" fmla="*/ 4700587 h 4702602"/>
                <a:gd name="connsiteX127" fmla="*/ 4229222 w 4374821"/>
                <a:gd name="connsiteY127" fmla="*/ 4657725 h 4702602"/>
                <a:gd name="connsiteX128" fmla="*/ 4200647 w 4374821"/>
                <a:gd name="connsiteY128" fmla="*/ 4557712 h 4702602"/>
                <a:gd name="connsiteX129" fmla="*/ 4114922 w 4374821"/>
                <a:gd name="connsiteY129" fmla="*/ 4429125 h 4702602"/>
                <a:gd name="connsiteX130" fmla="*/ 4100634 w 4374821"/>
                <a:gd name="connsiteY130" fmla="*/ 4386262 h 4702602"/>
                <a:gd name="connsiteX131" fmla="*/ 3972047 w 4374821"/>
                <a:gd name="connsiteY131" fmla="*/ 4343400 h 4702602"/>
                <a:gd name="connsiteX132" fmla="*/ 3929184 w 4374821"/>
                <a:gd name="connsiteY132" fmla="*/ 4329112 h 4702602"/>
                <a:gd name="connsiteX133" fmla="*/ 4157784 w 4374821"/>
                <a:gd name="connsiteY133" fmla="*/ 4329112 h 4702602"/>
                <a:gd name="connsiteX134" fmla="*/ 4272084 w 4374821"/>
                <a:gd name="connsiteY134" fmla="*/ 4314825 h 4702602"/>
                <a:gd name="connsiteX135" fmla="*/ 4329234 w 4374821"/>
                <a:gd name="connsiteY135" fmla="*/ 4300537 h 4702602"/>
                <a:gd name="connsiteX136" fmla="*/ 4372097 w 4374821"/>
                <a:gd name="connsiteY136" fmla="*/ 4229100 h 4702602"/>
                <a:gd name="connsiteX137" fmla="*/ 4343522 w 4374821"/>
                <a:gd name="connsiteY137" fmla="*/ 3943350 h 4702602"/>
                <a:gd name="connsiteX138" fmla="*/ 4314947 w 4374821"/>
                <a:gd name="connsiteY138" fmla="*/ 3857625 h 4702602"/>
                <a:gd name="connsiteX139" fmla="*/ 4286372 w 4374821"/>
                <a:gd name="connsiteY139" fmla="*/ 3814762 h 4702602"/>
                <a:gd name="connsiteX140" fmla="*/ 4243509 w 4374821"/>
                <a:gd name="connsiteY140" fmla="*/ 3714750 h 4702602"/>
                <a:gd name="connsiteX141" fmla="*/ 4229222 w 4374821"/>
                <a:gd name="connsiteY141" fmla="*/ 3657600 h 4702602"/>
                <a:gd name="connsiteX142" fmla="*/ 4200647 w 4374821"/>
                <a:gd name="connsiteY142" fmla="*/ 3614737 h 4702602"/>
                <a:gd name="connsiteX143" fmla="*/ 4157784 w 4374821"/>
                <a:gd name="connsiteY143" fmla="*/ 3529012 h 4702602"/>
                <a:gd name="connsiteX144" fmla="*/ 4143497 w 4374821"/>
                <a:gd name="connsiteY144" fmla="*/ 3471862 h 4702602"/>
                <a:gd name="connsiteX145" fmla="*/ 4114922 w 4374821"/>
                <a:gd name="connsiteY145" fmla="*/ 3371850 h 4702602"/>
                <a:gd name="connsiteX146" fmla="*/ 4100634 w 4374821"/>
                <a:gd name="connsiteY146" fmla="*/ 3271837 h 4702602"/>
                <a:gd name="connsiteX147" fmla="*/ 4086347 w 4374821"/>
                <a:gd name="connsiteY147" fmla="*/ 3228975 h 4702602"/>
                <a:gd name="connsiteX148" fmla="*/ 4057772 w 4374821"/>
                <a:gd name="connsiteY148" fmla="*/ 3114675 h 4702602"/>
                <a:gd name="connsiteX149" fmla="*/ 4043484 w 4374821"/>
                <a:gd name="connsiteY149" fmla="*/ 3057525 h 4702602"/>
                <a:gd name="connsiteX150" fmla="*/ 4029197 w 4374821"/>
                <a:gd name="connsiteY150" fmla="*/ 3014662 h 4702602"/>
                <a:gd name="connsiteX151" fmla="*/ 4014909 w 4374821"/>
                <a:gd name="connsiteY151" fmla="*/ 2957512 h 4702602"/>
                <a:gd name="connsiteX152" fmla="*/ 3957759 w 4374821"/>
                <a:gd name="connsiteY152" fmla="*/ 2800350 h 4702602"/>
                <a:gd name="connsiteX153" fmla="*/ 3929184 w 4374821"/>
                <a:gd name="connsiteY153" fmla="*/ 2714625 h 4702602"/>
                <a:gd name="connsiteX154" fmla="*/ 3886322 w 4374821"/>
                <a:gd name="connsiteY154" fmla="*/ 2643187 h 4702602"/>
                <a:gd name="connsiteX155" fmla="*/ 3857747 w 4374821"/>
                <a:gd name="connsiteY155" fmla="*/ 2543175 h 4702602"/>
                <a:gd name="connsiteX156" fmla="*/ 3829172 w 4374821"/>
                <a:gd name="connsiteY156" fmla="*/ 2500312 h 4702602"/>
                <a:gd name="connsiteX157" fmla="*/ 3786309 w 4374821"/>
                <a:gd name="connsiteY157" fmla="*/ 2386012 h 4702602"/>
                <a:gd name="connsiteX158" fmla="*/ 3757734 w 4374821"/>
                <a:gd name="connsiteY158" fmla="*/ 2328862 h 4702602"/>
                <a:gd name="connsiteX159" fmla="*/ 3714872 w 4374821"/>
                <a:gd name="connsiteY159" fmla="*/ 2228850 h 4702602"/>
                <a:gd name="connsiteX160" fmla="*/ 3672009 w 4374821"/>
                <a:gd name="connsiteY160" fmla="*/ 2143125 h 4702602"/>
                <a:gd name="connsiteX161" fmla="*/ 3500559 w 4374821"/>
                <a:gd name="connsiteY161" fmla="*/ 2157412 h 4702602"/>
                <a:gd name="connsiteX162" fmla="*/ 3457697 w 4374821"/>
                <a:gd name="connsiteY162" fmla="*/ 2200275 h 4702602"/>
                <a:gd name="connsiteX163" fmla="*/ 3429122 w 4374821"/>
                <a:gd name="connsiteY163" fmla="*/ 2400300 h 4702602"/>
                <a:gd name="connsiteX164" fmla="*/ 3371972 w 4374821"/>
                <a:gd name="connsiteY164" fmla="*/ 2457450 h 4702602"/>
                <a:gd name="connsiteX165" fmla="*/ 3343397 w 4374821"/>
                <a:gd name="connsiteY165" fmla="*/ 2828925 h 4702602"/>
                <a:gd name="connsiteX166" fmla="*/ 3314822 w 4374821"/>
                <a:gd name="connsiteY166" fmla="*/ 2871787 h 4702602"/>
                <a:gd name="connsiteX167" fmla="*/ 3257672 w 4374821"/>
                <a:gd name="connsiteY167" fmla="*/ 2886075 h 4702602"/>
                <a:gd name="connsiteX168" fmla="*/ 3214809 w 4374821"/>
                <a:gd name="connsiteY168" fmla="*/ 2900362 h 4702602"/>
                <a:gd name="connsiteX169" fmla="*/ 3157659 w 4374821"/>
                <a:gd name="connsiteY169" fmla="*/ 2871787 h 4702602"/>
                <a:gd name="connsiteX170" fmla="*/ 3171947 w 4374821"/>
                <a:gd name="connsiteY170" fmla="*/ 2814637 h 4702602"/>
                <a:gd name="connsiteX171" fmla="*/ 3157659 w 4374821"/>
                <a:gd name="connsiteY171" fmla="*/ 2714625 h 4702602"/>
                <a:gd name="connsiteX172" fmla="*/ 3071934 w 4374821"/>
                <a:gd name="connsiteY172" fmla="*/ 2643187 h 4702602"/>
                <a:gd name="connsiteX173" fmla="*/ 3043359 w 4374821"/>
                <a:gd name="connsiteY173" fmla="*/ 2600325 h 4702602"/>
                <a:gd name="connsiteX174" fmla="*/ 3000497 w 4374821"/>
                <a:gd name="connsiteY174" fmla="*/ 2728912 h 4702602"/>
                <a:gd name="connsiteX175" fmla="*/ 2971922 w 4374821"/>
                <a:gd name="connsiteY175" fmla="*/ 2814637 h 4702602"/>
                <a:gd name="connsiteX176" fmla="*/ 2929059 w 4374821"/>
                <a:gd name="connsiteY176" fmla="*/ 2543175 h 4702602"/>
                <a:gd name="connsiteX177" fmla="*/ 2900484 w 4374821"/>
                <a:gd name="connsiteY177" fmla="*/ 2486025 h 4702602"/>
                <a:gd name="connsiteX178" fmla="*/ 2843334 w 4374821"/>
                <a:gd name="connsiteY178" fmla="*/ 2357437 h 4702602"/>
                <a:gd name="connsiteX179" fmla="*/ 2871909 w 4374821"/>
                <a:gd name="connsiteY179" fmla="*/ 2114550 h 4702602"/>
                <a:gd name="connsiteX180" fmla="*/ 2886197 w 4374821"/>
                <a:gd name="connsiteY180" fmla="*/ 2057400 h 4702602"/>
                <a:gd name="connsiteX181" fmla="*/ 2971922 w 4374821"/>
                <a:gd name="connsiteY181" fmla="*/ 1971675 h 4702602"/>
                <a:gd name="connsiteX182" fmla="*/ 3257672 w 4374821"/>
                <a:gd name="connsiteY182" fmla="*/ 1914525 h 4702602"/>
                <a:gd name="connsiteX183" fmla="*/ 3371972 w 4374821"/>
                <a:gd name="connsiteY183" fmla="*/ 1885950 h 4702602"/>
                <a:gd name="connsiteX184" fmla="*/ 3429122 w 4374821"/>
                <a:gd name="connsiteY184" fmla="*/ 1800225 h 4702602"/>
                <a:gd name="connsiteX185" fmla="*/ 3529134 w 4374821"/>
                <a:gd name="connsiteY185" fmla="*/ 1614487 h 4702602"/>
                <a:gd name="connsiteX186" fmla="*/ 3557709 w 4374821"/>
                <a:gd name="connsiteY186" fmla="*/ 1500187 h 4702602"/>
                <a:gd name="connsiteX187" fmla="*/ 3571997 w 4374821"/>
                <a:gd name="connsiteY187" fmla="*/ 1443037 h 4702602"/>
                <a:gd name="connsiteX188" fmla="*/ 3657722 w 4374821"/>
                <a:gd name="connsiteY188" fmla="*/ 1357312 h 4702602"/>
                <a:gd name="connsiteX189" fmla="*/ 3700584 w 4374821"/>
                <a:gd name="connsiteY189" fmla="*/ 1314450 h 4702602"/>
                <a:gd name="connsiteX190" fmla="*/ 3786309 w 4374821"/>
                <a:gd name="connsiteY190" fmla="*/ 1257300 h 4702602"/>
                <a:gd name="connsiteX191" fmla="*/ 3814884 w 4374821"/>
                <a:gd name="connsiteY191" fmla="*/ 1214437 h 4702602"/>
                <a:gd name="connsiteX192" fmla="*/ 3814884 w 4374821"/>
                <a:gd name="connsiteY192" fmla="*/ 1085850 h 4702602"/>
                <a:gd name="connsiteX193" fmla="*/ 3772022 w 4374821"/>
                <a:gd name="connsiteY193" fmla="*/ 1057275 h 4702602"/>
                <a:gd name="connsiteX194" fmla="*/ 3686297 w 4374821"/>
                <a:gd name="connsiteY194" fmla="*/ 1028700 h 4702602"/>
                <a:gd name="connsiteX195" fmla="*/ 3643434 w 4374821"/>
                <a:gd name="connsiteY195" fmla="*/ 1000125 h 4702602"/>
                <a:gd name="connsiteX196" fmla="*/ 3557709 w 4374821"/>
                <a:gd name="connsiteY196" fmla="*/ 971550 h 4702602"/>
                <a:gd name="connsiteX197" fmla="*/ 3186234 w 4374821"/>
                <a:gd name="connsiteY197" fmla="*/ 928687 h 4702602"/>
                <a:gd name="connsiteX198" fmla="*/ 3014784 w 4374821"/>
                <a:gd name="connsiteY198" fmla="*/ 900112 h 4702602"/>
                <a:gd name="connsiteX199" fmla="*/ 2300409 w 4374821"/>
                <a:gd name="connsiteY199" fmla="*/ 914400 h 4702602"/>
                <a:gd name="connsiteX200" fmla="*/ 2200397 w 4374821"/>
                <a:gd name="connsiteY200" fmla="*/ 942975 h 4702602"/>
                <a:gd name="connsiteX201" fmla="*/ 2043234 w 4374821"/>
                <a:gd name="connsiteY201" fmla="*/ 971550 h 4702602"/>
                <a:gd name="connsiteX202" fmla="*/ 1928934 w 4374821"/>
                <a:gd name="connsiteY202" fmla="*/ 1000125 h 4702602"/>
                <a:gd name="connsiteX203" fmla="*/ 1671759 w 4374821"/>
                <a:gd name="connsiteY203" fmla="*/ 971550 h 4702602"/>
                <a:gd name="connsiteX204" fmla="*/ 1614609 w 4374821"/>
                <a:gd name="connsiteY204" fmla="*/ 857250 h 4702602"/>
                <a:gd name="connsiteX205" fmla="*/ 1586034 w 4374821"/>
                <a:gd name="connsiteY205" fmla="*/ 814387 h 4702602"/>
                <a:gd name="connsiteX206" fmla="*/ 1571747 w 4374821"/>
                <a:gd name="connsiteY206" fmla="*/ 614362 h 4702602"/>
                <a:gd name="connsiteX207" fmla="*/ 1543172 w 4374821"/>
                <a:gd name="connsiteY207" fmla="*/ 442912 h 4702602"/>
                <a:gd name="connsiteX208" fmla="*/ 1528884 w 4374821"/>
                <a:gd name="connsiteY208" fmla="*/ 400050 h 4702602"/>
                <a:gd name="connsiteX209" fmla="*/ 1500309 w 4374821"/>
                <a:gd name="connsiteY209" fmla="*/ 357187 h 4702602"/>
                <a:gd name="connsiteX210" fmla="*/ 1443159 w 4374821"/>
                <a:gd name="connsiteY210" fmla="*/ 271462 h 4702602"/>
                <a:gd name="connsiteX211" fmla="*/ 1414584 w 4374821"/>
                <a:gd name="connsiteY211" fmla="*/ 228600 h 4702602"/>
                <a:gd name="connsiteX212" fmla="*/ 1328859 w 4374821"/>
                <a:gd name="connsiteY212" fmla="*/ 171450 h 4702602"/>
                <a:gd name="connsiteX213" fmla="*/ 1214559 w 4374821"/>
                <a:gd name="connsiteY213" fmla="*/ 185737 h 4702602"/>
                <a:gd name="connsiteX214" fmla="*/ 1171697 w 4374821"/>
                <a:gd name="connsiteY214" fmla="*/ 228600 h 4702602"/>
                <a:gd name="connsiteX215" fmla="*/ 943097 w 4374821"/>
                <a:gd name="connsiteY215" fmla="*/ 214312 h 4702602"/>
                <a:gd name="connsiteX216" fmla="*/ 814509 w 4374821"/>
                <a:gd name="connsiteY216" fmla="*/ 157162 h 4702602"/>
                <a:gd name="connsiteX217" fmla="*/ 685922 w 4374821"/>
                <a:gd name="connsiteY217" fmla="*/ 57150 h 4702602"/>
                <a:gd name="connsiteX218" fmla="*/ 485897 w 4374821"/>
                <a:gd name="connsiteY218" fmla="*/ 14287 h 4702602"/>
                <a:gd name="connsiteX219" fmla="*/ 371597 w 4374821"/>
                <a:gd name="connsiteY219" fmla="*/ 0 h 4702602"/>
                <a:gd name="connsiteX220" fmla="*/ 200147 w 4374821"/>
                <a:gd name="connsiteY220" fmla="*/ 28575 h 4702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</a:cxnLst>
              <a:rect l="l" t="t" r="r" b="b"/>
              <a:pathLst>
                <a:path w="4374821" h="4702602">
                  <a:moveTo>
                    <a:pt x="200147" y="28575"/>
                  </a:moveTo>
                  <a:cubicBezTo>
                    <a:pt x="173953" y="64294"/>
                    <a:pt x="199374" y="154071"/>
                    <a:pt x="214434" y="214312"/>
                  </a:cubicBezTo>
                  <a:cubicBezTo>
                    <a:pt x="219335" y="233915"/>
                    <a:pt x="250907" y="238006"/>
                    <a:pt x="257297" y="257175"/>
                  </a:cubicBezTo>
                  <a:cubicBezTo>
                    <a:pt x="262059" y="271462"/>
                    <a:pt x="255264" y="291283"/>
                    <a:pt x="243009" y="300037"/>
                  </a:cubicBezTo>
                  <a:cubicBezTo>
                    <a:pt x="218499" y="317544"/>
                    <a:pt x="157284" y="328612"/>
                    <a:pt x="157284" y="328612"/>
                  </a:cubicBezTo>
                  <a:cubicBezTo>
                    <a:pt x="142997" y="342900"/>
                    <a:pt x="131234" y="360267"/>
                    <a:pt x="114422" y="371475"/>
                  </a:cubicBezTo>
                  <a:cubicBezTo>
                    <a:pt x="101891" y="379829"/>
                    <a:pt x="82208" y="375113"/>
                    <a:pt x="71559" y="385762"/>
                  </a:cubicBezTo>
                  <a:cubicBezTo>
                    <a:pt x="47275" y="410046"/>
                    <a:pt x="14409" y="471487"/>
                    <a:pt x="14409" y="471487"/>
                  </a:cubicBezTo>
                  <a:cubicBezTo>
                    <a:pt x="9647" y="485775"/>
                    <a:pt x="122" y="499290"/>
                    <a:pt x="122" y="514350"/>
                  </a:cubicBezTo>
                  <a:cubicBezTo>
                    <a:pt x="122" y="595452"/>
                    <a:pt x="-2299" y="677874"/>
                    <a:pt x="14409" y="757237"/>
                  </a:cubicBezTo>
                  <a:cubicBezTo>
                    <a:pt x="19226" y="780117"/>
                    <a:pt x="85340" y="792703"/>
                    <a:pt x="100134" y="800100"/>
                  </a:cubicBezTo>
                  <a:cubicBezTo>
                    <a:pt x="115493" y="807779"/>
                    <a:pt x="127638" y="820996"/>
                    <a:pt x="142997" y="828675"/>
                  </a:cubicBezTo>
                  <a:cubicBezTo>
                    <a:pt x="165830" y="840092"/>
                    <a:pt x="221652" y="851148"/>
                    <a:pt x="243009" y="857250"/>
                  </a:cubicBezTo>
                  <a:cubicBezTo>
                    <a:pt x="257490" y="861387"/>
                    <a:pt x="271584" y="866775"/>
                    <a:pt x="285872" y="871537"/>
                  </a:cubicBezTo>
                  <a:cubicBezTo>
                    <a:pt x="457324" y="985839"/>
                    <a:pt x="204905" y="809621"/>
                    <a:pt x="357309" y="942975"/>
                  </a:cubicBezTo>
                  <a:cubicBezTo>
                    <a:pt x="383155" y="965590"/>
                    <a:pt x="409158" y="994479"/>
                    <a:pt x="443034" y="1000125"/>
                  </a:cubicBezTo>
                  <a:cubicBezTo>
                    <a:pt x="585327" y="1023840"/>
                    <a:pt x="499890" y="1012006"/>
                    <a:pt x="700209" y="1028700"/>
                  </a:cubicBezTo>
                  <a:cubicBezTo>
                    <a:pt x="714497" y="1038225"/>
                    <a:pt x="732345" y="1043866"/>
                    <a:pt x="743072" y="1057275"/>
                  </a:cubicBezTo>
                  <a:cubicBezTo>
                    <a:pt x="772175" y="1093654"/>
                    <a:pt x="752627" y="1176307"/>
                    <a:pt x="728784" y="1200150"/>
                  </a:cubicBezTo>
                  <a:cubicBezTo>
                    <a:pt x="708300" y="1220634"/>
                    <a:pt x="671634" y="1209675"/>
                    <a:pt x="643059" y="1214437"/>
                  </a:cubicBezTo>
                  <a:cubicBezTo>
                    <a:pt x="542574" y="1247934"/>
                    <a:pt x="663016" y="1211111"/>
                    <a:pt x="471609" y="1243012"/>
                  </a:cubicBezTo>
                  <a:cubicBezTo>
                    <a:pt x="432176" y="1249584"/>
                    <a:pt x="418794" y="1263935"/>
                    <a:pt x="385884" y="1285875"/>
                  </a:cubicBezTo>
                  <a:cubicBezTo>
                    <a:pt x="352380" y="1386388"/>
                    <a:pt x="395984" y="1262310"/>
                    <a:pt x="343022" y="1385887"/>
                  </a:cubicBezTo>
                  <a:cubicBezTo>
                    <a:pt x="337089" y="1399730"/>
                    <a:pt x="339383" y="1418101"/>
                    <a:pt x="328734" y="1428750"/>
                  </a:cubicBezTo>
                  <a:cubicBezTo>
                    <a:pt x="264507" y="1492977"/>
                    <a:pt x="234754" y="1483487"/>
                    <a:pt x="157284" y="1514475"/>
                  </a:cubicBezTo>
                  <a:lnTo>
                    <a:pt x="85847" y="1543050"/>
                  </a:lnTo>
                  <a:cubicBezTo>
                    <a:pt x="100968" y="1664024"/>
                    <a:pt x="99168" y="1672218"/>
                    <a:pt x="128709" y="1800225"/>
                  </a:cubicBezTo>
                  <a:cubicBezTo>
                    <a:pt x="135681" y="1830437"/>
                    <a:pt x="149176" y="1863554"/>
                    <a:pt x="171572" y="1885950"/>
                  </a:cubicBezTo>
                  <a:cubicBezTo>
                    <a:pt x="211976" y="1926355"/>
                    <a:pt x="229648" y="1913478"/>
                    <a:pt x="285872" y="1928812"/>
                  </a:cubicBezTo>
                  <a:cubicBezTo>
                    <a:pt x="314931" y="1936737"/>
                    <a:pt x="343022" y="1947862"/>
                    <a:pt x="371597" y="1957387"/>
                  </a:cubicBezTo>
                  <a:lnTo>
                    <a:pt x="457322" y="1985962"/>
                  </a:lnTo>
                  <a:cubicBezTo>
                    <a:pt x="471609" y="1990724"/>
                    <a:pt x="487653" y="1991896"/>
                    <a:pt x="500184" y="2000250"/>
                  </a:cubicBezTo>
                  <a:cubicBezTo>
                    <a:pt x="555578" y="2037179"/>
                    <a:pt x="526757" y="2023395"/>
                    <a:pt x="585909" y="2043112"/>
                  </a:cubicBezTo>
                  <a:cubicBezTo>
                    <a:pt x="604959" y="2071687"/>
                    <a:pt x="632199" y="2096257"/>
                    <a:pt x="643059" y="2128837"/>
                  </a:cubicBezTo>
                  <a:cubicBezTo>
                    <a:pt x="664082" y="2191906"/>
                    <a:pt x="650612" y="2158229"/>
                    <a:pt x="685922" y="2228850"/>
                  </a:cubicBezTo>
                  <a:cubicBezTo>
                    <a:pt x="681159" y="2266950"/>
                    <a:pt x="685894" y="2307500"/>
                    <a:pt x="671634" y="2343150"/>
                  </a:cubicBezTo>
                  <a:cubicBezTo>
                    <a:pt x="665257" y="2359093"/>
                    <a:pt x="641963" y="2360732"/>
                    <a:pt x="628772" y="2371725"/>
                  </a:cubicBezTo>
                  <a:cubicBezTo>
                    <a:pt x="518763" y="2463398"/>
                    <a:pt x="649465" y="2372216"/>
                    <a:pt x="543047" y="2443162"/>
                  </a:cubicBezTo>
                  <a:cubicBezTo>
                    <a:pt x="547809" y="2466975"/>
                    <a:pt x="547285" y="2492492"/>
                    <a:pt x="557334" y="2514600"/>
                  </a:cubicBezTo>
                  <a:cubicBezTo>
                    <a:pt x="574216" y="2551740"/>
                    <a:pt x="620486" y="2614517"/>
                    <a:pt x="657347" y="2643187"/>
                  </a:cubicBezTo>
                  <a:cubicBezTo>
                    <a:pt x="684456" y="2664271"/>
                    <a:pt x="743072" y="2700337"/>
                    <a:pt x="743072" y="2700337"/>
                  </a:cubicBezTo>
                  <a:cubicBezTo>
                    <a:pt x="747834" y="2771775"/>
                    <a:pt x="730099" y="2848446"/>
                    <a:pt x="757359" y="2914650"/>
                  </a:cubicBezTo>
                  <a:cubicBezTo>
                    <a:pt x="768827" y="2942502"/>
                    <a:pt x="814509" y="2933700"/>
                    <a:pt x="843084" y="2943225"/>
                  </a:cubicBezTo>
                  <a:lnTo>
                    <a:pt x="885947" y="2957512"/>
                  </a:lnTo>
                  <a:cubicBezTo>
                    <a:pt x="920202" y="3060283"/>
                    <a:pt x="885947" y="2931943"/>
                    <a:pt x="885947" y="3057525"/>
                  </a:cubicBezTo>
                  <a:cubicBezTo>
                    <a:pt x="885947" y="3076010"/>
                    <a:pt x="893472" y="3222721"/>
                    <a:pt x="914522" y="3271837"/>
                  </a:cubicBezTo>
                  <a:cubicBezTo>
                    <a:pt x="921286" y="3287620"/>
                    <a:pt x="933572" y="3300412"/>
                    <a:pt x="943097" y="3314700"/>
                  </a:cubicBezTo>
                  <a:cubicBezTo>
                    <a:pt x="952622" y="3343275"/>
                    <a:pt x="966720" y="3370714"/>
                    <a:pt x="971672" y="3400425"/>
                  </a:cubicBezTo>
                  <a:cubicBezTo>
                    <a:pt x="988435" y="3501005"/>
                    <a:pt x="976798" y="3458668"/>
                    <a:pt x="1000247" y="3529012"/>
                  </a:cubicBezTo>
                  <a:cubicBezTo>
                    <a:pt x="1005009" y="3562350"/>
                    <a:pt x="1010357" y="3595609"/>
                    <a:pt x="1014534" y="3629025"/>
                  </a:cubicBezTo>
                  <a:cubicBezTo>
                    <a:pt x="1019883" y="3671818"/>
                    <a:pt x="1018362" y="3715774"/>
                    <a:pt x="1028822" y="3757612"/>
                  </a:cubicBezTo>
                  <a:cubicBezTo>
                    <a:pt x="1032987" y="3774271"/>
                    <a:pt x="1047872" y="3786187"/>
                    <a:pt x="1057397" y="3800475"/>
                  </a:cubicBezTo>
                  <a:cubicBezTo>
                    <a:pt x="1062159" y="3814762"/>
                    <a:pt x="1064949" y="3829867"/>
                    <a:pt x="1071684" y="3843337"/>
                  </a:cubicBezTo>
                  <a:cubicBezTo>
                    <a:pt x="1079363" y="3858696"/>
                    <a:pt x="1094230" y="3870122"/>
                    <a:pt x="1100259" y="3886200"/>
                  </a:cubicBezTo>
                  <a:cubicBezTo>
                    <a:pt x="1109913" y="3911945"/>
                    <a:pt x="1119942" y="4027909"/>
                    <a:pt x="1143122" y="4043362"/>
                  </a:cubicBezTo>
                  <a:lnTo>
                    <a:pt x="1185984" y="4071937"/>
                  </a:lnTo>
                  <a:cubicBezTo>
                    <a:pt x="1190747" y="4086225"/>
                    <a:pt x="1190864" y="4103040"/>
                    <a:pt x="1200272" y="4114800"/>
                  </a:cubicBezTo>
                  <a:cubicBezTo>
                    <a:pt x="1220416" y="4139980"/>
                    <a:pt x="1257760" y="4148250"/>
                    <a:pt x="1285997" y="4157662"/>
                  </a:cubicBezTo>
                  <a:cubicBezTo>
                    <a:pt x="1295522" y="4171950"/>
                    <a:pt x="1297634" y="4197702"/>
                    <a:pt x="1314572" y="4200525"/>
                  </a:cubicBezTo>
                  <a:cubicBezTo>
                    <a:pt x="1388653" y="4212872"/>
                    <a:pt x="1380434" y="4119677"/>
                    <a:pt x="1386009" y="4086225"/>
                  </a:cubicBezTo>
                  <a:cubicBezTo>
                    <a:pt x="1400297" y="4090987"/>
                    <a:pt x="1415707" y="4093198"/>
                    <a:pt x="1428872" y="4100512"/>
                  </a:cubicBezTo>
                  <a:cubicBezTo>
                    <a:pt x="1458893" y="4117190"/>
                    <a:pt x="1514597" y="4157662"/>
                    <a:pt x="1514597" y="4157662"/>
                  </a:cubicBezTo>
                  <a:cubicBezTo>
                    <a:pt x="1547934" y="4152900"/>
                    <a:pt x="1582961" y="4154883"/>
                    <a:pt x="1614609" y="4143375"/>
                  </a:cubicBezTo>
                  <a:cubicBezTo>
                    <a:pt x="1674478" y="4121604"/>
                    <a:pt x="1673802" y="4084182"/>
                    <a:pt x="1714622" y="4043362"/>
                  </a:cubicBezTo>
                  <a:cubicBezTo>
                    <a:pt x="1726764" y="4031220"/>
                    <a:pt x="1743197" y="4024312"/>
                    <a:pt x="1757484" y="4014787"/>
                  </a:cubicBezTo>
                  <a:cubicBezTo>
                    <a:pt x="1767009" y="4000500"/>
                    <a:pt x="1778380" y="3987283"/>
                    <a:pt x="1786059" y="3971925"/>
                  </a:cubicBezTo>
                  <a:cubicBezTo>
                    <a:pt x="1792794" y="3958454"/>
                    <a:pt x="1791993" y="3941593"/>
                    <a:pt x="1800347" y="3929062"/>
                  </a:cubicBezTo>
                  <a:cubicBezTo>
                    <a:pt x="1811555" y="3912250"/>
                    <a:pt x="1830274" y="3901722"/>
                    <a:pt x="1843209" y="3886200"/>
                  </a:cubicBezTo>
                  <a:cubicBezTo>
                    <a:pt x="1854202" y="3873008"/>
                    <a:pt x="1862259" y="3857625"/>
                    <a:pt x="1871784" y="3843337"/>
                  </a:cubicBezTo>
                  <a:cubicBezTo>
                    <a:pt x="1895597" y="3848100"/>
                    <a:pt x="1923016" y="3844155"/>
                    <a:pt x="1943222" y="3857625"/>
                  </a:cubicBezTo>
                  <a:cubicBezTo>
                    <a:pt x="1955753" y="3865979"/>
                    <a:pt x="1950774" y="3887017"/>
                    <a:pt x="1957509" y="3900487"/>
                  </a:cubicBezTo>
                  <a:cubicBezTo>
                    <a:pt x="1965188" y="3915846"/>
                    <a:pt x="1973161" y="3932042"/>
                    <a:pt x="1986084" y="3943350"/>
                  </a:cubicBezTo>
                  <a:cubicBezTo>
                    <a:pt x="2011930" y="3965965"/>
                    <a:pt x="2071809" y="4000500"/>
                    <a:pt x="2071809" y="4000500"/>
                  </a:cubicBezTo>
                  <a:cubicBezTo>
                    <a:pt x="2090859" y="3995737"/>
                    <a:pt x="2112621" y="3997104"/>
                    <a:pt x="2128959" y="3986212"/>
                  </a:cubicBezTo>
                  <a:cubicBezTo>
                    <a:pt x="2150634" y="3971762"/>
                    <a:pt x="2165483" y="3923730"/>
                    <a:pt x="2171822" y="3900487"/>
                  </a:cubicBezTo>
                  <a:cubicBezTo>
                    <a:pt x="2182155" y="3862598"/>
                    <a:pt x="2167720" y="3807972"/>
                    <a:pt x="2200397" y="3786187"/>
                  </a:cubicBezTo>
                  <a:lnTo>
                    <a:pt x="2243259" y="3757612"/>
                  </a:lnTo>
                  <a:cubicBezTo>
                    <a:pt x="2252784" y="3738562"/>
                    <a:pt x="2263444" y="3720038"/>
                    <a:pt x="2271834" y="3700462"/>
                  </a:cubicBezTo>
                  <a:cubicBezTo>
                    <a:pt x="2277767" y="3686619"/>
                    <a:pt x="2277768" y="3670131"/>
                    <a:pt x="2286122" y="3657600"/>
                  </a:cubicBezTo>
                  <a:cubicBezTo>
                    <a:pt x="2297330" y="3640788"/>
                    <a:pt x="2316049" y="3630259"/>
                    <a:pt x="2328984" y="3614737"/>
                  </a:cubicBezTo>
                  <a:cubicBezTo>
                    <a:pt x="2339977" y="3601546"/>
                    <a:pt x="2345417" y="3584017"/>
                    <a:pt x="2357559" y="3571875"/>
                  </a:cubicBezTo>
                  <a:cubicBezTo>
                    <a:pt x="2386093" y="3543341"/>
                    <a:pt x="2437751" y="3528368"/>
                    <a:pt x="2471859" y="3514725"/>
                  </a:cubicBezTo>
                  <a:cubicBezTo>
                    <a:pt x="2476622" y="3529012"/>
                    <a:pt x="2482880" y="3542885"/>
                    <a:pt x="2486147" y="3557587"/>
                  </a:cubicBezTo>
                  <a:cubicBezTo>
                    <a:pt x="2492431" y="3585866"/>
                    <a:pt x="2488669" y="3616840"/>
                    <a:pt x="2500434" y="3643312"/>
                  </a:cubicBezTo>
                  <a:cubicBezTo>
                    <a:pt x="2512014" y="3669366"/>
                    <a:pt x="2563388" y="3699569"/>
                    <a:pt x="2586159" y="3714750"/>
                  </a:cubicBezTo>
                  <a:cubicBezTo>
                    <a:pt x="2716062" y="3628149"/>
                    <a:pt x="2606455" y="3717827"/>
                    <a:pt x="2643309" y="3386137"/>
                  </a:cubicBezTo>
                  <a:cubicBezTo>
                    <a:pt x="2646635" y="3356201"/>
                    <a:pt x="2671884" y="3300412"/>
                    <a:pt x="2671884" y="3300412"/>
                  </a:cubicBezTo>
                  <a:cubicBezTo>
                    <a:pt x="2705222" y="3305175"/>
                    <a:pt x="2761633" y="3282626"/>
                    <a:pt x="2771897" y="3314700"/>
                  </a:cubicBezTo>
                  <a:cubicBezTo>
                    <a:pt x="2898335" y="3709820"/>
                    <a:pt x="2662973" y="3616532"/>
                    <a:pt x="2829047" y="3671887"/>
                  </a:cubicBezTo>
                  <a:cubicBezTo>
                    <a:pt x="2848097" y="3662362"/>
                    <a:pt x="2871137" y="3658372"/>
                    <a:pt x="2886197" y="3643312"/>
                  </a:cubicBezTo>
                  <a:cubicBezTo>
                    <a:pt x="2901257" y="3628252"/>
                    <a:pt x="2913521" y="3607424"/>
                    <a:pt x="2914772" y="3586162"/>
                  </a:cubicBezTo>
                  <a:cubicBezTo>
                    <a:pt x="2918418" y="3524174"/>
                    <a:pt x="2911275" y="3461575"/>
                    <a:pt x="2900484" y="3400425"/>
                  </a:cubicBezTo>
                  <a:cubicBezTo>
                    <a:pt x="2896783" y="3379451"/>
                    <a:pt x="2880299" y="3362852"/>
                    <a:pt x="2871909" y="3343275"/>
                  </a:cubicBezTo>
                  <a:cubicBezTo>
                    <a:pt x="2865976" y="3329432"/>
                    <a:pt x="2862384" y="3314700"/>
                    <a:pt x="2857622" y="3300412"/>
                  </a:cubicBezTo>
                  <a:cubicBezTo>
                    <a:pt x="2867147" y="3271837"/>
                    <a:pt x="2878892" y="3243908"/>
                    <a:pt x="2886197" y="3214687"/>
                  </a:cubicBezTo>
                  <a:cubicBezTo>
                    <a:pt x="2890959" y="3195637"/>
                    <a:pt x="2887913" y="3172622"/>
                    <a:pt x="2900484" y="3157537"/>
                  </a:cubicBezTo>
                  <a:cubicBezTo>
                    <a:pt x="2920146" y="3133943"/>
                    <a:pt x="2987726" y="3121439"/>
                    <a:pt x="3014784" y="3114675"/>
                  </a:cubicBezTo>
                  <a:cubicBezTo>
                    <a:pt x="3050010" y="3255572"/>
                    <a:pt x="3004380" y="3061336"/>
                    <a:pt x="3043359" y="3314700"/>
                  </a:cubicBezTo>
                  <a:cubicBezTo>
                    <a:pt x="3045649" y="3329585"/>
                    <a:pt x="3053994" y="3342951"/>
                    <a:pt x="3057647" y="3357562"/>
                  </a:cubicBezTo>
                  <a:cubicBezTo>
                    <a:pt x="3063537" y="3381121"/>
                    <a:pt x="3059886" y="3407915"/>
                    <a:pt x="3071934" y="3429000"/>
                  </a:cubicBezTo>
                  <a:cubicBezTo>
                    <a:pt x="3080453" y="3443909"/>
                    <a:pt x="3100509" y="3448050"/>
                    <a:pt x="3114797" y="3457575"/>
                  </a:cubicBezTo>
                  <a:cubicBezTo>
                    <a:pt x="3143372" y="3452812"/>
                    <a:pt x="3175370" y="3457660"/>
                    <a:pt x="3200522" y="3443287"/>
                  </a:cubicBezTo>
                  <a:cubicBezTo>
                    <a:pt x="3213598" y="3435815"/>
                    <a:pt x="3210672" y="3414906"/>
                    <a:pt x="3214809" y="3400425"/>
                  </a:cubicBezTo>
                  <a:cubicBezTo>
                    <a:pt x="3220204" y="3381544"/>
                    <a:pt x="3224334" y="3362325"/>
                    <a:pt x="3229097" y="3343275"/>
                  </a:cubicBezTo>
                  <a:cubicBezTo>
                    <a:pt x="3224334" y="3309937"/>
                    <a:pt x="3222381" y="3276076"/>
                    <a:pt x="3214809" y="3243262"/>
                  </a:cubicBezTo>
                  <a:cubicBezTo>
                    <a:pt x="3208036" y="3213913"/>
                    <a:pt x="3162138" y="3139464"/>
                    <a:pt x="3186234" y="3157537"/>
                  </a:cubicBezTo>
                  <a:cubicBezTo>
                    <a:pt x="3205284" y="3171825"/>
                    <a:pt x="3224007" y="3186559"/>
                    <a:pt x="3243384" y="3200400"/>
                  </a:cubicBezTo>
                  <a:cubicBezTo>
                    <a:pt x="3257357" y="3210381"/>
                    <a:pt x="3273055" y="3217982"/>
                    <a:pt x="3286247" y="3228975"/>
                  </a:cubicBezTo>
                  <a:cubicBezTo>
                    <a:pt x="3313332" y="3251546"/>
                    <a:pt x="3341628" y="3282589"/>
                    <a:pt x="3357684" y="3314700"/>
                  </a:cubicBezTo>
                  <a:cubicBezTo>
                    <a:pt x="3364419" y="3328170"/>
                    <a:pt x="3367209" y="3343275"/>
                    <a:pt x="3371972" y="3357562"/>
                  </a:cubicBezTo>
                  <a:cubicBezTo>
                    <a:pt x="3376734" y="3433762"/>
                    <a:pt x="3378266" y="3510233"/>
                    <a:pt x="3386259" y="3586162"/>
                  </a:cubicBezTo>
                  <a:cubicBezTo>
                    <a:pt x="3387836" y="3601140"/>
                    <a:pt x="3396894" y="3614414"/>
                    <a:pt x="3400547" y="3629025"/>
                  </a:cubicBezTo>
                  <a:cubicBezTo>
                    <a:pt x="3456979" y="3854751"/>
                    <a:pt x="3366617" y="3541526"/>
                    <a:pt x="3443409" y="3771900"/>
                  </a:cubicBezTo>
                  <a:cubicBezTo>
                    <a:pt x="3458362" y="3816759"/>
                    <a:pt x="3453797" y="3847230"/>
                    <a:pt x="3486272" y="3886200"/>
                  </a:cubicBezTo>
                  <a:cubicBezTo>
                    <a:pt x="3497265" y="3899391"/>
                    <a:pt x="3514847" y="3905250"/>
                    <a:pt x="3529134" y="3914775"/>
                  </a:cubicBezTo>
                  <a:cubicBezTo>
                    <a:pt x="3533897" y="3929062"/>
                    <a:pt x="3536687" y="3944167"/>
                    <a:pt x="3543422" y="3957637"/>
                  </a:cubicBezTo>
                  <a:cubicBezTo>
                    <a:pt x="3551101" y="3972996"/>
                    <a:pt x="3565233" y="3984717"/>
                    <a:pt x="3571997" y="4000500"/>
                  </a:cubicBezTo>
                  <a:cubicBezTo>
                    <a:pt x="3579732" y="4018549"/>
                    <a:pt x="3579389" y="4039264"/>
                    <a:pt x="3586284" y="4057650"/>
                  </a:cubicBezTo>
                  <a:cubicBezTo>
                    <a:pt x="3593762" y="4077592"/>
                    <a:pt x="3606469" y="4095224"/>
                    <a:pt x="3614859" y="4114800"/>
                  </a:cubicBezTo>
                  <a:cubicBezTo>
                    <a:pt x="3650351" y="4197613"/>
                    <a:pt x="3602808" y="4118154"/>
                    <a:pt x="3657722" y="4200525"/>
                  </a:cubicBezTo>
                  <a:cubicBezTo>
                    <a:pt x="3667247" y="4229100"/>
                    <a:pt x="3669589" y="4261188"/>
                    <a:pt x="3686297" y="4286250"/>
                  </a:cubicBezTo>
                  <a:cubicBezTo>
                    <a:pt x="3810293" y="4472243"/>
                    <a:pt x="3678448" y="4286619"/>
                    <a:pt x="3800597" y="4429125"/>
                  </a:cubicBezTo>
                  <a:cubicBezTo>
                    <a:pt x="3840169" y="4475292"/>
                    <a:pt x="3817279" y="4475739"/>
                    <a:pt x="3872034" y="4514850"/>
                  </a:cubicBezTo>
                  <a:cubicBezTo>
                    <a:pt x="3969862" y="4584728"/>
                    <a:pt x="3891049" y="4504502"/>
                    <a:pt x="3972047" y="4572000"/>
                  </a:cubicBezTo>
                  <a:cubicBezTo>
                    <a:pt x="4008397" y="4602292"/>
                    <a:pt x="4013950" y="4624656"/>
                    <a:pt x="4057772" y="4643437"/>
                  </a:cubicBezTo>
                  <a:cubicBezTo>
                    <a:pt x="4075821" y="4651172"/>
                    <a:pt x="4095872" y="4652962"/>
                    <a:pt x="4114922" y="4657725"/>
                  </a:cubicBezTo>
                  <a:cubicBezTo>
                    <a:pt x="4134792" y="4670972"/>
                    <a:pt x="4186101" y="4712120"/>
                    <a:pt x="4214934" y="4700587"/>
                  </a:cubicBezTo>
                  <a:cubicBezTo>
                    <a:pt x="4228917" y="4694994"/>
                    <a:pt x="4224459" y="4672012"/>
                    <a:pt x="4229222" y="4657725"/>
                  </a:cubicBezTo>
                  <a:cubicBezTo>
                    <a:pt x="4226130" y="4645358"/>
                    <a:pt x="4209755" y="4573650"/>
                    <a:pt x="4200647" y="4557712"/>
                  </a:cubicBezTo>
                  <a:cubicBezTo>
                    <a:pt x="4104919" y="4390186"/>
                    <a:pt x="4212255" y="4623791"/>
                    <a:pt x="4114922" y="4429125"/>
                  </a:cubicBezTo>
                  <a:cubicBezTo>
                    <a:pt x="4108187" y="4415654"/>
                    <a:pt x="4111283" y="4396911"/>
                    <a:pt x="4100634" y="4386262"/>
                  </a:cubicBezTo>
                  <a:cubicBezTo>
                    <a:pt x="4068945" y="4354573"/>
                    <a:pt x="4010574" y="4353032"/>
                    <a:pt x="3972047" y="4343400"/>
                  </a:cubicBezTo>
                  <a:cubicBezTo>
                    <a:pt x="3957436" y="4339747"/>
                    <a:pt x="3943472" y="4333875"/>
                    <a:pt x="3929184" y="4329112"/>
                  </a:cubicBezTo>
                  <a:cubicBezTo>
                    <a:pt x="4063772" y="4295466"/>
                    <a:pt x="3903093" y="4329112"/>
                    <a:pt x="4157784" y="4329112"/>
                  </a:cubicBezTo>
                  <a:cubicBezTo>
                    <a:pt x="4196180" y="4329112"/>
                    <a:pt x="4233984" y="4319587"/>
                    <a:pt x="4272084" y="4314825"/>
                  </a:cubicBezTo>
                  <a:cubicBezTo>
                    <a:pt x="4291134" y="4310062"/>
                    <a:pt x="4314325" y="4313316"/>
                    <a:pt x="4329234" y="4300537"/>
                  </a:cubicBezTo>
                  <a:cubicBezTo>
                    <a:pt x="4350318" y="4282465"/>
                    <a:pt x="4369464" y="4256745"/>
                    <a:pt x="4372097" y="4229100"/>
                  </a:cubicBezTo>
                  <a:cubicBezTo>
                    <a:pt x="4380153" y="4144510"/>
                    <a:pt x="4370264" y="4032491"/>
                    <a:pt x="4343522" y="3943350"/>
                  </a:cubicBezTo>
                  <a:cubicBezTo>
                    <a:pt x="4334867" y="3914500"/>
                    <a:pt x="4331655" y="3882687"/>
                    <a:pt x="4314947" y="3857625"/>
                  </a:cubicBezTo>
                  <a:lnTo>
                    <a:pt x="4286372" y="3814762"/>
                  </a:lnTo>
                  <a:cubicBezTo>
                    <a:pt x="4245350" y="3650678"/>
                    <a:pt x="4302713" y="3852893"/>
                    <a:pt x="4243509" y="3714750"/>
                  </a:cubicBezTo>
                  <a:cubicBezTo>
                    <a:pt x="4235774" y="3696701"/>
                    <a:pt x="4236957" y="3675649"/>
                    <a:pt x="4229222" y="3657600"/>
                  </a:cubicBezTo>
                  <a:cubicBezTo>
                    <a:pt x="4222458" y="3641817"/>
                    <a:pt x="4208326" y="3630096"/>
                    <a:pt x="4200647" y="3614737"/>
                  </a:cubicBezTo>
                  <a:cubicBezTo>
                    <a:pt x="4141493" y="3496431"/>
                    <a:pt x="4239677" y="3651853"/>
                    <a:pt x="4157784" y="3529012"/>
                  </a:cubicBezTo>
                  <a:cubicBezTo>
                    <a:pt x="4153022" y="3509962"/>
                    <a:pt x="4148892" y="3490743"/>
                    <a:pt x="4143497" y="3471862"/>
                  </a:cubicBezTo>
                  <a:cubicBezTo>
                    <a:pt x="4128192" y="3418294"/>
                    <a:pt x="4126091" y="3433281"/>
                    <a:pt x="4114922" y="3371850"/>
                  </a:cubicBezTo>
                  <a:cubicBezTo>
                    <a:pt x="4108898" y="3338717"/>
                    <a:pt x="4107238" y="3304859"/>
                    <a:pt x="4100634" y="3271837"/>
                  </a:cubicBezTo>
                  <a:cubicBezTo>
                    <a:pt x="4097680" y="3257069"/>
                    <a:pt x="4090310" y="3243504"/>
                    <a:pt x="4086347" y="3228975"/>
                  </a:cubicBezTo>
                  <a:cubicBezTo>
                    <a:pt x="4076014" y="3191086"/>
                    <a:pt x="4067297" y="3152775"/>
                    <a:pt x="4057772" y="3114675"/>
                  </a:cubicBezTo>
                  <a:cubicBezTo>
                    <a:pt x="4053009" y="3095625"/>
                    <a:pt x="4049693" y="3076154"/>
                    <a:pt x="4043484" y="3057525"/>
                  </a:cubicBezTo>
                  <a:cubicBezTo>
                    <a:pt x="4038722" y="3043237"/>
                    <a:pt x="4033334" y="3029143"/>
                    <a:pt x="4029197" y="3014662"/>
                  </a:cubicBezTo>
                  <a:cubicBezTo>
                    <a:pt x="4023803" y="2995781"/>
                    <a:pt x="4020552" y="2976320"/>
                    <a:pt x="4014909" y="2957512"/>
                  </a:cubicBezTo>
                  <a:cubicBezTo>
                    <a:pt x="3979170" y="2838384"/>
                    <a:pt x="3996715" y="2907478"/>
                    <a:pt x="3957759" y="2800350"/>
                  </a:cubicBezTo>
                  <a:cubicBezTo>
                    <a:pt x="3947465" y="2772043"/>
                    <a:pt x="3941648" y="2742046"/>
                    <a:pt x="3929184" y="2714625"/>
                  </a:cubicBezTo>
                  <a:cubicBezTo>
                    <a:pt x="3917693" y="2689344"/>
                    <a:pt x="3898741" y="2668025"/>
                    <a:pt x="3886322" y="2643187"/>
                  </a:cubicBezTo>
                  <a:cubicBezTo>
                    <a:pt x="3858511" y="2587565"/>
                    <a:pt x="3885222" y="2607284"/>
                    <a:pt x="3857747" y="2543175"/>
                  </a:cubicBezTo>
                  <a:cubicBezTo>
                    <a:pt x="3850983" y="2527392"/>
                    <a:pt x="3836851" y="2515671"/>
                    <a:pt x="3829172" y="2500312"/>
                  </a:cubicBezTo>
                  <a:cubicBezTo>
                    <a:pt x="3769975" y="2381918"/>
                    <a:pt x="3823405" y="2472569"/>
                    <a:pt x="3786309" y="2386012"/>
                  </a:cubicBezTo>
                  <a:cubicBezTo>
                    <a:pt x="3777919" y="2366436"/>
                    <a:pt x="3767259" y="2347912"/>
                    <a:pt x="3757734" y="2328862"/>
                  </a:cubicBezTo>
                  <a:cubicBezTo>
                    <a:pt x="3728000" y="2209923"/>
                    <a:pt x="3764205" y="2327515"/>
                    <a:pt x="3714872" y="2228850"/>
                  </a:cubicBezTo>
                  <a:cubicBezTo>
                    <a:pt x="3655719" y="2110545"/>
                    <a:pt x="3753900" y="2265960"/>
                    <a:pt x="3672009" y="2143125"/>
                  </a:cubicBezTo>
                  <a:cubicBezTo>
                    <a:pt x="3614859" y="2147887"/>
                    <a:pt x="3555971" y="2142636"/>
                    <a:pt x="3500559" y="2157412"/>
                  </a:cubicBezTo>
                  <a:cubicBezTo>
                    <a:pt x="3481036" y="2162618"/>
                    <a:pt x="3463398" y="2180890"/>
                    <a:pt x="3457697" y="2200275"/>
                  </a:cubicBezTo>
                  <a:cubicBezTo>
                    <a:pt x="3438693" y="2264890"/>
                    <a:pt x="3450421" y="2336404"/>
                    <a:pt x="3429122" y="2400300"/>
                  </a:cubicBezTo>
                  <a:cubicBezTo>
                    <a:pt x="3420603" y="2425858"/>
                    <a:pt x="3391022" y="2438400"/>
                    <a:pt x="3371972" y="2457450"/>
                  </a:cubicBezTo>
                  <a:cubicBezTo>
                    <a:pt x="3323283" y="2652200"/>
                    <a:pt x="3406447" y="2303507"/>
                    <a:pt x="3343397" y="2828925"/>
                  </a:cubicBezTo>
                  <a:cubicBezTo>
                    <a:pt x="3341351" y="2845974"/>
                    <a:pt x="3329109" y="2862262"/>
                    <a:pt x="3314822" y="2871787"/>
                  </a:cubicBezTo>
                  <a:cubicBezTo>
                    <a:pt x="3298484" y="2882679"/>
                    <a:pt x="3276553" y="2880681"/>
                    <a:pt x="3257672" y="2886075"/>
                  </a:cubicBezTo>
                  <a:cubicBezTo>
                    <a:pt x="3243191" y="2890212"/>
                    <a:pt x="3229097" y="2895600"/>
                    <a:pt x="3214809" y="2900362"/>
                  </a:cubicBezTo>
                  <a:cubicBezTo>
                    <a:pt x="3195759" y="2890837"/>
                    <a:pt x="3167184" y="2890837"/>
                    <a:pt x="3157659" y="2871787"/>
                  </a:cubicBezTo>
                  <a:cubicBezTo>
                    <a:pt x="3148877" y="2854224"/>
                    <a:pt x="3171947" y="2834273"/>
                    <a:pt x="3171947" y="2814637"/>
                  </a:cubicBezTo>
                  <a:cubicBezTo>
                    <a:pt x="3171947" y="2780961"/>
                    <a:pt x="3170166" y="2745892"/>
                    <a:pt x="3157659" y="2714625"/>
                  </a:cubicBezTo>
                  <a:cubicBezTo>
                    <a:pt x="3147657" y="2689621"/>
                    <a:pt x="3093364" y="2657474"/>
                    <a:pt x="3071934" y="2643187"/>
                  </a:cubicBezTo>
                  <a:cubicBezTo>
                    <a:pt x="3062409" y="2628900"/>
                    <a:pt x="3057096" y="2590022"/>
                    <a:pt x="3043359" y="2600325"/>
                  </a:cubicBezTo>
                  <a:cubicBezTo>
                    <a:pt x="3043358" y="2600326"/>
                    <a:pt x="3007641" y="2707480"/>
                    <a:pt x="3000497" y="2728912"/>
                  </a:cubicBezTo>
                  <a:lnTo>
                    <a:pt x="2971922" y="2814637"/>
                  </a:lnTo>
                  <a:cubicBezTo>
                    <a:pt x="2904389" y="2645806"/>
                    <a:pt x="2982008" y="2860865"/>
                    <a:pt x="2929059" y="2543175"/>
                  </a:cubicBezTo>
                  <a:cubicBezTo>
                    <a:pt x="2925558" y="2522166"/>
                    <a:pt x="2908394" y="2505800"/>
                    <a:pt x="2900484" y="2486025"/>
                  </a:cubicBezTo>
                  <a:cubicBezTo>
                    <a:pt x="2849476" y="2358505"/>
                    <a:pt x="2898310" y="2439902"/>
                    <a:pt x="2843334" y="2357437"/>
                  </a:cubicBezTo>
                  <a:cubicBezTo>
                    <a:pt x="2866181" y="2037585"/>
                    <a:pt x="2834798" y="2244439"/>
                    <a:pt x="2871909" y="2114550"/>
                  </a:cubicBezTo>
                  <a:cubicBezTo>
                    <a:pt x="2877304" y="2095669"/>
                    <a:pt x="2878462" y="2075449"/>
                    <a:pt x="2886197" y="2057400"/>
                  </a:cubicBezTo>
                  <a:cubicBezTo>
                    <a:pt x="2899922" y="2025376"/>
                    <a:pt x="2939945" y="1982334"/>
                    <a:pt x="2971922" y="1971675"/>
                  </a:cubicBezTo>
                  <a:cubicBezTo>
                    <a:pt x="3115980" y="1923656"/>
                    <a:pt x="3140497" y="1939634"/>
                    <a:pt x="3257672" y="1914525"/>
                  </a:cubicBezTo>
                  <a:cubicBezTo>
                    <a:pt x="3296073" y="1906296"/>
                    <a:pt x="3371972" y="1885950"/>
                    <a:pt x="3371972" y="1885950"/>
                  </a:cubicBezTo>
                  <a:cubicBezTo>
                    <a:pt x="3397080" y="1810622"/>
                    <a:pt x="3369664" y="1871574"/>
                    <a:pt x="3429122" y="1800225"/>
                  </a:cubicBezTo>
                  <a:cubicBezTo>
                    <a:pt x="3462781" y="1759834"/>
                    <a:pt x="3525837" y="1627677"/>
                    <a:pt x="3529134" y="1614487"/>
                  </a:cubicBezTo>
                  <a:lnTo>
                    <a:pt x="3557709" y="1500187"/>
                  </a:lnTo>
                  <a:cubicBezTo>
                    <a:pt x="3562472" y="1481137"/>
                    <a:pt x="3558112" y="1456922"/>
                    <a:pt x="3571997" y="1443037"/>
                  </a:cubicBezTo>
                  <a:lnTo>
                    <a:pt x="3657722" y="1357312"/>
                  </a:lnTo>
                  <a:cubicBezTo>
                    <a:pt x="3672009" y="1343025"/>
                    <a:pt x="3683772" y="1325658"/>
                    <a:pt x="3700584" y="1314450"/>
                  </a:cubicBezTo>
                  <a:lnTo>
                    <a:pt x="3786309" y="1257300"/>
                  </a:lnTo>
                  <a:cubicBezTo>
                    <a:pt x="3795834" y="1243012"/>
                    <a:pt x="3807205" y="1229796"/>
                    <a:pt x="3814884" y="1214437"/>
                  </a:cubicBezTo>
                  <a:cubicBezTo>
                    <a:pt x="3835480" y="1173245"/>
                    <a:pt x="3837136" y="1130354"/>
                    <a:pt x="3814884" y="1085850"/>
                  </a:cubicBezTo>
                  <a:cubicBezTo>
                    <a:pt x="3807205" y="1070492"/>
                    <a:pt x="3787713" y="1064249"/>
                    <a:pt x="3772022" y="1057275"/>
                  </a:cubicBezTo>
                  <a:cubicBezTo>
                    <a:pt x="3744497" y="1045042"/>
                    <a:pt x="3686297" y="1028700"/>
                    <a:pt x="3686297" y="1028700"/>
                  </a:cubicBezTo>
                  <a:cubicBezTo>
                    <a:pt x="3672009" y="1019175"/>
                    <a:pt x="3659126" y="1007099"/>
                    <a:pt x="3643434" y="1000125"/>
                  </a:cubicBezTo>
                  <a:cubicBezTo>
                    <a:pt x="3615909" y="987892"/>
                    <a:pt x="3557709" y="971550"/>
                    <a:pt x="3557709" y="971550"/>
                  </a:cubicBezTo>
                  <a:cubicBezTo>
                    <a:pt x="3419684" y="879532"/>
                    <a:pt x="3557139" y="960479"/>
                    <a:pt x="3186234" y="928687"/>
                  </a:cubicBezTo>
                  <a:cubicBezTo>
                    <a:pt x="3128507" y="923739"/>
                    <a:pt x="3014784" y="900112"/>
                    <a:pt x="3014784" y="900112"/>
                  </a:cubicBezTo>
                  <a:cubicBezTo>
                    <a:pt x="2776659" y="904875"/>
                    <a:pt x="2538252" y="901882"/>
                    <a:pt x="2300409" y="914400"/>
                  </a:cubicBezTo>
                  <a:cubicBezTo>
                    <a:pt x="2265786" y="916222"/>
                    <a:pt x="2234033" y="934566"/>
                    <a:pt x="2200397" y="942975"/>
                  </a:cubicBezTo>
                  <a:cubicBezTo>
                    <a:pt x="2117773" y="963631"/>
                    <a:pt x="2132370" y="952449"/>
                    <a:pt x="2043234" y="971550"/>
                  </a:cubicBezTo>
                  <a:cubicBezTo>
                    <a:pt x="2004833" y="979779"/>
                    <a:pt x="1928934" y="1000125"/>
                    <a:pt x="1928934" y="1000125"/>
                  </a:cubicBezTo>
                  <a:cubicBezTo>
                    <a:pt x="1843209" y="990600"/>
                    <a:pt x="1750280" y="1007242"/>
                    <a:pt x="1671759" y="971550"/>
                  </a:cubicBezTo>
                  <a:cubicBezTo>
                    <a:pt x="1632980" y="953923"/>
                    <a:pt x="1638237" y="892693"/>
                    <a:pt x="1614609" y="857250"/>
                  </a:cubicBezTo>
                  <a:lnTo>
                    <a:pt x="1586034" y="814387"/>
                  </a:lnTo>
                  <a:cubicBezTo>
                    <a:pt x="1581272" y="747712"/>
                    <a:pt x="1579409" y="680766"/>
                    <a:pt x="1571747" y="614362"/>
                  </a:cubicBezTo>
                  <a:cubicBezTo>
                    <a:pt x="1565106" y="556806"/>
                    <a:pt x="1554535" y="499725"/>
                    <a:pt x="1543172" y="442912"/>
                  </a:cubicBezTo>
                  <a:cubicBezTo>
                    <a:pt x="1540218" y="428144"/>
                    <a:pt x="1535619" y="413520"/>
                    <a:pt x="1528884" y="400050"/>
                  </a:cubicBezTo>
                  <a:cubicBezTo>
                    <a:pt x="1521205" y="384691"/>
                    <a:pt x="1509834" y="371475"/>
                    <a:pt x="1500309" y="357187"/>
                  </a:cubicBezTo>
                  <a:cubicBezTo>
                    <a:pt x="1475201" y="281862"/>
                    <a:pt x="1502616" y="342810"/>
                    <a:pt x="1443159" y="271462"/>
                  </a:cubicBezTo>
                  <a:cubicBezTo>
                    <a:pt x="1432166" y="258271"/>
                    <a:pt x="1427507" y="239907"/>
                    <a:pt x="1414584" y="228600"/>
                  </a:cubicBezTo>
                  <a:cubicBezTo>
                    <a:pt x="1388738" y="205985"/>
                    <a:pt x="1328859" y="171450"/>
                    <a:pt x="1328859" y="171450"/>
                  </a:cubicBezTo>
                  <a:cubicBezTo>
                    <a:pt x="1290759" y="176212"/>
                    <a:pt x="1250644" y="172615"/>
                    <a:pt x="1214559" y="185737"/>
                  </a:cubicBezTo>
                  <a:cubicBezTo>
                    <a:pt x="1195570" y="192642"/>
                    <a:pt x="1191792" y="226485"/>
                    <a:pt x="1171697" y="228600"/>
                  </a:cubicBezTo>
                  <a:cubicBezTo>
                    <a:pt x="1095768" y="236593"/>
                    <a:pt x="1019297" y="219075"/>
                    <a:pt x="943097" y="214312"/>
                  </a:cubicBezTo>
                  <a:cubicBezTo>
                    <a:pt x="880798" y="193546"/>
                    <a:pt x="859792" y="194897"/>
                    <a:pt x="814509" y="157162"/>
                  </a:cubicBezTo>
                  <a:cubicBezTo>
                    <a:pt x="771268" y="121128"/>
                    <a:pt x="747828" y="72627"/>
                    <a:pt x="685922" y="57150"/>
                  </a:cubicBezTo>
                  <a:cubicBezTo>
                    <a:pt x="607872" y="37637"/>
                    <a:pt x="583180" y="30501"/>
                    <a:pt x="485897" y="14287"/>
                  </a:cubicBezTo>
                  <a:cubicBezTo>
                    <a:pt x="448023" y="7975"/>
                    <a:pt x="409697" y="4762"/>
                    <a:pt x="371597" y="0"/>
                  </a:cubicBezTo>
                  <a:cubicBezTo>
                    <a:pt x="218125" y="15347"/>
                    <a:pt x="226341" y="-7144"/>
                    <a:pt x="200147" y="28575"/>
                  </a:cubicBezTo>
                  <a:close/>
                </a:path>
              </a:pathLst>
            </a:custGeom>
            <a:noFill/>
            <a:ln w="1174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17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3123783" y="2037095"/>
              <a:ext cx="3665780" cy="3999592"/>
              <a:chOff x="6002788" y="535803"/>
              <a:chExt cx="6352981" cy="7612565"/>
            </a:xfrm>
          </p:grpSpPr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02788" y="535803"/>
                <a:ext cx="6352981" cy="7612565"/>
              </a:xfrm>
              <a:prstGeom prst="rect">
                <a:avLst/>
              </a:prstGeom>
            </p:spPr>
          </p:pic>
          <p:pic>
            <p:nvPicPr>
              <p:cNvPr id="69" name="Picture 68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09846" y="2613203"/>
                <a:ext cx="3200400" cy="2354282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10" name="Group 9"/>
            <p:cNvGrpSpPr/>
            <p:nvPr/>
          </p:nvGrpSpPr>
          <p:grpSpPr>
            <a:xfrm>
              <a:off x="2731320" y="3609847"/>
              <a:ext cx="585429" cy="562411"/>
              <a:chOff x="3400277" y="3375296"/>
              <a:chExt cx="756462" cy="1088919"/>
            </a:xfrm>
          </p:grpSpPr>
          <p:sp>
            <p:nvSpPr>
              <p:cNvPr id="61" name="Flowchart: Connector 60"/>
              <p:cNvSpPr/>
              <p:nvPr/>
            </p:nvSpPr>
            <p:spPr>
              <a:xfrm>
                <a:off x="3581358" y="3612599"/>
                <a:ext cx="169048" cy="194161"/>
              </a:xfrm>
              <a:prstGeom prst="flowChartConnector">
                <a:avLst/>
              </a:prstGeom>
              <a:gradFill>
                <a:gsLst>
                  <a:gs pos="81000">
                    <a:srgbClr val="FF0000"/>
                  </a:gs>
                  <a:gs pos="100000">
                    <a:schemeClr val="accent2">
                      <a:shade val="74000"/>
                      <a:satMod val="128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62" name="Flowchart: Connector 61"/>
              <p:cNvSpPr/>
              <p:nvPr/>
            </p:nvSpPr>
            <p:spPr>
              <a:xfrm>
                <a:off x="3815370" y="3522702"/>
                <a:ext cx="169048" cy="194161"/>
              </a:xfrm>
              <a:prstGeom prst="flowChartConnector">
                <a:avLst/>
              </a:prstGeom>
              <a:gradFill>
                <a:gsLst>
                  <a:gs pos="81000">
                    <a:srgbClr val="FF0000"/>
                  </a:gs>
                  <a:gs pos="100000">
                    <a:schemeClr val="accent2">
                      <a:shade val="74000"/>
                      <a:satMod val="128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63" name="Flowchart: Connector 62"/>
              <p:cNvSpPr/>
              <p:nvPr/>
            </p:nvSpPr>
            <p:spPr>
              <a:xfrm>
                <a:off x="3977462" y="3375296"/>
                <a:ext cx="169048" cy="194161"/>
              </a:xfrm>
              <a:prstGeom prst="flowChartConnector">
                <a:avLst/>
              </a:prstGeom>
              <a:gradFill>
                <a:gsLst>
                  <a:gs pos="81000">
                    <a:srgbClr val="FF0000"/>
                  </a:gs>
                  <a:gs pos="100000">
                    <a:schemeClr val="accent2">
                      <a:shade val="74000"/>
                      <a:satMod val="128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64" name="Flowchart: Connector 63"/>
              <p:cNvSpPr/>
              <p:nvPr/>
            </p:nvSpPr>
            <p:spPr>
              <a:xfrm>
                <a:off x="3940860" y="4270053"/>
                <a:ext cx="169048" cy="194162"/>
              </a:xfrm>
              <a:prstGeom prst="flowChartConnector">
                <a:avLst/>
              </a:prstGeom>
              <a:gradFill>
                <a:gsLst>
                  <a:gs pos="81000">
                    <a:srgbClr val="FF0000"/>
                  </a:gs>
                  <a:gs pos="100000">
                    <a:schemeClr val="accent2">
                      <a:shade val="74000"/>
                      <a:satMod val="128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65" name="Flowchart: Connector 64"/>
              <p:cNvSpPr/>
              <p:nvPr/>
            </p:nvSpPr>
            <p:spPr>
              <a:xfrm>
                <a:off x="3964845" y="3980808"/>
                <a:ext cx="169048" cy="194162"/>
              </a:xfrm>
              <a:prstGeom prst="flowChartConnector">
                <a:avLst/>
              </a:prstGeom>
              <a:gradFill>
                <a:gsLst>
                  <a:gs pos="81000">
                    <a:srgbClr val="FF0000"/>
                  </a:gs>
                  <a:gs pos="100000">
                    <a:schemeClr val="accent2">
                      <a:shade val="74000"/>
                      <a:satMod val="128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66" name="Flowchart: Connector 65"/>
              <p:cNvSpPr/>
              <p:nvPr/>
            </p:nvSpPr>
            <p:spPr>
              <a:xfrm>
                <a:off x="3987691" y="3638680"/>
                <a:ext cx="169048" cy="194162"/>
              </a:xfrm>
              <a:prstGeom prst="flowChartConnector">
                <a:avLst/>
              </a:prstGeom>
              <a:gradFill>
                <a:gsLst>
                  <a:gs pos="81000">
                    <a:srgbClr val="FF0000"/>
                  </a:gs>
                  <a:gs pos="100000">
                    <a:schemeClr val="accent2">
                      <a:shade val="74000"/>
                      <a:satMod val="128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67" name="Flowchart: Connector 66"/>
              <p:cNvSpPr/>
              <p:nvPr/>
            </p:nvSpPr>
            <p:spPr>
              <a:xfrm>
                <a:off x="3400277" y="3760843"/>
                <a:ext cx="169048" cy="194161"/>
              </a:xfrm>
              <a:prstGeom prst="flowChartConnector">
                <a:avLst/>
              </a:prstGeom>
              <a:gradFill>
                <a:gsLst>
                  <a:gs pos="81000">
                    <a:srgbClr val="FF0000"/>
                  </a:gs>
                  <a:gs pos="100000">
                    <a:schemeClr val="accent2">
                      <a:shade val="74000"/>
                      <a:satMod val="128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6542213" y="3966646"/>
              <a:ext cx="628877" cy="598592"/>
              <a:chOff x="8317734" y="4073968"/>
              <a:chExt cx="798706" cy="760243"/>
            </a:xfrm>
          </p:grpSpPr>
          <p:sp>
            <p:nvSpPr>
              <p:cNvPr id="54" name="Flowchart: Connector 53"/>
              <p:cNvSpPr/>
              <p:nvPr/>
            </p:nvSpPr>
            <p:spPr>
              <a:xfrm>
                <a:off x="8947392" y="4073968"/>
                <a:ext cx="169048" cy="194161"/>
              </a:xfrm>
              <a:prstGeom prst="flowChartConnector">
                <a:avLst/>
              </a:prstGeom>
              <a:gradFill>
                <a:gsLst>
                  <a:gs pos="81000">
                    <a:srgbClr val="FF0000"/>
                  </a:gs>
                  <a:gs pos="100000">
                    <a:schemeClr val="accent2">
                      <a:shade val="74000"/>
                      <a:satMod val="128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55" name="Flowchart: Connector 54"/>
              <p:cNvSpPr/>
              <p:nvPr/>
            </p:nvSpPr>
            <p:spPr>
              <a:xfrm>
                <a:off x="8738903" y="4135423"/>
                <a:ext cx="169048" cy="194161"/>
              </a:xfrm>
              <a:prstGeom prst="flowChartConnector">
                <a:avLst/>
              </a:prstGeom>
              <a:gradFill>
                <a:gsLst>
                  <a:gs pos="81000">
                    <a:srgbClr val="FF0000"/>
                  </a:gs>
                  <a:gs pos="100000">
                    <a:schemeClr val="accent2">
                      <a:shade val="74000"/>
                      <a:satMod val="128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56" name="Flowchart: Connector 55"/>
              <p:cNvSpPr/>
              <p:nvPr/>
            </p:nvSpPr>
            <p:spPr>
              <a:xfrm>
                <a:off x="8538569" y="4242957"/>
                <a:ext cx="169048" cy="194161"/>
              </a:xfrm>
              <a:prstGeom prst="flowChartConnector">
                <a:avLst/>
              </a:prstGeom>
              <a:gradFill>
                <a:gsLst>
                  <a:gs pos="81000">
                    <a:srgbClr val="FF0000"/>
                  </a:gs>
                  <a:gs pos="100000">
                    <a:schemeClr val="accent2">
                      <a:shade val="74000"/>
                      <a:satMod val="128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57" name="Flowchart: Connector 56"/>
              <p:cNvSpPr/>
              <p:nvPr/>
            </p:nvSpPr>
            <p:spPr>
              <a:xfrm>
                <a:off x="8317734" y="4373831"/>
                <a:ext cx="169048" cy="194161"/>
              </a:xfrm>
              <a:prstGeom prst="flowChartConnector">
                <a:avLst/>
              </a:prstGeom>
              <a:gradFill>
                <a:gsLst>
                  <a:gs pos="81000">
                    <a:srgbClr val="FF0000"/>
                  </a:gs>
                  <a:gs pos="100000">
                    <a:schemeClr val="accent2">
                      <a:shade val="74000"/>
                      <a:satMod val="128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58" name="Flowchart: Connector 57"/>
              <p:cNvSpPr/>
              <p:nvPr/>
            </p:nvSpPr>
            <p:spPr>
              <a:xfrm>
                <a:off x="8710324" y="4618000"/>
                <a:ext cx="169048" cy="194161"/>
              </a:xfrm>
              <a:prstGeom prst="flowChartConnector">
                <a:avLst/>
              </a:prstGeom>
              <a:gradFill>
                <a:gsLst>
                  <a:gs pos="81000">
                    <a:srgbClr val="FF0000"/>
                  </a:gs>
                  <a:gs pos="100000">
                    <a:schemeClr val="accent2">
                      <a:shade val="74000"/>
                      <a:satMod val="128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59" name="Flowchart: Connector 58"/>
              <p:cNvSpPr/>
              <p:nvPr/>
            </p:nvSpPr>
            <p:spPr>
              <a:xfrm>
                <a:off x="8474808" y="4520920"/>
                <a:ext cx="169048" cy="194161"/>
              </a:xfrm>
              <a:prstGeom prst="flowChartConnector">
                <a:avLst/>
              </a:prstGeom>
              <a:gradFill>
                <a:gsLst>
                  <a:gs pos="81000">
                    <a:srgbClr val="FF0000"/>
                  </a:gs>
                  <a:gs pos="100000">
                    <a:schemeClr val="accent2">
                      <a:shade val="74000"/>
                      <a:satMod val="128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60" name="Flowchart: Connector 59"/>
              <p:cNvSpPr/>
              <p:nvPr/>
            </p:nvSpPr>
            <p:spPr>
              <a:xfrm>
                <a:off x="8918549" y="4640050"/>
                <a:ext cx="169048" cy="194161"/>
              </a:xfrm>
              <a:prstGeom prst="flowChartConnector">
                <a:avLst/>
              </a:prstGeom>
              <a:gradFill>
                <a:gsLst>
                  <a:gs pos="81000">
                    <a:srgbClr val="FF0000"/>
                  </a:gs>
                  <a:gs pos="100000">
                    <a:schemeClr val="accent2">
                      <a:shade val="74000"/>
                      <a:satMod val="128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5664106" y="2067955"/>
              <a:ext cx="628877" cy="646480"/>
              <a:chOff x="8317734" y="3746929"/>
              <a:chExt cx="798706" cy="821063"/>
            </a:xfrm>
          </p:grpSpPr>
          <p:sp>
            <p:nvSpPr>
              <p:cNvPr id="47" name="Flowchart: Connector 46"/>
              <p:cNvSpPr/>
              <p:nvPr/>
            </p:nvSpPr>
            <p:spPr>
              <a:xfrm>
                <a:off x="8947392" y="4073968"/>
                <a:ext cx="169048" cy="194161"/>
              </a:xfrm>
              <a:prstGeom prst="flowChartConnector">
                <a:avLst/>
              </a:prstGeom>
              <a:gradFill>
                <a:gsLst>
                  <a:gs pos="81000">
                    <a:srgbClr val="FF0000"/>
                  </a:gs>
                  <a:gs pos="100000">
                    <a:schemeClr val="accent2">
                      <a:shade val="74000"/>
                      <a:satMod val="128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8" name="Flowchart: Connector 47"/>
              <p:cNvSpPr/>
              <p:nvPr/>
            </p:nvSpPr>
            <p:spPr>
              <a:xfrm>
                <a:off x="8766384" y="4145563"/>
                <a:ext cx="169048" cy="194161"/>
              </a:xfrm>
              <a:prstGeom prst="flowChartConnector">
                <a:avLst/>
              </a:prstGeom>
              <a:gradFill>
                <a:gsLst>
                  <a:gs pos="81000">
                    <a:srgbClr val="FF0000"/>
                  </a:gs>
                  <a:gs pos="100000">
                    <a:schemeClr val="accent2">
                      <a:shade val="74000"/>
                      <a:satMod val="128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9" name="Flowchart: Connector 48"/>
              <p:cNvSpPr/>
              <p:nvPr/>
            </p:nvSpPr>
            <p:spPr>
              <a:xfrm>
                <a:off x="8576899" y="4279365"/>
                <a:ext cx="169048" cy="194161"/>
              </a:xfrm>
              <a:prstGeom prst="flowChartConnector">
                <a:avLst/>
              </a:prstGeom>
              <a:gradFill>
                <a:gsLst>
                  <a:gs pos="81000">
                    <a:srgbClr val="FF0000"/>
                  </a:gs>
                  <a:gs pos="100000">
                    <a:schemeClr val="accent2">
                      <a:shade val="74000"/>
                      <a:satMod val="128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50" name="Flowchart: Connector 49"/>
              <p:cNvSpPr/>
              <p:nvPr/>
            </p:nvSpPr>
            <p:spPr>
              <a:xfrm>
                <a:off x="8317734" y="4373831"/>
                <a:ext cx="169048" cy="194161"/>
              </a:xfrm>
              <a:prstGeom prst="flowChartConnector">
                <a:avLst/>
              </a:prstGeom>
              <a:gradFill>
                <a:gsLst>
                  <a:gs pos="81000">
                    <a:srgbClr val="FF0000"/>
                  </a:gs>
                  <a:gs pos="100000">
                    <a:schemeClr val="accent2">
                      <a:shade val="74000"/>
                      <a:satMod val="128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51" name="Flowchart: Connector 50"/>
              <p:cNvSpPr/>
              <p:nvPr/>
            </p:nvSpPr>
            <p:spPr>
              <a:xfrm>
                <a:off x="8424106" y="4126819"/>
                <a:ext cx="169048" cy="194161"/>
              </a:xfrm>
              <a:prstGeom prst="flowChartConnector">
                <a:avLst/>
              </a:prstGeom>
              <a:gradFill>
                <a:gsLst>
                  <a:gs pos="81000">
                    <a:srgbClr val="FF0000"/>
                  </a:gs>
                  <a:gs pos="100000">
                    <a:schemeClr val="accent2">
                      <a:shade val="74000"/>
                      <a:satMod val="128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52" name="Flowchart: Connector 51"/>
              <p:cNvSpPr/>
              <p:nvPr/>
            </p:nvSpPr>
            <p:spPr>
              <a:xfrm>
                <a:off x="8592579" y="3917923"/>
                <a:ext cx="169048" cy="194161"/>
              </a:xfrm>
              <a:prstGeom prst="flowChartConnector">
                <a:avLst/>
              </a:prstGeom>
              <a:gradFill>
                <a:gsLst>
                  <a:gs pos="81000">
                    <a:srgbClr val="FF0000"/>
                  </a:gs>
                  <a:gs pos="100000">
                    <a:schemeClr val="accent2">
                      <a:shade val="74000"/>
                      <a:satMod val="128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53" name="Flowchart: Connector 52"/>
              <p:cNvSpPr/>
              <p:nvPr/>
            </p:nvSpPr>
            <p:spPr>
              <a:xfrm>
                <a:off x="8772822" y="3746929"/>
                <a:ext cx="169048" cy="194161"/>
              </a:xfrm>
              <a:prstGeom prst="flowChartConnector">
                <a:avLst/>
              </a:prstGeom>
              <a:gradFill>
                <a:gsLst>
                  <a:gs pos="81000">
                    <a:srgbClr val="FF0000"/>
                  </a:gs>
                  <a:gs pos="100000">
                    <a:schemeClr val="accent2">
                      <a:shade val="74000"/>
                      <a:satMod val="128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2478947" y="2074829"/>
              <a:ext cx="652338" cy="681893"/>
              <a:chOff x="3318007" y="3088965"/>
              <a:chExt cx="828503" cy="866039"/>
            </a:xfrm>
          </p:grpSpPr>
          <p:sp>
            <p:nvSpPr>
              <p:cNvPr id="40" name="Flowchart: Connector 39"/>
              <p:cNvSpPr/>
              <p:nvPr/>
            </p:nvSpPr>
            <p:spPr>
              <a:xfrm>
                <a:off x="3581358" y="3612599"/>
                <a:ext cx="169048" cy="194161"/>
              </a:xfrm>
              <a:prstGeom prst="flowChartConnector">
                <a:avLst/>
              </a:prstGeom>
              <a:gradFill>
                <a:gsLst>
                  <a:gs pos="81000">
                    <a:srgbClr val="FF0000"/>
                  </a:gs>
                  <a:gs pos="100000">
                    <a:schemeClr val="accent2">
                      <a:shade val="74000"/>
                      <a:satMod val="128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1" name="Flowchart: Connector 40"/>
              <p:cNvSpPr/>
              <p:nvPr/>
            </p:nvSpPr>
            <p:spPr>
              <a:xfrm>
                <a:off x="3815370" y="3522702"/>
                <a:ext cx="169048" cy="194161"/>
              </a:xfrm>
              <a:prstGeom prst="flowChartConnector">
                <a:avLst/>
              </a:prstGeom>
              <a:gradFill>
                <a:gsLst>
                  <a:gs pos="81000">
                    <a:srgbClr val="FF0000"/>
                  </a:gs>
                  <a:gs pos="100000">
                    <a:schemeClr val="accent2">
                      <a:shade val="74000"/>
                      <a:satMod val="128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2" name="Flowchart: Connector 41"/>
              <p:cNvSpPr/>
              <p:nvPr/>
            </p:nvSpPr>
            <p:spPr>
              <a:xfrm>
                <a:off x="3977462" y="3375296"/>
                <a:ext cx="169048" cy="194161"/>
              </a:xfrm>
              <a:prstGeom prst="flowChartConnector">
                <a:avLst/>
              </a:prstGeom>
              <a:gradFill>
                <a:gsLst>
                  <a:gs pos="81000">
                    <a:srgbClr val="FF0000"/>
                  </a:gs>
                  <a:gs pos="100000">
                    <a:schemeClr val="accent2">
                      <a:shade val="74000"/>
                      <a:satMod val="128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3" name="Flowchart: Connector 42"/>
              <p:cNvSpPr/>
              <p:nvPr/>
            </p:nvSpPr>
            <p:spPr>
              <a:xfrm>
                <a:off x="3765835" y="3254838"/>
                <a:ext cx="169048" cy="194161"/>
              </a:xfrm>
              <a:prstGeom prst="flowChartConnector">
                <a:avLst/>
              </a:prstGeom>
              <a:gradFill>
                <a:gsLst>
                  <a:gs pos="81000">
                    <a:srgbClr val="FF0000"/>
                  </a:gs>
                  <a:gs pos="100000">
                    <a:schemeClr val="accent2">
                      <a:shade val="74000"/>
                      <a:satMod val="128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4" name="Flowchart: Connector 43"/>
              <p:cNvSpPr/>
              <p:nvPr/>
            </p:nvSpPr>
            <p:spPr>
              <a:xfrm>
                <a:off x="3568915" y="3181135"/>
                <a:ext cx="169048" cy="194161"/>
              </a:xfrm>
              <a:prstGeom prst="flowChartConnector">
                <a:avLst/>
              </a:prstGeom>
              <a:gradFill>
                <a:gsLst>
                  <a:gs pos="81000">
                    <a:srgbClr val="FF0000"/>
                  </a:gs>
                  <a:gs pos="100000">
                    <a:schemeClr val="accent2">
                      <a:shade val="74000"/>
                      <a:satMod val="128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5" name="Flowchart: Connector 44"/>
              <p:cNvSpPr/>
              <p:nvPr/>
            </p:nvSpPr>
            <p:spPr>
              <a:xfrm>
                <a:off x="3318007" y="3088965"/>
                <a:ext cx="169048" cy="194161"/>
              </a:xfrm>
              <a:prstGeom prst="flowChartConnector">
                <a:avLst/>
              </a:prstGeom>
              <a:gradFill>
                <a:gsLst>
                  <a:gs pos="81000">
                    <a:srgbClr val="FF0000"/>
                  </a:gs>
                  <a:gs pos="100000">
                    <a:schemeClr val="accent2">
                      <a:shade val="74000"/>
                      <a:satMod val="128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6" name="Flowchart: Connector 45"/>
              <p:cNvSpPr/>
              <p:nvPr/>
            </p:nvSpPr>
            <p:spPr>
              <a:xfrm>
                <a:off x="3400277" y="3760843"/>
                <a:ext cx="169048" cy="194161"/>
              </a:xfrm>
              <a:prstGeom prst="flowChartConnector">
                <a:avLst/>
              </a:prstGeom>
              <a:gradFill>
                <a:gsLst>
                  <a:gs pos="81000">
                    <a:srgbClr val="FF0000"/>
                  </a:gs>
                  <a:gs pos="100000">
                    <a:schemeClr val="accent2">
                      <a:shade val="74000"/>
                      <a:satMod val="128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4" name="Rounded Rectangle 13"/>
            <p:cNvSpPr/>
            <p:nvPr/>
          </p:nvSpPr>
          <p:spPr>
            <a:xfrm>
              <a:off x="7171090" y="5065406"/>
              <a:ext cx="1024805" cy="31549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17" b="1" dirty="0" err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pakistan</a:t>
              </a:r>
              <a:endParaRPr lang="en-GB" sz="1417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817351" y="2979153"/>
              <a:ext cx="1024805" cy="31549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17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INDIA</a:t>
              </a:r>
              <a:endParaRPr lang="en-GB" sz="1417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6716444" y="2487123"/>
              <a:ext cx="1024805" cy="31549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17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INDIA</a:t>
              </a:r>
              <a:endParaRPr lang="en-GB" sz="1417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1845" y="2133529"/>
              <a:ext cx="703561" cy="70406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6145" y="2959956"/>
              <a:ext cx="772798" cy="84088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3645" y="3461766"/>
              <a:ext cx="1595515" cy="165918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33951" y="4225865"/>
              <a:ext cx="788542" cy="107883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8912" y="3770862"/>
              <a:ext cx="788300" cy="78886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8942" y="4602681"/>
              <a:ext cx="772062" cy="77261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9975" y="2671460"/>
              <a:ext cx="829288" cy="89287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716637" y="2077714"/>
              <a:ext cx="788542" cy="107883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0098" y="4243188"/>
              <a:ext cx="788300" cy="78886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3244" y="3411369"/>
              <a:ext cx="788300" cy="78886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1621" y="2569217"/>
              <a:ext cx="788300" cy="78886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2053" y="1849839"/>
              <a:ext cx="788300" cy="78886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795319" y="3595739"/>
              <a:ext cx="788542" cy="107883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250833" y="2532582"/>
              <a:ext cx="568068" cy="78886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587391" y="2588678"/>
              <a:ext cx="568068" cy="78886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947367" y="2565768"/>
              <a:ext cx="568068" cy="78886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250571" y="2565768"/>
              <a:ext cx="568068" cy="78886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768837" y="2633426"/>
              <a:ext cx="568068" cy="78886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240816" y="3500745"/>
              <a:ext cx="568068" cy="78886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564" flipH="1">
              <a:off x="5140159" y="4321967"/>
              <a:ext cx="568068" cy="78886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564" flipH="1">
              <a:off x="4713325" y="4558668"/>
              <a:ext cx="568068" cy="78886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564" flipH="1">
              <a:off x="4353681" y="4692934"/>
              <a:ext cx="568068" cy="78886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34917" y="2025078"/>
              <a:ext cx="568068" cy="78886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81" name="Rounded Rectangle 80"/>
          <p:cNvSpPr/>
          <p:nvPr/>
        </p:nvSpPr>
        <p:spPr>
          <a:xfrm>
            <a:off x="457200" y="5486400"/>
            <a:ext cx="8458200" cy="1066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2800" dirty="0" smtClean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dirty="0" smtClean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গঠনের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সর্বশ্রেষ্ঠ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সার্বভৌমত্ব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।এটি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সর্বোচ্চ</a:t>
            </a:r>
            <a:r>
              <a:rPr lang="en-US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NikoshBAN"/>
                <a:cs typeface="Nikosh" panose="02000000000000000000" pitchFamily="2" charset="0"/>
              </a:rPr>
              <a:t>জনগণই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rgbClr val="00B050"/>
                </a:solidFill>
                <a:latin typeface="NikoshBAN"/>
                <a:cs typeface="Nikosh" panose="02000000000000000000" pitchFamily="2" charset="0"/>
              </a:rPr>
              <a:t>সার্বভৌম</a:t>
            </a:r>
            <a:r>
              <a:rPr lang="en-US" sz="2800" dirty="0">
                <a:ln w="0"/>
                <a:solidFill>
                  <a:srgbClr val="00B050"/>
                </a:solidFill>
                <a:latin typeface="NikoshBAN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latin typeface="NikoshBAN"/>
                <a:cs typeface="Nikosh" panose="02000000000000000000" pitchFamily="2" charset="0"/>
              </a:rPr>
              <a:t>ক্ষমতার</a:t>
            </a:r>
            <a:r>
              <a:rPr lang="en-US" sz="2800" dirty="0">
                <a:ln w="0"/>
                <a:solidFill>
                  <a:schemeClr val="tx1"/>
                </a:solidFill>
                <a:latin typeface="NikoshBAN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latin typeface="NikoshBAN"/>
                <a:cs typeface="Nikosh" panose="02000000000000000000" pitchFamily="2" charset="0"/>
              </a:rPr>
              <a:t>মূল</a:t>
            </a:r>
            <a:r>
              <a:rPr lang="en-US" sz="2800" dirty="0">
                <a:ln w="0"/>
                <a:solidFill>
                  <a:schemeClr val="tx1"/>
                </a:solidFill>
                <a:latin typeface="NikoshBAN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NikoshBAN"/>
                <a:cs typeface="Nikosh" panose="02000000000000000000" pitchFamily="2" charset="0"/>
              </a:rPr>
              <a:t>অধিকারী</a:t>
            </a:r>
            <a:r>
              <a:rPr lang="bn-IN" sz="2800" dirty="0" smtClean="0">
                <a:ln w="0"/>
                <a:solidFill>
                  <a:schemeClr val="tx1"/>
                </a:solidFill>
                <a:latin typeface="NikoshBAN"/>
                <a:cs typeface="Nikosh" panose="02000000000000000000" pitchFamily="2" charset="0"/>
              </a:rPr>
              <a:t>।</a:t>
            </a:r>
            <a:endParaRPr lang="en-GB" sz="2800" dirty="0">
              <a:ln w="0"/>
              <a:solidFill>
                <a:schemeClr val="tx1"/>
              </a:solidFill>
              <a:latin typeface="NikoshBAN"/>
              <a:cs typeface="Nikosh" panose="02000000000000000000" pitchFamily="2" charset="0"/>
            </a:endParaRPr>
          </a:p>
          <a:p>
            <a:pPr algn="ctr"/>
            <a:r>
              <a:rPr lang="en-US" sz="24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4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2819400" y="116553"/>
            <a:ext cx="3298227" cy="645447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u="sng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</a:t>
            </a:r>
            <a:r>
              <a:rPr lang="en-US" sz="3465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u="sng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endParaRPr lang="en-GB" sz="3465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07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39545" y="304800"/>
            <a:ext cx="4419600" cy="789213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u="sng" dirty="0" err="1" smtClean="0">
                <a:ln w="10160">
                  <a:noFill/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5400" b="1" u="sng" dirty="0" smtClean="0">
                <a:ln w="10160">
                  <a:noFill/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u="sng" dirty="0" err="1" smtClean="0">
                <a:ln w="10160">
                  <a:noFill/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b="1" u="sng" dirty="0" smtClean="0">
                <a:ln w="10160">
                  <a:noFill/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5400" b="1" u="sng" dirty="0">
              <a:ln w="10160">
                <a:noFill/>
                <a:prstDash val="solid"/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69" y="1447800"/>
            <a:ext cx="3973261" cy="2694196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217" y="1463634"/>
            <a:ext cx="4121783" cy="255427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ounded Rectangle 4"/>
          <p:cNvSpPr/>
          <p:nvPr/>
        </p:nvSpPr>
        <p:spPr>
          <a:xfrm>
            <a:off x="609600" y="4724400"/>
            <a:ext cx="7696200" cy="12192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780" b="1" dirty="0" smtClean="0">
                <a:ln w="10160">
                  <a:noFill/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en-US" sz="3780" b="1" dirty="0" err="1" smtClean="0">
                <a:ln w="10160">
                  <a:noFill/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3780" b="1" dirty="0" smtClean="0">
                <a:ln w="10160">
                  <a:noFill/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80" b="1" dirty="0">
                <a:ln w="10160">
                  <a:noFill/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780" b="1" dirty="0" err="1">
                <a:ln w="10160">
                  <a:noFill/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মক্কাকে</a:t>
            </a:r>
            <a:r>
              <a:rPr lang="en-US" sz="3780" b="1" dirty="0">
                <a:ln w="10160">
                  <a:noFill/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80" b="1" dirty="0" err="1">
                <a:ln w="10160">
                  <a:noFill/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780" b="1" dirty="0">
                <a:ln w="10160">
                  <a:noFill/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80" b="1" dirty="0" err="1">
                <a:ln w="10160">
                  <a:noFill/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sz="3780" b="1" dirty="0">
                <a:ln w="10160">
                  <a:noFill/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80" b="1" dirty="0" err="1">
                <a:ln w="10160">
                  <a:noFill/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780" b="1" dirty="0">
                <a:ln w="10160">
                  <a:noFill/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80" b="1" dirty="0" err="1" smtClean="0">
                <a:ln w="10160">
                  <a:noFill/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4800" b="1" dirty="0" smtClean="0">
                <a:ln w="10160">
                  <a:noFill/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3780" b="1" dirty="0" smtClean="0">
                <a:ln w="10160">
                  <a:noFill/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780" b="1" dirty="0" smtClean="0">
                <a:ln w="10160">
                  <a:noFill/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পক্ষে বিপক্ষে যুক্তি দেখাও</a:t>
            </a:r>
            <a:r>
              <a:rPr lang="en-US" sz="3780" b="1" dirty="0" smtClean="0">
                <a:ln w="10160">
                  <a:noFill/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780" b="1" dirty="0">
              <a:ln w="10160">
                <a:noFill/>
                <a:prstDash val="solid"/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73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686033"/>
            <a:ext cx="2667000" cy="29396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77000" y="409433"/>
            <a:ext cx="2407320" cy="2971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248" y="1843073"/>
            <a:ext cx="3040384" cy="304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632" y="3838432"/>
            <a:ext cx="2553689" cy="27909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85634"/>
            <a:ext cx="2548257" cy="27935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Rectangle 12"/>
          <p:cNvSpPr/>
          <p:nvPr/>
        </p:nvSpPr>
        <p:spPr>
          <a:xfrm>
            <a:off x="2971800" y="373559"/>
            <a:ext cx="33588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u="sng" dirty="0" err="1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400" u="sng" dirty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u="sng" dirty="0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 </a:t>
            </a:r>
            <a:r>
              <a:rPr lang="en-US" sz="4400" u="sng" dirty="0" err="1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GB" sz="4400" u="sng" dirty="0">
              <a:ln w="0"/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429000" y="5791200"/>
            <a:ext cx="297180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2800" dirty="0" smtClean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সার্বভৌমত্ব</a:t>
            </a:r>
            <a:endParaRPr lang="en-GB" sz="3200" b="1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67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304800" y="457200"/>
            <a:ext cx="3962400" cy="914400"/>
          </a:xfrm>
          <a:prstGeom prst="homePlate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দলীয়</a:t>
            </a:r>
            <a:r>
              <a:rPr lang="en-US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54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কাজ</a:t>
            </a:r>
            <a:r>
              <a:rPr lang="en-US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-</a:t>
            </a:r>
            <a:endParaRPr lang="en-US" sz="5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4696361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রাষ্ট্রকে</a:t>
            </a:r>
            <a:r>
              <a:rPr lang="en-US" sz="4000" b="1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অন্য</a:t>
            </a:r>
            <a:r>
              <a:rPr lang="en-US" sz="4000" b="1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দেশ</a:t>
            </a:r>
            <a:r>
              <a:rPr lang="en-US" sz="4000" b="1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4000" b="1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শক্তির</a:t>
            </a:r>
            <a:r>
              <a:rPr lang="en-US" sz="4000" b="1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নিয়ন্ত্রণ</a:t>
            </a:r>
            <a:r>
              <a:rPr lang="en-US" sz="4000" b="1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en-US" sz="4000" b="1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মুক্ত</a:t>
            </a:r>
            <a:r>
              <a:rPr lang="en-US" sz="4000" b="1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রাখে</a:t>
            </a:r>
            <a:r>
              <a:rPr lang="en-US" sz="4000" b="1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4000" b="1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উপাদানটি</a:t>
            </a:r>
            <a:r>
              <a:rPr lang="en-US" sz="40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b="1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? </a:t>
            </a:r>
            <a:endParaRPr lang="en-GB" sz="4000" b="1" dirty="0">
              <a:ln w="0"/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550" y="1752600"/>
            <a:ext cx="3797300" cy="2438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8427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33" y="3434185"/>
            <a:ext cx="3130474" cy="2890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ounded Rectangle 6"/>
          <p:cNvSpPr/>
          <p:nvPr/>
        </p:nvSpPr>
        <p:spPr>
          <a:xfrm>
            <a:off x="1206750" y="3543997"/>
            <a:ext cx="1612650" cy="3716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উপরিভাগ</a:t>
            </a:r>
            <a:endParaRPr lang="en-GB" sz="24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Connector 7"/>
          <p:cNvSpPr/>
          <p:nvPr/>
        </p:nvSpPr>
        <p:spPr>
          <a:xfrm>
            <a:off x="2209801" y="4539535"/>
            <a:ext cx="938466" cy="691852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</a:t>
            </a:r>
            <a:endParaRPr lang="en-GB" sz="28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2298253" y="5562600"/>
            <a:ext cx="1042294" cy="691852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স্থল</a:t>
            </a:r>
            <a:endParaRPr lang="en-GB" sz="28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481" y="3546485"/>
            <a:ext cx="2822319" cy="2625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Rounded Rectangle 17"/>
          <p:cNvSpPr/>
          <p:nvPr/>
        </p:nvSpPr>
        <p:spPr>
          <a:xfrm>
            <a:off x="282233" y="2743475"/>
            <a:ext cx="4518367" cy="464905"/>
          </a:xfrm>
          <a:prstGeom prst="round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ভূখন্ড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endParaRPr lang="en-GB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31765" y="6430512"/>
            <a:ext cx="3166922" cy="352211"/>
          </a:xfrm>
          <a:prstGeom prst="round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</a:t>
            </a:r>
            <a:r>
              <a:rPr lang="en-US" sz="1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1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স্থল</a:t>
            </a:r>
            <a:r>
              <a:rPr lang="en-US" sz="1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1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উপরিভাগকে</a:t>
            </a:r>
            <a:r>
              <a:rPr lang="en-US" sz="1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ভূখন্ড</a:t>
            </a:r>
            <a:r>
              <a:rPr lang="en-US" sz="1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endParaRPr lang="en-GB" sz="1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962400" y="6324600"/>
            <a:ext cx="1603114" cy="416228"/>
          </a:xfrm>
          <a:prstGeom prst="round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ভূখন্ড</a:t>
            </a:r>
            <a:endParaRPr lang="en-GB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934200" y="6324600"/>
            <a:ext cx="1600200" cy="391948"/>
          </a:xfrm>
          <a:prstGeom prst="round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ভূখন্ড</a:t>
            </a:r>
            <a:endParaRPr lang="en-GB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410200" y="2743475"/>
            <a:ext cx="3134264" cy="464905"/>
          </a:xfrm>
          <a:prstGeom prst="round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যাযাবরদের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endParaRPr lang="en-GB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09600" y="228601"/>
            <a:ext cx="3378331" cy="2160196"/>
            <a:chOff x="7086600" y="988523"/>
            <a:chExt cx="3889480" cy="363846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8353" y="988523"/>
              <a:ext cx="3767727" cy="36384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5" name="Rounded Rectangle 24"/>
            <p:cNvSpPr/>
            <p:nvPr/>
          </p:nvSpPr>
          <p:spPr>
            <a:xfrm>
              <a:off x="7086600" y="2130434"/>
              <a:ext cx="3093421" cy="696774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35" b="1" dirty="0" err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রাষ্ট্র</a:t>
              </a:r>
              <a:endParaRPr lang="en-GB" sz="2835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950" y="3546485"/>
            <a:ext cx="2495022" cy="262571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8601"/>
            <a:ext cx="4248150" cy="235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15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886200" y="853294"/>
            <a:ext cx="5105400" cy="1027349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অধিবাসী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32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80205" y="4021341"/>
            <a:ext cx="3963195" cy="2531859"/>
            <a:chOff x="1600200" y="1237456"/>
            <a:chExt cx="3796787" cy="3638467"/>
          </a:xfrm>
          <a:noFill/>
        </p:grpSpPr>
        <p:grpSp>
          <p:nvGrpSpPr>
            <p:cNvPr id="11" name="Group 10"/>
            <p:cNvGrpSpPr/>
            <p:nvPr/>
          </p:nvGrpSpPr>
          <p:grpSpPr>
            <a:xfrm>
              <a:off x="1629260" y="1237456"/>
              <a:ext cx="3767727" cy="3638467"/>
              <a:chOff x="4319382" y="1516631"/>
              <a:chExt cx="3767727" cy="3638467"/>
            </a:xfrm>
            <a:grpFill/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19382" y="1516631"/>
                <a:ext cx="3767727" cy="3638467"/>
              </a:xfrm>
              <a:prstGeom prst="rect">
                <a:avLst/>
              </a:prstGeom>
              <a:grpFill/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16" name="Rounded Rectangle 15"/>
              <p:cNvSpPr/>
              <p:nvPr/>
            </p:nvSpPr>
            <p:spPr>
              <a:xfrm>
                <a:off x="5073425" y="2815750"/>
                <a:ext cx="1480674" cy="696774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35" b="1" dirty="0" err="1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রাষ্ট্র</a:t>
                </a:r>
                <a:endParaRPr lang="en-GB" sz="2835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200" y="3831263"/>
              <a:ext cx="1566207" cy="1044660"/>
            </a:xfrm>
            <a:prstGeom prst="rect">
              <a:avLst/>
            </a:prstGeom>
            <a:grpFill/>
            <a:ln>
              <a:noFill/>
            </a:ln>
            <a:effectLst>
              <a:softEdge rad="112500"/>
            </a:effec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4222" y="3980656"/>
              <a:ext cx="1246865" cy="774263"/>
            </a:xfrm>
            <a:prstGeom prst="rect">
              <a:avLst/>
            </a:prstGeom>
            <a:grpFill/>
            <a:ln>
              <a:noFill/>
            </a:ln>
            <a:effectLst>
              <a:softEdge rad="112500"/>
            </a:effec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9550" y="1567610"/>
              <a:ext cx="1369886" cy="1148102"/>
            </a:xfrm>
            <a:prstGeom prst="rect">
              <a:avLst/>
            </a:prstGeom>
            <a:grpFill/>
            <a:ln>
              <a:noFill/>
            </a:ln>
            <a:effectLst>
              <a:softEdge rad="112500"/>
            </a:effectLst>
          </p:spPr>
        </p:pic>
      </p:grpSp>
      <p:sp>
        <p:nvSpPr>
          <p:cNvPr id="19" name="Rounded Rectangle 18"/>
          <p:cNvSpPr/>
          <p:nvPr/>
        </p:nvSpPr>
        <p:spPr>
          <a:xfrm>
            <a:off x="4267200" y="4154251"/>
            <a:ext cx="4114800" cy="1027349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36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542562" y="170656"/>
            <a:ext cx="4010638" cy="789213"/>
          </a:xfrm>
          <a:prstGeom prst="round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n w="10160">
                  <a:noFill/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GB" sz="5400" b="1" dirty="0">
              <a:ln w="10160">
                <a:noFill/>
                <a:prstDash val="solid"/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Flowchart: Connector 25"/>
          <p:cNvSpPr/>
          <p:nvPr/>
        </p:nvSpPr>
        <p:spPr>
          <a:xfrm>
            <a:off x="5181600" y="1828800"/>
            <a:ext cx="1336898" cy="1209537"/>
          </a:xfrm>
          <a:prstGeom prst="flowChartConnector">
            <a:avLst/>
          </a:prstGeom>
          <a:noFill/>
          <a:ln w="857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80" dirty="0" err="1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endParaRPr lang="en-GB" sz="2835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62" y="1015454"/>
            <a:ext cx="3558638" cy="2489746"/>
          </a:xfrm>
          <a:prstGeom prst="rect">
            <a:avLst/>
          </a:prstGeom>
        </p:spPr>
      </p:pic>
      <p:sp>
        <p:nvSpPr>
          <p:cNvPr id="30" name="Flowchart: Connector 29"/>
          <p:cNvSpPr/>
          <p:nvPr/>
        </p:nvSpPr>
        <p:spPr>
          <a:xfrm>
            <a:off x="5216302" y="5300669"/>
            <a:ext cx="1336898" cy="1209537"/>
          </a:xfrm>
          <a:prstGeom prst="flowChartConnector">
            <a:avLst/>
          </a:prstGeom>
          <a:noFill/>
          <a:ln w="857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780" dirty="0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৪টি</a:t>
            </a:r>
            <a:endParaRPr lang="en-GB" sz="2835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1371600"/>
            <a:ext cx="461665" cy="317034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err="1" smtClean="0"/>
              <a:t>উত্তর</a:t>
            </a:r>
            <a:r>
              <a:rPr lang="en-US" dirty="0" smtClean="0"/>
              <a:t> </a:t>
            </a:r>
            <a:r>
              <a:rPr lang="en-US" dirty="0" err="1" smtClean="0"/>
              <a:t>জানতে</a:t>
            </a:r>
            <a:r>
              <a:rPr lang="en-US" dirty="0" smtClean="0"/>
              <a:t> </a:t>
            </a:r>
            <a:r>
              <a:rPr lang="en-US" dirty="0" err="1" smtClean="0"/>
              <a:t>ছবির</a:t>
            </a:r>
            <a:r>
              <a:rPr lang="en-US" dirty="0" smtClean="0"/>
              <a:t> </a:t>
            </a:r>
            <a:r>
              <a:rPr lang="en-US" dirty="0" err="1" smtClean="0"/>
              <a:t>উপর</a:t>
            </a:r>
            <a:r>
              <a:rPr lang="en-US" dirty="0" smtClean="0"/>
              <a:t> </a:t>
            </a:r>
            <a:r>
              <a:rPr lang="en-US" dirty="0" err="1" smtClean="0"/>
              <a:t>ক্লিক</a:t>
            </a:r>
            <a:r>
              <a:rPr lang="en-US" dirty="0" smtClean="0"/>
              <a:t> </a:t>
            </a:r>
            <a:r>
              <a:rPr lang="en-US" dirty="0" err="1" smtClean="0"/>
              <a:t>করুন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37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/>
      <p:bldP spid="19" grpId="0"/>
      <p:bldP spid="26" grpId="0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394" y="762000"/>
            <a:ext cx="3799383" cy="533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9996" y="4450140"/>
            <a:ext cx="4111797" cy="1569660"/>
          </a:xfrm>
          <a:prstGeom prst="rect">
            <a:avLst/>
          </a:prstGeom>
          <a:ln w="69850">
            <a:gradFill flip="none" rotWithShape="1">
              <a:gsLst>
                <a:gs pos="8100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50000">
                  <a:srgbClr val="FF0000"/>
                </a:gs>
                <a:gs pos="100000">
                  <a:srgbClr val="FF8200"/>
                </a:gs>
              </a:gsLst>
              <a:lin ang="2700000" scaled="0"/>
              <a:tileRect/>
            </a:gra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শ্রেণীঃ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৬ষ্ঠ</a:t>
            </a:r>
          </a:p>
          <a:p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b="1" dirty="0">
                <a:ln w="50800"/>
                <a:latin typeface="NikoshBAN" pitchFamily="2" charset="0"/>
                <a:cs typeface="NikoshBAN" pitchFamily="2" charset="0"/>
              </a:rPr>
              <a:t>সময়ঃ ৫</a:t>
            </a:r>
            <a:r>
              <a:rPr lang="en-US" sz="2400" b="1" dirty="0">
                <a:ln w="50800"/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b="1" dirty="0">
                <a:ln w="50800"/>
                <a:latin typeface="NikoshBAN" pitchFamily="2" charset="0"/>
                <a:cs typeface="NikoshBAN" pitchFamily="2" charset="0"/>
              </a:rPr>
              <a:t> মিনিট</a:t>
            </a:r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190" y="827544"/>
            <a:ext cx="4389410" cy="2677656"/>
          </a:xfrm>
          <a:prstGeom prst="rect">
            <a:avLst/>
          </a:prstGeom>
          <a:ln w="50800" cap="rnd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6000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9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অশেকুর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রহমান</a:t>
            </a:r>
            <a:endParaRPr lang="en-US" sz="24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,(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মতিহারা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দ্বি-মূখী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4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নবাবগঞ্জ,দিনাজপুর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নং-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01729103040</a:t>
            </a:r>
          </a:p>
          <a:p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Email_ashikbiram@gmail.com</a:t>
            </a:r>
          </a:p>
        </p:txBody>
      </p:sp>
    </p:spTree>
    <p:extLst>
      <p:ext uri="{BB962C8B-B14F-4D97-AF65-F5344CB8AC3E}">
        <p14:creationId xmlns:p14="http://schemas.microsoft.com/office/powerpoint/2010/main" val="357956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59931" y="1587742"/>
            <a:ext cx="6254602" cy="502447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গঠনের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উপাদানটির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23919" y="2226924"/>
            <a:ext cx="1405281" cy="51627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GB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04519" y="2166124"/>
            <a:ext cx="1405281" cy="516277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GB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772818" y="2166126"/>
            <a:ext cx="2142582" cy="516276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10" y="152400"/>
            <a:ext cx="1400551" cy="13267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52399"/>
            <a:ext cx="1819275" cy="16865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216" y="182458"/>
            <a:ext cx="2590568" cy="12666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86" y="3545577"/>
            <a:ext cx="2129914" cy="1327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549354"/>
            <a:ext cx="1996160" cy="1327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3" name="Group 12"/>
          <p:cNvGrpSpPr/>
          <p:nvPr/>
        </p:nvGrpSpPr>
        <p:grpSpPr>
          <a:xfrm>
            <a:off x="7010400" y="3568992"/>
            <a:ext cx="1917903" cy="1291738"/>
            <a:chOff x="2300179" y="1008856"/>
            <a:chExt cx="7391400" cy="586032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0179" y="1008857"/>
              <a:ext cx="7391400" cy="586032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6562" y="1008856"/>
              <a:ext cx="959416" cy="81121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9558" y="2141813"/>
              <a:ext cx="959416" cy="81121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17" name="Group 16"/>
          <p:cNvGrpSpPr/>
          <p:nvPr/>
        </p:nvGrpSpPr>
        <p:grpSpPr>
          <a:xfrm>
            <a:off x="4761536" y="3527784"/>
            <a:ext cx="2060496" cy="1332946"/>
            <a:chOff x="6317949" y="934123"/>
            <a:chExt cx="2616935" cy="169291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7949" y="969449"/>
              <a:ext cx="2616935" cy="165758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9" name="Rectangle 18"/>
            <p:cNvSpPr/>
            <p:nvPr/>
          </p:nvSpPr>
          <p:spPr>
            <a:xfrm>
              <a:off x="6333881" y="934123"/>
              <a:ext cx="2591479" cy="317451"/>
            </a:xfrm>
            <a:prstGeom prst="rect">
              <a:avLst/>
            </a:prstGeom>
            <a:gradFill>
              <a:gsLst>
                <a:gs pos="81000">
                  <a:srgbClr val="FFFF00"/>
                </a:gs>
                <a:gs pos="100000">
                  <a:schemeClr val="accent2">
                    <a:shade val="74000"/>
                    <a:satMod val="128000"/>
                    <a:lumMod val="10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9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ভ্যাটিকান</a:t>
              </a:r>
              <a:r>
                <a:rPr lang="en-US" sz="189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89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সিটি</a:t>
              </a:r>
              <a:endParaRPr lang="en-GB" sz="189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227859" y="5029200"/>
            <a:ext cx="7539778" cy="691787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আয়তনে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28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622519" y="5871697"/>
            <a:ext cx="1704040" cy="52910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60319" y="5795497"/>
            <a:ext cx="1416081" cy="529103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GB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832319" y="5871697"/>
            <a:ext cx="1416081" cy="529103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GB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010400" y="5871698"/>
            <a:ext cx="1666875" cy="52910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55396" y="35052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India</a:t>
            </a:r>
            <a:endParaRPr lang="en-US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457200" y="3600837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Bangladesh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8266" y="182458"/>
            <a:ext cx="461665" cy="317034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err="1" smtClean="0"/>
              <a:t>উত্তর</a:t>
            </a:r>
            <a:r>
              <a:rPr lang="en-US" dirty="0" smtClean="0"/>
              <a:t> </a:t>
            </a:r>
            <a:r>
              <a:rPr lang="en-US" dirty="0" err="1" smtClean="0"/>
              <a:t>জানতে</a:t>
            </a:r>
            <a:r>
              <a:rPr lang="en-US" dirty="0" smtClean="0"/>
              <a:t> </a:t>
            </a:r>
            <a:r>
              <a:rPr lang="en-US" dirty="0" err="1" smtClean="0"/>
              <a:t>ছবির</a:t>
            </a:r>
            <a:r>
              <a:rPr lang="en-US" dirty="0" smtClean="0"/>
              <a:t> </a:t>
            </a:r>
            <a:r>
              <a:rPr lang="en-US" dirty="0" err="1" smtClean="0"/>
              <a:t>উপর</a:t>
            </a:r>
            <a:r>
              <a:rPr lang="en-US" dirty="0" smtClean="0"/>
              <a:t> </a:t>
            </a:r>
            <a:r>
              <a:rPr lang="en-US" dirty="0" err="1" smtClean="0"/>
              <a:t>ক্লিক</a:t>
            </a:r>
            <a:r>
              <a:rPr lang="en-US" dirty="0" smtClean="0"/>
              <a:t> </a:t>
            </a:r>
            <a:r>
              <a:rPr lang="en-US" dirty="0" err="1" smtClean="0"/>
              <a:t>করুন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65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438400" y="170656"/>
            <a:ext cx="4426768" cy="70405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197" b="1" u="sng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197" b="1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197" b="1" u="sng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GB" sz="5197" b="1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1000" y="4361656"/>
            <a:ext cx="8397924" cy="203991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গঠনের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সর্বশ্রেষ্ঠ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 ব্যাখ্যা কর</a:t>
            </a:r>
            <a:r>
              <a:rPr lang="bn-IN" sz="4800" dirty="0">
                <a:ln w="0"/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4800" dirty="0">
              <a:ln w="0"/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874712"/>
            <a:ext cx="6629400" cy="369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81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8686800" cy="4495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" y="5059740"/>
            <a:ext cx="8686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9600" b="1" dirty="0">
                <a:ln w="1905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bn-IN" sz="9600" b="1" dirty="0">
                <a:ln w="1905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</a:t>
            </a:r>
            <a:r>
              <a:rPr lang="bn-BD" sz="9600" b="1" dirty="0">
                <a:ln w="1905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 </a:t>
            </a:r>
            <a:r>
              <a:rPr lang="bn-BD" sz="9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39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810000"/>
            <a:ext cx="2667000" cy="2808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00" y="693170"/>
            <a:ext cx="2819400" cy="2964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15" y="3810000"/>
            <a:ext cx="2600885" cy="2888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810000"/>
            <a:ext cx="2857500" cy="2956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260" y="773070"/>
            <a:ext cx="2667000" cy="2808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43" y="773070"/>
            <a:ext cx="2548257" cy="2793561"/>
          </a:xfrm>
          <a:prstGeom prst="rect">
            <a:avLst/>
          </a:prstGeom>
          <a:effectLst>
            <a:glow rad="139700">
              <a:srgbClr val="00B0F0">
                <a:alpha val="40000"/>
              </a:srgbClr>
            </a:glow>
          </a:effectLst>
        </p:spPr>
      </p:pic>
      <p:sp>
        <p:nvSpPr>
          <p:cNvPr id="11" name="Rectangle 10"/>
          <p:cNvSpPr/>
          <p:nvPr/>
        </p:nvSpPr>
        <p:spPr>
          <a:xfrm>
            <a:off x="0" y="144959"/>
            <a:ext cx="4648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u="sng" dirty="0" err="1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400" u="sng" dirty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u="sng" dirty="0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 ছবি </a:t>
            </a:r>
            <a:r>
              <a:rPr lang="en-US" sz="4400" u="sng" dirty="0" err="1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GB" sz="4400" u="sng" dirty="0">
              <a:ln w="0"/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0" y="23878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মানচি</a:t>
            </a:r>
            <a:r>
              <a:rPr lang="en-US" sz="2800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ত্রে</a:t>
            </a:r>
            <a:r>
              <a:rPr lang="en-US" sz="28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800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বিভিন্ন</a:t>
            </a:r>
            <a:r>
              <a:rPr lang="en-US" sz="28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800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রাষ্ট্র</a:t>
            </a:r>
            <a:endParaRPr lang="en-US" sz="2800" dirty="0">
              <a:solidFill>
                <a:srgbClr val="00B05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75375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52400"/>
            <a:ext cx="5867400" cy="5334000"/>
          </a:xfrm>
          <a:prstGeom prst="rect">
            <a:avLst/>
          </a:prstGeom>
          <a:effectLst>
            <a:glow rad="139700">
              <a:srgbClr val="00B0F0">
                <a:alpha val="40000"/>
              </a:srgbClr>
            </a:glow>
          </a:effectLst>
        </p:spPr>
      </p:pic>
      <p:sp>
        <p:nvSpPr>
          <p:cNvPr id="3" name="Rounded Rectangle 2"/>
          <p:cNvSpPr/>
          <p:nvPr/>
        </p:nvSpPr>
        <p:spPr>
          <a:xfrm>
            <a:off x="427630" y="4648200"/>
            <a:ext cx="7924800" cy="149993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</a:t>
            </a:r>
            <a:r>
              <a:rPr lang="en-US" sz="9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9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9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93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 flipH="1">
            <a:off x="3047600" y="666132"/>
            <a:ext cx="2964442" cy="705468"/>
          </a:xfrm>
          <a:prstGeom prst="homePlate">
            <a:avLst>
              <a:gd name="adj" fmla="val 38235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u="sng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Pentagon 2"/>
          <p:cNvSpPr/>
          <p:nvPr/>
        </p:nvSpPr>
        <p:spPr>
          <a:xfrm flipH="1">
            <a:off x="228600" y="1830706"/>
            <a:ext cx="5257800" cy="988694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Pentagon 3"/>
          <p:cNvSpPr/>
          <p:nvPr/>
        </p:nvSpPr>
        <p:spPr>
          <a:xfrm flipH="1">
            <a:off x="468210" y="3005223"/>
            <a:ext cx="5543832" cy="652377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১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। </a:t>
            </a:r>
            <a:r>
              <a:rPr lang="en-US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রাষ্ট্রের</a:t>
            </a:r>
            <a:r>
              <a:rPr lang="bn-IN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সংজ্ঞা বলতে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পারবে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।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/>
              <a:cs typeface="NikoshBAN" panose="02000000000000000000" pitchFamily="2" charset="0"/>
            </a:endParaRPr>
          </a:p>
        </p:txBody>
      </p:sp>
      <p:sp>
        <p:nvSpPr>
          <p:cNvPr id="5" name="Pentagon 4"/>
          <p:cNvSpPr/>
          <p:nvPr/>
        </p:nvSpPr>
        <p:spPr>
          <a:xfrm flipH="1">
            <a:off x="457200" y="4032402"/>
            <a:ext cx="8615722" cy="615798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উপাদানগুলোর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Pentagon 5"/>
          <p:cNvSpPr/>
          <p:nvPr/>
        </p:nvSpPr>
        <p:spPr>
          <a:xfrm flipH="1">
            <a:off x="380204" y="4953000"/>
            <a:ext cx="7544596" cy="702357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উপাদানগুলো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71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950893"/>
            <a:ext cx="845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n w="0"/>
                <a:latin typeface="NikoshBAN"/>
                <a:cs typeface="NikoshBAN" panose="02000000000000000000" pitchFamily="2" charset="0"/>
              </a:rPr>
              <a:t>রাষ্ট্রঃ</a:t>
            </a:r>
            <a:r>
              <a:rPr lang="en-US" sz="3600" b="1" dirty="0" smtClean="0">
                <a:ln w="0"/>
                <a:latin typeface="NikoshBAN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latin typeface="NikoshBAN"/>
                <a:cs typeface="NikoshBAN" panose="02000000000000000000" pitchFamily="2" charset="0"/>
              </a:rPr>
              <a:t>স্বংয়</a:t>
            </a:r>
            <a:r>
              <a:rPr lang="bn-IN" sz="3600" b="1" dirty="0" smtClean="0">
                <a:ln w="0"/>
                <a:latin typeface="NikoshBAN"/>
                <a:cs typeface="NikoshBAN" panose="02000000000000000000" pitchFamily="2" charset="0"/>
              </a:rPr>
              <a:t>সম্পূন্ন</a:t>
            </a:r>
            <a:r>
              <a:rPr lang="en-US" sz="3600" b="1" dirty="0" smtClean="0">
                <a:ln w="0"/>
                <a:latin typeface="NikoshBAN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latin typeface="NikoshBAN"/>
                <a:cs typeface="NikoshBAN" panose="02000000000000000000" pitchFamily="2" charset="0"/>
              </a:rPr>
              <a:t>জীবনের</a:t>
            </a:r>
            <a:r>
              <a:rPr lang="en-US" sz="3600" b="1" dirty="0" smtClean="0">
                <a:ln w="0"/>
                <a:latin typeface="NikoshBAN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latin typeface="NikoshBAN"/>
                <a:cs typeface="NikoshBAN" panose="02000000000000000000" pitchFamily="2" charset="0"/>
              </a:rPr>
              <a:t>জন্য</a:t>
            </a:r>
            <a:r>
              <a:rPr lang="en-US" sz="3600" b="1" dirty="0" smtClean="0">
                <a:ln w="0"/>
                <a:latin typeface="NikoshBAN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latin typeface="NikoshBAN"/>
                <a:cs typeface="NikoshBAN" panose="02000000000000000000" pitchFamily="2" charset="0"/>
              </a:rPr>
              <a:t>কতিপয়</a:t>
            </a:r>
            <a:r>
              <a:rPr lang="en-US" sz="3600" b="1" dirty="0" smtClean="0">
                <a:ln w="0"/>
                <a:latin typeface="NikoshBAN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latin typeface="NikoshBAN"/>
                <a:cs typeface="NikoshBAN" panose="02000000000000000000" pitchFamily="2" charset="0"/>
              </a:rPr>
              <a:t>পরিবার</a:t>
            </a:r>
            <a:r>
              <a:rPr lang="en-US" sz="3600" b="1" dirty="0" smtClean="0">
                <a:ln w="0"/>
                <a:latin typeface="NikoshBAN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ln w="0"/>
                <a:latin typeface="NikoshBAN"/>
                <a:cs typeface="NikoshBAN" panose="02000000000000000000" pitchFamily="2" charset="0"/>
              </a:rPr>
              <a:t>গ্রামের</a:t>
            </a:r>
            <a:r>
              <a:rPr lang="en-US" sz="3600" b="1" dirty="0" smtClean="0">
                <a:ln w="0"/>
                <a:latin typeface="NikoshBAN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latin typeface="NikoshBAN"/>
                <a:cs typeface="NikoshBAN" panose="02000000000000000000" pitchFamily="2" charset="0"/>
              </a:rPr>
              <a:t>সমন্বয়ে</a:t>
            </a:r>
            <a:r>
              <a:rPr lang="en-US" sz="3600" b="1" dirty="0" smtClean="0">
                <a:ln w="0"/>
                <a:latin typeface="NikoshBAN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latin typeface="NikoshBAN"/>
                <a:cs typeface="NikoshBAN" panose="02000000000000000000" pitchFamily="2" charset="0"/>
              </a:rPr>
              <a:t>গঠিত</a:t>
            </a:r>
            <a:r>
              <a:rPr lang="en-US" sz="3600" b="1" dirty="0" smtClean="0">
                <a:ln w="0"/>
                <a:latin typeface="NikoshBAN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latin typeface="NikoshBAN"/>
                <a:cs typeface="NikoshBAN" panose="02000000000000000000" pitchFamily="2" charset="0"/>
              </a:rPr>
              <a:t>সংগঠনই</a:t>
            </a:r>
            <a:r>
              <a:rPr lang="en-US" sz="3600" b="1" dirty="0" smtClean="0">
                <a:ln w="0"/>
                <a:latin typeface="NikoshBAN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latin typeface="NikoshBAN"/>
                <a:cs typeface="NikoshBAN" panose="02000000000000000000" pitchFamily="2" charset="0"/>
              </a:rPr>
              <a:t>রাষ্ট্র</a:t>
            </a:r>
            <a:r>
              <a:rPr lang="en-US" sz="3600" b="1" dirty="0" smtClean="0">
                <a:ln w="0"/>
                <a:latin typeface="NikoshBAN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57200" y="3022699"/>
            <a:ext cx="8305800" cy="299710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রাষ্ট্রে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জনগণের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নির্র্দিষ্ট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bn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আয়তন ভেদে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bn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কম বা বেশি হতে পারে। যেমন-বাংলাদেশের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মাত্র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১৬ কোটি,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bn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চীনের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১৫০কোটি</a:t>
            </a:r>
            <a:r>
              <a:rPr lang="bn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GB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65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3400" y="152400"/>
            <a:ext cx="5240595" cy="53612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কিছু </a:t>
            </a:r>
            <a:r>
              <a:rPr lang="bn-BD" sz="36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দে</a:t>
            </a:r>
            <a:r>
              <a:rPr lang="bn-IN" sz="36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খি</a:t>
            </a:r>
            <a:r>
              <a:rPr lang="en-US" sz="36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  <a:endParaRPr lang="en-GB" sz="3600" b="1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98114" y="666221"/>
            <a:ext cx="3663388" cy="2457979"/>
            <a:chOff x="498114" y="666221"/>
            <a:chExt cx="3663388" cy="245797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114" y="921188"/>
              <a:ext cx="3464937" cy="220301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0" y="666221"/>
              <a:ext cx="1113502" cy="992367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408973" y="3505200"/>
            <a:ext cx="3858227" cy="2464360"/>
            <a:chOff x="474805" y="3758283"/>
            <a:chExt cx="4978533" cy="176715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805" y="3758283"/>
              <a:ext cx="2356205" cy="176715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5352" y="3759989"/>
              <a:ext cx="2627986" cy="176544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4" name="Rounded Rectangle 13"/>
          <p:cNvSpPr/>
          <p:nvPr/>
        </p:nvSpPr>
        <p:spPr>
          <a:xfrm>
            <a:off x="1371600" y="3297616"/>
            <a:ext cx="2117387" cy="20996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endParaRPr lang="en-GB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773995" y="3145215"/>
            <a:ext cx="2117387" cy="35998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 ভূখণ্ড</a:t>
            </a:r>
            <a:endParaRPr lang="en-GB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278168" y="5978193"/>
            <a:ext cx="2117387" cy="35998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endParaRPr lang="en-GB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4800" y="6324600"/>
            <a:ext cx="8686800" cy="459673"/>
          </a:xfrm>
          <a:prstGeom prst="roundRect">
            <a:avLst/>
          </a:prstGeom>
          <a:noFill/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</a:t>
            </a:r>
            <a:r>
              <a:rPr lang="bn-BD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নির্দিষ্ট </a:t>
            </a:r>
            <a:r>
              <a:rPr lang="bn-IN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ভূখণ্ড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জাতিকে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bn-IN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445488" y="5867400"/>
            <a:ext cx="1928905" cy="35998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জাতি</a:t>
            </a:r>
            <a:endParaRPr lang="en-GB" sz="2400" b="1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235" y="3505200"/>
            <a:ext cx="3936817" cy="2286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235" y="762000"/>
            <a:ext cx="393681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56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  <p:bldP spid="17" grpId="0" animBg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2057400" y="381000"/>
            <a:ext cx="4800600" cy="12954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u="sng" dirty="0" err="1">
                <a:latin typeface="NikoshBAN" pitchFamily="2" charset="0"/>
              </a:rPr>
              <a:t>একক</a:t>
            </a:r>
            <a:r>
              <a:rPr lang="en-US" sz="7200" b="1" u="sng" dirty="0">
                <a:latin typeface="NikoshBAN" pitchFamily="2" charset="0"/>
              </a:rPr>
              <a:t> </a:t>
            </a:r>
            <a:r>
              <a:rPr lang="en-US" sz="7200" b="1" u="sng" dirty="0" err="1">
                <a:latin typeface="NikoshBAN" pitchFamily="2" charset="0"/>
              </a:rPr>
              <a:t>কাজ</a:t>
            </a:r>
            <a:r>
              <a:rPr lang="en-US" sz="7200" b="1" u="sng" dirty="0">
                <a:latin typeface="NikoshBAN" pitchFamily="2" charset="0"/>
              </a:rPr>
              <a:t> </a:t>
            </a:r>
            <a:endParaRPr lang="en-US" sz="7200" u="sng" dirty="0"/>
          </a:p>
        </p:txBody>
      </p:sp>
      <p:sp>
        <p:nvSpPr>
          <p:cNvPr id="5" name="Rectangle 4"/>
          <p:cNvSpPr/>
          <p:nvPr/>
        </p:nvSpPr>
        <p:spPr>
          <a:xfrm>
            <a:off x="1676401" y="5021759"/>
            <a:ext cx="51053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১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রাষ্ট্রে</a:t>
            </a:r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র  সংজ্ঞা দাও।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763" y="1778000"/>
            <a:ext cx="4629873" cy="287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435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29162228"/>
              </p:ext>
            </p:extLst>
          </p:nvPr>
        </p:nvGraphicFramePr>
        <p:xfrm>
          <a:off x="762000" y="1066800"/>
          <a:ext cx="77724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2057400" y="76200"/>
            <a:ext cx="4715811" cy="89231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 উপাদান</a:t>
            </a:r>
            <a:endParaRPr lang="en-GB" sz="4800" b="1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13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409</Words>
  <Application>Microsoft Office PowerPoint</Application>
  <PresentationFormat>On-screen Show (4:3)</PresentationFormat>
  <Paragraphs>105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shuvo</dc:creator>
  <cp:lastModifiedBy>shuvo</cp:lastModifiedBy>
  <cp:revision>130</cp:revision>
  <dcterms:created xsi:type="dcterms:W3CDTF">2019-11-30T11:35:47Z</dcterms:created>
  <dcterms:modified xsi:type="dcterms:W3CDTF">2019-12-05T14:55:24Z</dcterms:modified>
</cp:coreProperties>
</file>