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4"/>
  </p:notesMasterIdLst>
  <p:sldIdLst>
    <p:sldId id="292" r:id="rId2"/>
    <p:sldId id="293" r:id="rId3"/>
    <p:sldId id="298" r:id="rId4"/>
    <p:sldId id="299" r:id="rId5"/>
    <p:sldId id="315" r:id="rId6"/>
    <p:sldId id="294" r:id="rId7"/>
    <p:sldId id="300" r:id="rId8"/>
    <p:sldId id="301" r:id="rId9"/>
    <p:sldId id="302" r:id="rId10"/>
    <p:sldId id="312" r:id="rId11"/>
    <p:sldId id="303" r:id="rId12"/>
    <p:sldId id="305" r:id="rId13"/>
    <p:sldId id="316" r:id="rId14"/>
    <p:sldId id="317" r:id="rId15"/>
    <p:sldId id="318" r:id="rId16"/>
    <p:sldId id="308" r:id="rId17"/>
    <p:sldId id="319" r:id="rId18"/>
    <p:sldId id="320" r:id="rId19"/>
    <p:sldId id="309" r:id="rId20"/>
    <p:sldId id="314" r:id="rId21"/>
    <p:sldId id="310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8746" autoAdjust="0"/>
  </p:normalViewPr>
  <p:slideViewPr>
    <p:cSldViewPr snapToGrid="0">
      <p:cViewPr varScale="1">
        <p:scale>
          <a:sx n="63" d="100"/>
          <a:sy n="63" d="100"/>
        </p:scale>
        <p:origin x="-126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60A2-77BA-4ABC-A9C3-C033B686E967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951DA-8A83-4E4D-9B74-1C83B88760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74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8198AC-EC40-488A-AC17-F5338D9546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34852" indent="-28263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30541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82758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34974" indent="-22610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ABEFA4D8-3891-4205-AA58-C1CC727D9857}" type="slidenum">
              <a:rPr lang="en-GB" smtClean="0"/>
              <a:pPr eaLnBrk="1" hangingPunct="1"/>
              <a:t>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463766D-64CF-4A2B-B5B9-2A5A1EB7374F}" type="datetimeFigureOut">
              <a:rPr lang="en-US" smtClean="0"/>
              <a:pPr/>
              <a:t>12/2/2019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FC5535-654E-451C-9409-1FC5F33D5F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C:\Users\Susmita\Desktop\susmita\New folder\giph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89560"/>
            <a:ext cx="1178052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0276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image Data glov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AutoShape 9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image high speed audio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0" name="AutoShape 16" descr="image virtual reality engine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95999" y="2116574"/>
            <a:ext cx="191110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জোড়ায়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31419" y="5606534"/>
            <a:ext cx="165782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সময়-৫মিনিট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3165" y="934994"/>
            <a:ext cx="872523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এনক্রিপশন –এর ব্যবহার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anglabesh student work together kartun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524" y="2134993"/>
            <a:ext cx="5716555" cy="428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40019" y="836414"/>
            <a:ext cx="16433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ea typeface="Calibri"/>
                <a:cs typeface="NikoshBAN"/>
              </a:rPr>
              <a:t>দলীয়</a:t>
            </a:r>
            <a:r>
              <a:rPr lang="bn-BD" sz="3200" dirty="0" smtClean="0">
                <a:solidFill>
                  <a:schemeClr val="tx1"/>
                </a:solidFill>
                <a:ea typeface="Calibri"/>
                <a:cs typeface="NikoshBAN"/>
              </a:rPr>
              <a:t> কাজ </a:t>
            </a:r>
            <a:endParaRPr lang="en-US" sz="3200" dirty="0">
              <a:solidFill>
                <a:schemeClr val="tx1"/>
              </a:solidFill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19005" y="2710934"/>
            <a:ext cx="188545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 ১০মিনিট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93520" y="5483969"/>
            <a:ext cx="9357360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 এর প্রয়োজনীয়তা বর্ননা করতে পারবে।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সম্পর্কিত ছবি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" y="1064934"/>
            <a:ext cx="4945223" cy="3900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817" y="851654"/>
            <a:ext cx="21771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সার্বিক মূল্যায়ন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4040" y="1645920"/>
            <a:ext cx="8823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স্কাইপি বলতে কি বুঝায় 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ইলেক্ট্রনিক্স গুডস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চ্যাটিং ব্যবস্থার মাধ্যমে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 স্টেশন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স্পেইস স্টেশন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44040" y="3870960"/>
            <a:ext cx="882396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রোগী দুরের ডাক্তারের কাছ থেকে সেবা পেতে পারে কোনটির মাধ্যমে 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ওনলাইন চ্যাটিং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ভয়েস কল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টেলিকনফারেন্সিং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1200" y="609600"/>
            <a:ext cx="10668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04800" y="228600"/>
            <a:ext cx="11480800" cy="6400800"/>
          </a:xfrm>
          <a:prstGeom prst="rect">
            <a:avLst/>
          </a:prstGeom>
          <a:noFill/>
          <a:ln w="203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14160" y="1216972"/>
            <a:ext cx="3853120" cy="3915966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endParaRPr lang="bn-BD" sz="2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সুস্‌মিতা</a:t>
            </a:r>
            <a:r>
              <a:rPr lang="en-US" sz="36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</a:t>
            </a:r>
            <a:endParaRPr lang="en-US" sz="36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ওযোগাযোগ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</a:t>
            </a:r>
            <a:r>
              <a:rPr lang="bn-IN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বন্দর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800" b="1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চিরিরবন্দর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28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susmita_cdc@yahoo.com</a:t>
            </a:r>
            <a:endParaRPr lang="bn-BD" sz="2000" b="1" dirty="0" smtClean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  <a:p>
            <a:pPr algn="ctr">
              <a:defRPr/>
            </a:pPr>
            <a:endParaRPr lang="en-US" sz="2800" b="1" dirty="0">
              <a:solidFill>
                <a:schemeClr val="bg2"/>
              </a:solidFill>
              <a:latin typeface="Times New Roman" pitchFamily="18" charset="0"/>
              <a:cs typeface="NikoshBAN" pitchFamily="2" charset="0"/>
            </a:endParaRPr>
          </a:p>
        </p:txBody>
      </p:sp>
      <p:pic>
        <p:nvPicPr>
          <p:cNvPr id="6" name="Picture 5" descr="Susmita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1" y="1313496"/>
            <a:ext cx="3350160" cy="3761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607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4040" y="1645920"/>
            <a:ext cx="8823960" cy="4278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বহুপদি সমাপ্তিসূচক বহুনির্বাচনি প্রশ্ন</a:t>
            </a:r>
          </a:p>
          <a:p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ভিডিও কনফারেন্সিং ব্যবস্থায় অংশগ্রহনকারী-</a:t>
            </a:r>
          </a:p>
          <a:p>
            <a:pPr marL="514350" indent="-514350">
              <a:buAutoNum type="romanLcPeriod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একে অপরের ছবি দেখতে পারে</a:t>
            </a:r>
          </a:p>
          <a:p>
            <a:pPr marL="514350" indent="-514350">
              <a:buAutoNum type="romanLcPeriod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প্রত্যেকে প্রত্যেকের কথোপকথন শুনতে পায়</a:t>
            </a:r>
          </a:p>
          <a:p>
            <a:pPr marL="514350" indent="-514350">
              <a:buAutoNum type="romanLcPeriod"/>
            </a:pP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নিজেদের মধ্যে চিঠিপত্র আদান-প্রদান করতে পারে।</a:t>
            </a:r>
          </a:p>
          <a:p>
            <a:pPr marL="514350" indent="-514350"/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 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bn-IN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b.i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c. ii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	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d.i,ii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0319" y="729734"/>
            <a:ext cx="1838965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61240" y="5240774"/>
            <a:ext cx="907652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এনক্রিপশন এর উপাদানের একটি তালিকা তৈরি করে নিয়ে আসবে।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4" name="Picture 4" descr="image home এর ছবির ফলাফ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822" y="525941"/>
            <a:ext cx="3893911" cy="259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image home and work cartoon এর ছবির ফলাফ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3279" y="335903"/>
            <a:ext cx="4432663" cy="44326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Susmita\Desktop\susmita\New folder\5c443374f106c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1" y="335280"/>
            <a:ext cx="10408920" cy="61264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5480" y="1158240"/>
            <a:ext cx="8610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একাদশ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9040" y="394454"/>
            <a:ext cx="332232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ছবিগুলি লক্ষ করি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70" name="AutoShape 10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image of virtual Reality এর ছবির ফলাফল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90588" y="607814"/>
            <a:ext cx="4289957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পাঠের আলোচ্য বিষয়- 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85281" y="577334"/>
            <a:ext cx="221567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এনক্রিপশন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338" name="AutoShape 2" descr="সম্পর্কিত ছব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4" name="AutoShape 2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6" name="AutoShape 4" descr="video conferencing এর ছবি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73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5994" y="1830062"/>
            <a:ext cx="363272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3200" dirty="0" smtClean="0">
                <a:solidFill>
                  <a:schemeClr val="bg1"/>
                </a:solidFill>
                <a:ea typeface="Calibri"/>
                <a:cs typeface="NikoshBAN"/>
              </a:rPr>
              <a:t>শিখনফল</a:t>
            </a:r>
            <a:r>
              <a:rPr lang="bn-IN" sz="3200" dirty="0" smtClean="0">
                <a:solidFill>
                  <a:schemeClr val="bg1"/>
                </a:solidFill>
                <a:ea typeface="Calibri"/>
                <a:cs typeface="NikoshBAN"/>
              </a:rPr>
              <a:t> </a:t>
            </a:r>
            <a:endParaRPr lang="bn-IN" sz="3200" dirty="0" smtClean="0">
              <a:solidFill>
                <a:schemeClr val="tx1"/>
              </a:solidFill>
              <a:ea typeface="Calibri"/>
              <a:cs typeface="NikoshBAN"/>
            </a:endParaRP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2520" y="3916681"/>
            <a:ext cx="803148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এনক্রিপশন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 বলতে পারবে;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এনক্রিপশন ব্যবহার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ডাটা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এনক্রিপশন এর প্রয়োজনীয়তা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বর্ননা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73017" y="287774"/>
            <a:ext cx="1576072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83304" y="5667494"/>
            <a:ext cx="1649811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সময়-২মিনিট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32320" y="685800"/>
            <a:ext cx="43586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 কি?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সম্পর্কিত ছবি"/>
          <p:cNvPicPr>
            <a:picLocks noChangeAspect="1" noChangeArrowheads="1"/>
          </p:cNvPicPr>
          <p:nvPr/>
        </p:nvPicPr>
        <p:blipFill>
          <a:blip r:embed="rId2"/>
          <a:srcRect r="5647" b="20688"/>
          <a:stretch>
            <a:fillRect/>
          </a:stretch>
        </p:blipFill>
        <p:spPr bwMode="auto">
          <a:xfrm>
            <a:off x="5059680" y="1752383"/>
            <a:ext cx="4202195" cy="45401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36520" y="760214"/>
            <a:ext cx="37033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" y="1874520"/>
            <a:ext cx="603504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কনফারেন্সিং-যে কোন ভৌগলিক দূরুত্বে অবস্থানকারী একাধিক ব্যাক্তিবর্গের মধ্যে টেলিকমিউনিকেশন প্রযুক্তি ও যন্ত্রপাতি ব্যবহার করে সংঘটিত যে যোগাযোগ ব্যবস্থায় কথা বলার পাশাপাশি অংশগ্রহনকারী ব্যাক্তিবর্গ ভিডিওর মাধ্যমে পরস্পরকে সরাসরি প্রত্যক্ষ করতে পারেন,তাকে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 কনফারেন্সিং বলে।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947</TotalTime>
  <Words>227</Words>
  <Application>Microsoft Office PowerPoint</Application>
  <PresentationFormat>Custom</PresentationFormat>
  <Paragraphs>58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ইন-হাউজ ট্রেনিং কর্মপরিকল্পনা</dc:title>
  <dc:creator>RAHIMA</dc:creator>
  <cp:lastModifiedBy>Susmita</cp:lastModifiedBy>
  <cp:revision>258</cp:revision>
  <dcterms:created xsi:type="dcterms:W3CDTF">2019-04-02T03:29:26Z</dcterms:created>
  <dcterms:modified xsi:type="dcterms:W3CDTF">2019-12-02T16:59:07Z</dcterms:modified>
</cp:coreProperties>
</file>