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8" r:id="rId2"/>
    <p:sldId id="277" r:id="rId3"/>
    <p:sldId id="267" r:id="rId4"/>
    <p:sldId id="256" r:id="rId5"/>
    <p:sldId id="279" r:id="rId6"/>
    <p:sldId id="258" r:id="rId7"/>
    <p:sldId id="261" r:id="rId8"/>
    <p:sldId id="259" r:id="rId9"/>
    <p:sldId id="262" r:id="rId10"/>
    <p:sldId id="260" r:id="rId11"/>
    <p:sldId id="270" r:id="rId12"/>
    <p:sldId id="263" r:id="rId13"/>
    <p:sldId id="271" r:id="rId14"/>
    <p:sldId id="272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2674" autoAdjust="0"/>
  </p:normalViewPr>
  <p:slideViewPr>
    <p:cSldViewPr snapToGrid="0">
      <p:cViewPr varScale="1">
        <p:scale>
          <a:sx n="66" d="100"/>
          <a:sy n="66" d="100"/>
        </p:scale>
        <p:origin x="1452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80EE0-BED3-413E-8366-877360303947}" type="doc">
      <dgm:prSet loTypeId="urn:microsoft.com/office/officeart/2005/8/layout/radial1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4169FD-BBAE-46F0-9D9A-FAE28C2F05B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88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88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E965BC-3090-473C-BDA3-C8EDE409EBBA}" type="par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E4D9C3-EB6B-4E18-AACA-5C8DD279C043}" type="sib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2801A2-FC62-41F4-9F67-F8F88B578A1A}">
      <dgm:prSet phldrT="[Text]" custT="1"/>
      <dgm:spPr/>
      <dgm:t>
        <a:bodyPr/>
        <a:lstStyle/>
        <a:p>
          <a:r>
            <a:rPr lang="bn-BD" sz="48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48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CB65D0-1D7A-470D-BEA3-46807F001DCD}" type="parTrans" cxnId="{D3C2DA10-ACC7-40EA-9C7F-77D2E1F242C8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C5BDB6-DDE3-48E5-9DD4-F820D55A326F}" type="sibTrans" cxnId="{D3C2DA10-ACC7-40EA-9C7F-77D2E1F242C8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BA2D89-7EE7-411F-BED9-40B42EC2C165}">
      <dgm:prSet phldrT="[Text]"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16ABAC-C1C2-4F4D-87BA-985D9D17569F}" type="parTrans" cxnId="{59F5C61D-6C8D-4D29-8D70-FE336FA3723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3B2EB-B45D-4D01-8870-EC335CB3FEC3}" type="sibTrans" cxnId="{59F5C61D-6C8D-4D29-8D70-FE336FA3723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43E3F9-993A-40F2-820A-E4AC01C9A458}">
      <dgm:prSet phldrT="[Text]"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FC183-A897-410B-88F9-25CA3945D6D8}" type="parTrans" cxnId="{3803D700-072F-4DD5-84E0-C3746C9C431D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107A3B-326F-415B-BF04-65F4207C09F0}" type="sibTrans" cxnId="{3803D700-072F-4DD5-84E0-C3746C9C431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CD5E46-1EEE-485C-A8B1-4C1E462994FE}">
      <dgm:prSet phldrT="[Text]"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0346E-B575-4D69-9C76-9293A1C01E88}" type="parTrans" cxnId="{337C59EF-5497-407A-8F30-270710074C0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4080D-B4A3-4F72-A17D-B4F324D77E6F}" type="sibTrans" cxnId="{337C59EF-5497-407A-8F30-270710074C0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E23271-CE5F-474E-8331-633C4A964CC2}">
      <dgm:prSet custT="1"/>
      <dgm:spPr>
        <a:solidFill>
          <a:srgbClr val="800000"/>
        </a:solidFill>
      </dgm:spPr>
      <dgm:t>
        <a:bodyPr/>
        <a:lstStyle/>
        <a:p>
          <a:r>
            <a:rPr lang="bn-BD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63DC40-28EB-48C6-9724-06247990ACDD}" type="parTrans" cxnId="{3ADF637F-FC71-4609-9062-C3C99A8D10B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9F8079-62DC-45A0-8C2B-32641DFEF07C}" type="sibTrans" cxnId="{3ADF637F-FC71-4609-9062-C3C99A8D10B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8B7286-EF5F-44F6-9747-03B77C677FAD}">
      <dgm:prSet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D0FF71-7906-4A0D-A99B-B9704B30186B}" type="parTrans" cxnId="{5A907C0D-6353-42B5-97B0-41FD6055F81E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79BCB-3F0D-455E-AEAB-DE3730E1452E}" type="sibTrans" cxnId="{5A907C0D-6353-42B5-97B0-41FD6055F81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5FF945-32C7-4C95-94CC-617C9356C0A1}">
      <dgm:prSet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২৮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BF02D3-2C23-4EE5-80E1-5E10BE2551B9}" type="parTrans" cxnId="{1F95BE6A-43B6-4DC9-924C-8D7A9B721560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56FE37-791E-46EE-B0E6-C1A3B9A8CA6B}" type="sibTrans" cxnId="{1F95BE6A-43B6-4DC9-924C-8D7A9B721560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A48F7B-8F00-4F95-8CCE-ACE8D17F1779}">
      <dgm:prSet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৩২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E06CF2-20AE-4D8B-A237-DB2987FDF6DD}" type="parTrans" cxnId="{08C8372C-DF0A-4219-A16D-AF38F9B8809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B85E56-147B-4ABB-947D-A3832B2CB83B}" type="sibTrans" cxnId="{08C8372C-DF0A-4219-A16D-AF38F9B8809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629BE8-2AD9-4332-92C1-F6E814945A54}">
      <dgm:prSet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20411C-62E2-41D9-8CC1-D533DCB39EE2}" type="parTrans" cxnId="{031D40B3-B7E6-46A3-B80D-91ADD9771A5B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6A2F7F-F2A2-4D12-8FAD-F1EB8526F429}" type="sibTrans" cxnId="{031D40B3-B7E6-46A3-B80D-91ADD9771A5B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E6BD3B-20C3-4329-B360-5AD463ABEDCF}" type="pres">
      <dgm:prSet presAssocID="{6E180EE0-BED3-413E-8366-8773603039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540956-A092-4C3F-8C61-FC9D1A7F14E5}" type="pres">
      <dgm:prSet presAssocID="{534169FD-BBAE-46F0-9D9A-FAE28C2F05B9}" presName="centerShape" presStyleLbl="node0" presStyleIdx="0" presStyleCnt="1" custScaleX="176067" custScaleY="168667"/>
      <dgm:spPr/>
      <dgm:t>
        <a:bodyPr/>
        <a:lstStyle/>
        <a:p>
          <a:endParaRPr lang="en-US"/>
        </a:p>
      </dgm:t>
    </dgm:pt>
    <dgm:pt modelId="{803679EE-5255-4870-A059-77CC6E11666C}" type="pres">
      <dgm:prSet presAssocID="{47CB65D0-1D7A-470D-BEA3-46807F001DCD}" presName="Name9" presStyleLbl="parChTrans1D2" presStyleIdx="0" presStyleCnt="9"/>
      <dgm:spPr/>
      <dgm:t>
        <a:bodyPr/>
        <a:lstStyle/>
        <a:p>
          <a:endParaRPr lang="en-US"/>
        </a:p>
      </dgm:t>
    </dgm:pt>
    <dgm:pt modelId="{915CAE6C-AAA9-4014-87C7-F1E4755F6E5C}" type="pres">
      <dgm:prSet presAssocID="{47CB65D0-1D7A-470D-BEA3-46807F001DCD}" presName="connTx" presStyleLbl="parChTrans1D2" presStyleIdx="0" presStyleCnt="9"/>
      <dgm:spPr/>
      <dgm:t>
        <a:bodyPr/>
        <a:lstStyle/>
        <a:p>
          <a:endParaRPr lang="en-US"/>
        </a:p>
      </dgm:t>
    </dgm:pt>
    <dgm:pt modelId="{5EF08ECA-C237-4FD8-A298-115EF21F5933}" type="pres">
      <dgm:prSet presAssocID="{642801A2-FC62-41F4-9F67-F8F88B578A1A}" presName="node" presStyleLbl="node1" presStyleIdx="0" presStyleCnt="9" custScaleX="118436" custScaleY="12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2820F-2F2E-4964-8F13-4C8D160F01CA}" type="pres">
      <dgm:prSet presAssocID="{6A16ABAC-C1C2-4F4D-87BA-985D9D17569F}" presName="Name9" presStyleLbl="parChTrans1D2" presStyleIdx="1" presStyleCnt="9"/>
      <dgm:spPr/>
      <dgm:t>
        <a:bodyPr/>
        <a:lstStyle/>
        <a:p>
          <a:endParaRPr lang="en-US"/>
        </a:p>
      </dgm:t>
    </dgm:pt>
    <dgm:pt modelId="{E13989D1-DAFD-4FB0-B58A-ED336F558447}" type="pres">
      <dgm:prSet presAssocID="{6A16ABAC-C1C2-4F4D-87BA-985D9D17569F}" presName="connTx" presStyleLbl="parChTrans1D2" presStyleIdx="1" presStyleCnt="9"/>
      <dgm:spPr/>
      <dgm:t>
        <a:bodyPr/>
        <a:lstStyle/>
        <a:p>
          <a:endParaRPr lang="en-US"/>
        </a:p>
      </dgm:t>
    </dgm:pt>
    <dgm:pt modelId="{148FF0CE-84A5-448E-ADDC-AD9A4F30B117}" type="pres">
      <dgm:prSet presAssocID="{40BA2D89-7EE7-411F-BED9-40B42EC2C165}" presName="node" presStyleLbl="node1" presStyleIdx="1" presStyleCnt="9" custScaleX="135728" custScaleY="122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0FF25-C17E-42C4-A292-77EBF6830D36}" type="pres">
      <dgm:prSet presAssocID="{4963DC40-28EB-48C6-9724-06247990ACDD}" presName="Name9" presStyleLbl="parChTrans1D2" presStyleIdx="2" presStyleCnt="9"/>
      <dgm:spPr/>
      <dgm:t>
        <a:bodyPr/>
        <a:lstStyle/>
        <a:p>
          <a:endParaRPr lang="en-US"/>
        </a:p>
      </dgm:t>
    </dgm:pt>
    <dgm:pt modelId="{CFCD4B59-F6C1-448E-9935-89BDE0A65FA3}" type="pres">
      <dgm:prSet presAssocID="{4963DC40-28EB-48C6-9724-06247990ACDD}" presName="connTx" presStyleLbl="parChTrans1D2" presStyleIdx="2" presStyleCnt="9"/>
      <dgm:spPr/>
      <dgm:t>
        <a:bodyPr/>
        <a:lstStyle/>
        <a:p>
          <a:endParaRPr lang="en-US"/>
        </a:p>
      </dgm:t>
    </dgm:pt>
    <dgm:pt modelId="{8B7CE058-D641-44C5-BD61-88C6D4154AB4}" type="pres">
      <dgm:prSet presAssocID="{8BE23271-CE5F-474E-8331-633C4A964CC2}" presName="node" presStyleLbl="node1" presStyleIdx="2" presStyleCnt="9" custScaleX="122779" custScaleY="112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6533F-E25E-4900-84F3-0267434CB6E6}" type="pres">
      <dgm:prSet presAssocID="{FB0FC183-A897-410B-88F9-25CA3945D6D8}" presName="Name9" presStyleLbl="parChTrans1D2" presStyleIdx="3" presStyleCnt="9"/>
      <dgm:spPr/>
      <dgm:t>
        <a:bodyPr/>
        <a:lstStyle/>
        <a:p>
          <a:endParaRPr lang="en-US"/>
        </a:p>
      </dgm:t>
    </dgm:pt>
    <dgm:pt modelId="{A1AD8FA6-0A09-43AC-A86D-5A4E591C7077}" type="pres">
      <dgm:prSet presAssocID="{FB0FC183-A897-410B-88F9-25CA3945D6D8}" presName="connTx" presStyleLbl="parChTrans1D2" presStyleIdx="3" presStyleCnt="9"/>
      <dgm:spPr/>
      <dgm:t>
        <a:bodyPr/>
        <a:lstStyle/>
        <a:p>
          <a:endParaRPr lang="en-US"/>
        </a:p>
      </dgm:t>
    </dgm:pt>
    <dgm:pt modelId="{E70A23EC-3AE1-4DC3-949B-4A47764A94C3}" type="pres">
      <dgm:prSet presAssocID="{9A43E3F9-993A-40F2-820A-E4AC01C9A458}" presName="node" presStyleLbl="node1" presStyleIdx="3" presStyleCnt="9" custScaleX="117493" custScaleY="11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0A06C-934E-47E4-9ACA-65D70DA4B281}" type="pres">
      <dgm:prSet presAssocID="{ED90346E-B575-4D69-9C76-9293A1C01E88}" presName="Name9" presStyleLbl="parChTrans1D2" presStyleIdx="4" presStyleCnt="9"/>
      <dgm:spPr/>
      <dgm:t>
        <a:bodyPr/>
        <a:lstStyle/>
        <a:p>
          <a:endParaRPr lang="en-US"/>
        </a:p>
      </dgm:t>
    </dgm:pt>
    <dgm:pt modelId="{3FD922B0-A6FC-4D1C-A7D6-5A6EA0E75744}" type="pres">
      <dgm:prSet presAssocID="{ED90346E-B575-4D69-9C76-9293A1C01E88}" presName="connTx" presStyleLbl="parChTrans1D2" presStyleIdx="4" presStyleCnt="9"/>
      <dgm:spPr/>
      <dgm:t>
        <a:bodyPr/>
        <a:lstStyle/>
        <a:p>
          <a:endParaRPr lang="en-US"/>
        </a:p>
      </dgm:t>
    </dgm:pt>
    <dgm:pt modelId="{D3784D62-8435-4A9E-8C63-2F6CB97A7FC3}" type="pres">
      <dgm:prSet presAssocID="{8DCD5E46-1EEE-485C-A8B1-4C1E462994FE}" presName="node" presStyleLbl="node1" presStyleIdx="4" presStyleCnt="9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29DF6-B830-4C3F-9B85-5757804E2C2B}" type="pres">
      <dgm:prSet presAssocID="{EAD0FF71-7906-4A0D-A99B-B9704B30186B}" presName="Name9" presStyleLbl="parChTrans1D2" presStyleIdx="5" presStyleCnt="9"/>
      <dgm:spPr/>
      <dgm:t>
        <a:bodyPr/>
        <a:lstStyle/>
        <a:p>
          <a:endParaRPr lang="en-US"/>
        </a:p>
      </dgm:t>
    </dgm:pt>
    <dgm:pt modelId="{3F9434EA-F372-4759-8C60-7C6B49C6B148}" type="pres">
      <dgm:prSet presAssocID="{EAD0FF71-7906-4A0D-A99B-B9704B30186B}" presName="connTx" presStyleLbl="parChTrans1D2" presStyleIdx="5" presStyleCnt="9"/>
      <dgm:spPr/>
      <dgm:t>
        <a:bodyPr/>
        <a:lstStyle/>
        <a:p>
          <a:endParaRPr lang="en-US"/>
        </a:p>
      </dgm:t>
    </dgm:pt>
    <dgm:pt modelId="{20AB6E6F-7279-4443-A2EB-4DA6BCCBB882}" type="pres">
      <dgm:prSet presAssocID="{088B7286-EF5F-44F6-9747-03B77C677FAD}" presName="node" presStyleLbl="node1" presStyleIdx="5" presStyleCnt="9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8A638-A2FC-45E7-96BF-30E46BAC5720}" type="pres">
      <dgm:prSet presAssocID="{58BF02D3-2C23-4EE5-80E1-5E10BE2551B9}" presName="Name9" presStyleLbl="parChTrans1D2" presStyleIdx="6" presStyleCnt="9"/>
      <dgm:spPr/>
      <dgm:t>
        <a:bodyPr/>
        <a:lstStyle/>
        <a:p>
          <a:endParaRPr lang="en-US"/>
        </a:p>
      </dgm:t>
    </dgm:pt>
    <dgm:pt modelId="{44D9407A-4356-4CA7-B652-09E20E98FAA9}" type="pres">
      <dgm:prSet presAssocID="{58BF02D3-2C23-4EE5-80E1-5E10BE2551B9}" presName="connTx" presStyleLbl="parChTrans1D2" presStyleIdx="6" presStyleCnt="9"/>
      <dgm:spPr/>
      <dgm:t>
        <a:bodyPr/>
        <a:lstStyle/>
        <a:p>
          <a:endParaRPr lang="en-US"/>
        </a:p>
      </dgm:t>
    </dgm:pt>
    <dgm:pt modelId="{B5790094-0FD3-40BB-B7A2-700AEBB9880B}" type="pres">
      <dgm:prSet presAssocID="{715FF945-32C7-4C95-94CC-617C9356C0A1}" presName="node" presStyleLbl="node1" presStyleIdx="6" presStyleCnt="9" custScaleX="146405" custScaleY="123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5A128-533A-4D6E-8D95-EA0465FD0AC6}" type="pres">
      <dgm:prSet presAssocID="{8EE06CF2-20AE-4D8B-A237-DB2987FDF6DD}" presName="Name9" presStyleLbl="parChTrans1D2" presStyleIdx="7" presStyleCnt="9"/>
      <dgm:spPr/>
      <dgm:t>
        <a:bodyPr/>
        <a:lstStyle/>
        <a:p>
          <a:endParaRPr lang="en-US"/>
        </a:p>
      </dgm:t>
    </dgm:pt>
    <dgm:pt modelId="{49EF9DF4-2DE9-4365-A360-8465B7397097}" type="pres">
      <dgm:prSet presAssocID="{8EE06CF2-20AE-4D8B-A237-DB2987FDF6DD}" presName="connTx" presStyleLbl="parChTrans1D2" presStyleIdx="7" presStyleCnt="9"/>
      <dgm:spPr/>
      <dgm:t>
        <a:bodyPr/>
        <a:lstStyle/>
        <a:p>
          <a:endParaRPr lang="en-US"/>
        </a:p>
      </dgm:t>
    </dgm:pt>
    <dgm:pt modelId="{C618A2DF-68AC-4C35-92DC-5A127327736B}" type="pres">
      <dgm:prSet presAssocID="{47A48F7B-8F00-4F95-8CCE-ACE8D17F1779}" presName="node" presStyleLbl="node1" presStyleIdx="7" presStyleCnt="9" custScaleX="136447" custScaleY="13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91641-CC6F-4F4D-B779-26C9454B314D}" type="pres">
      <dgm:prSet presAssocID="{A820411C-62E2-41D9-8CC1-D533DCB39EE2}" presName="Name9" presStyleLbl="parChTrans1D2" presStyleIdx="8" presStyleCnt="9"/>
      <dgm:spPr/>
      <dgm:t>
        <a:bodyPr/>
        <a:lstStyle/>
        <a:p>
          <a:endParaRPr lang="en-US"/>
        </a:p>
      </dgm:t>
    </dgm:pt>
    <dgm:pt modelId="{ADCA9D93-6A9D-432C-95D4-C3D4C4094372}" type="pres">
      <dgm:prSet presAssocID="{A820411C-62E2-41D9-8CC1-D533DCB39EE2}" presName="connTx" presStyleLbl="parChTrans1D2" presStyleIdx="8" presStyleCnt="9"/>
      <dgm:spPr/>
      <dgm:t>
        <a:bodyPr/>
        <a:lstStyle/>
        <a:p>
          <a:endParaRPr lang="en-US"/>
        </a:p>
      </dgm:t>
    </dgm:pt>
    <dgm:pt modelId="{DFE7C2D5-CF2F-420A-990F-F774E27F2EE1}" type="pres">
      <dgm:prSet presAssocID="{D6629BE8-2AD9-4332-92C1-F6E814945A54}" presName="node" presStyleLbl="node1" presStyleIdx="8" presStyleCnt="9" custScaleX="142606" custScaleY="121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7C59EF-5497-407A-8F30-270710074C01}" srcId="{534169FD-BBAE-46F0-9D9A-FAE28C2F05B9}" destId="{8DCD5E46-1EEE-485C-A8B1-4C1E462994FE}" srcOrd="4" destOrd="0" parTransId="{ED90346E-B575-4D69-9C76-9293A1C01E88}" sibTransId="{8D64080D-B4A3-4F72-A17D-B4F324D77E6F}"/>
    <dgm:cxn modelId="{BCBFFFB0-D9A6-4A9F-BFFD-B0D1F2FD4407}" type="presOf" srcId="{715FF945-32C7-4C95-94CC-617C9356C0A1}" destId="{B5790094-0FD3-40BB-B7A2-700AEBB9880B}" srcOrd="0" destOrd="0" presId="urn:microsoft.com/office/officeart/2005/8/layout/radial1"/>
    <dgm:cxn modelId="{5A907C0D-6353-42B5-97B0-41FD6055F81E}" srcId="{534169FD-BBAE-46F0-9D9A-FAE28C2F05B9}" destId="{088B7286-EF5F-44F6-9747-03B77C677FAD}" srcOrd="5" destOrd="0" parTransId="{EAD0FF71-7906-4A0D-A99B-B9704B30186B}" sibTransId="{C5F79BCB-3F0D-455E-AEAB-DE3730E1452E}"/>
    <dgm:cxn modelId="{D30F1C14-B2EA-40EC-84F0-BA74DE423A3A}" type="presOf" srcId="{FB0FC183-A897-410B-88F9-25CA3945D6D8}" destId="{A1AD8FA6-0A09-43AC-A86D-5A4E591C7077}" srcOrd="1" destOrd="0" presId="urn:microsoft.com/office/officeart/2005/8/layout/radial1"/>
    <dgm:cxn modelId="{17E590F9-3CC3-47E2-A5FD-7AE414CB80BD}" srcId="{6E180EE0-BED3-413E-8366-877360303947}" destId="{534169FD-BBAE-46F0-9D9A-FAE28C2F05B9}" srcOrd="0" destOrd="0" parTransId="{FEE965BC-3090-473C-BDA3-C8EDE409EBBA}" sibTransId="{EAE4D9C3-EB6B-4E18-AACA-5C8DD279C043}"/>
    <dgm:cxn modelId="{6B5F7FC3-03E7-404E-AB9F-90C7827DFB46}" type="presOf" srcId="{8EE06CF2-20AE-4D8B-A237-DB2987FDF6DD}" destId="{49EF9DF4-2DE9-4365-A360-8465B7397097}" srcOrd="1" destOrd="0" presId="urn:microsoft.com/office/officeart/2005/8/layout/radial1"/>
    <dgm:cxn modelId="{3ADF637F-FC71-4609-9062-C3C99A8D10B1}" srcId="{534169FD-BBAE-46F0-9D9A-FAE28C2F05B9}" destId="{8BE23271-CE5F-474E-8331-633C4A964CC2}" srcOrd="2" destOrd="0" parTransId="{4963DC40-28EB-48C6-9724-06247990ACDD}" sibTransId="{019F8079-62DC-45A0-8C2B-32641DFEF07C}"/>
    <dgm:cxn modelId="{E66C80D1-618C-4DC2-8E2E-0FDA3E20E8D0}" type="presOf" srcId="{40BA2D89-7EE7-411F-BED9-40B42EC2C165}" destId="{148FF0CE-84A5-448E-ADDC-AD9A4F30B117}" srcOrd="0" destOrd="0" presId="urn:microsoft.com/office/officeart/2005/8/layout/radial1"/>
    <dgm:cxn modelId="{D1C31293-36F6-41E6-BA6D-5E929C8F5E83}" type="presOf" srcId="{8DCD5E46-1EEE-485C-A8B1-4C1E462994FE}" destId="{D3784D62-8435-4A9E-8C63-2F6CB97A7FC3}" srcOrd="0" destOrd="0" presId="urn:microsoft.com/office/officeart/2005/8/layout/radial1"/>
    <dgm:cxn modelId="{A6947AA0-7A15-4703-A466-9836A16E6954}" type="presOf" srcId="{ED90346E-B575-4D69-9C76-9293A1C01E88}" destId="{70B0A06C-934E-47E4-9ACA-65D70DA4B281}" srcOrd="0" destOrd="0" presId="urn:microsoft.com/office/officeart/2005/8/layout/radial1"/>
    <dgm:cxn modelId="{9A5325BC-C623-451F-9519-A3F5FA318A2E}" type="presOf" srcId="{A820411C-62E2-41D9-8CC1-D533DCB39EE2}" destId="{ADCA9D93-6A9D-432C-95D4-C3D4C4094372}" srcOrd="1" destOrd="0" presId="urn:microsoft.com/office/officeart/2005/8/layout/radial1"/>
    <dgm:cxn modelId="{3EFADCE9-1308-4ED8-8D84-F4F81A146CEB}" type="presOf" srcId="{47CB65D0-1D7A-470D-BEA3-46807F001DCD}" destId="{915CAE6C-AAA9-4014-87C7-F1E4755F6E5C}" srcOrd="1" destOrd="0" presId="urn:microsoft.com/office/officeart/2005/8/layout/radial1"/>
    <dgm:cxn modelId="{08C8372C-DF0A-4219-A16D-AF38F9B8809F}" srcId="{534169FD-BBAE-46F0-9D9A-FAE28C2F05B9}" destId="{47A48F7B-8F00-4F95-8CCE-ACE8D17F1779}" srcOrd="7" destOrd="0" parTransId="{8EE06CF2-20AE-4D8B-A237-DB2987FDF6DD}" sibTransId="{E4B85E56-147B-4ABB-947D-A3832B2CB83B}"/>
    <dgm:cxn modelId="{DD63C711-88CF-4AED-A63C-4E73EC86E177}" type="presOf" srcId="{4963DC40-28EB-48C6-9724-06247990ACDD}" destId="{0390FF25-C17E-42C4-A292-77EBF6830D36}" srcOrd="0" destOrd="0" presId="urn:microsoft.com/office/officeart/2005/8/layout/radial1"/>
    <dgm:cxn modelId="{842EAF20-DD19-4CC5-BEBE-CF643DD4F8DD}" type="presOf" srcId="{4963DC40-28EB-48C6-9724-06247990ACDD}" destId="{CFCD4B59-F6C1-448E-9935-89BDE0A65FA3}" srcOrd="1" destOrd="0" presId="urn:microsoft.com/office/officeart/2005/8/layout/radial1"/>
    <dgm:cxn modelId="{A17BA781-B144-473F-9C10-620AFF557AC1}" type="presOf" srcId="{9A43E3F9-993A-40F2-820A-E4AC01C9A458}" destId="{E70A23EC-3AE1-4DC3-949B-4A47764A94C3}" srcOrd="0" destOrd="0" presId="urn:microsoft.com/office/officeart/2005/8/layout/radial1"/>
    <dgm:cxn modelId="{0BDB0F98-A076-4C69-8B0A-53D1F6FA5025}" type="presOf" srcId="{47A48F7B-8F00-4F95-8CCE-ACE8D17F1779}" destId="{C618A2DF-68AC-4C35-92DC-5A127327736B}" srcOrd="0" destOrd="0" presId="urn:microsoft.com/office/officeart/2005/8/layout/radial1"/>
    <dgm:cxn modelId="{A1F2286F-26A0-4858-93C3-1C198B36CBDF}" type="presOf" srcId="{ED90346E-B575-4D69-9C76-9293A1C01E88}" destId="{3FD922B0-A6FC-4D1C-A7D6-5A6EA0E75744}" srcOrd="1" destOrd="0" presId="urn:microsoft.com/office/officeart/2005/8/layout/radial1"/>
    <dgm:cxn modelId="{10BBC519-5E42-4657-94D3-793D2C4B9F17}" type="presOf" srcId="{D6629BE8-2AD9-4332-92C1-F6E814945A54}" destId="{DFE7C2D5-CF2F-420A-990F-F774E27F2EE1}" srcOrd="0" destOrd="0" presId="urn:microsoft.com/office/officeart/2005/8/layout/radial1"/>
    <dgm:cxn modelId="{1F95BE6A-43B6-4DC9-924C-8D7A9B721560}" srcId="{534169FD-BBAE-46F0-9D9A-FAE28C2F05B9}" destId="{715FF945-32C7-4C95-94CC-617C9356C0A1}" srcOrd="6" destOrd="0" parTransId="{58BF02D3-2C23-4EE5-80E1-5E10BE2551B9}" sibTransId="{0C56FE37-791E-46EE-B0E6-C1A3B9A8CA6B}"/>
    <dgm:cxn modelId="{3803D700-072F-4DD5-84E0-C3746C9C431D}" srcId="{534169FD-BBAE-46F0-9D9A-FAE28C2F05B9}" destId="{9A43E3F9-993A-40F2-820A-E4AC01C9A458}" srcOrd="3" destOrd="0" parTransId="{FB0FC183-A897-410B-88F9-25CA3945D6D8}" sibTransId="{AB107A3B-326F-415B-BF04-65F4207C09F0}"/>
    <dgm:cxn modelId="{A27C85D4-705E-4432-9447-C2EFA36A25EB}" type="presOf" srcId="{6A16ABAC-C1C2-4F4D-87BA-985D9D17569F}" destId="{B682820F-2F2E-4964-8F13-4C8D160F01CA}" srcOrd="0" destOrd="0" presId="urn:microsoft.com/office/officeart/2005/8/layout/radial1"/>
    <dgm:cxn modelId="{359343F9-4102-42B3-930A-453DEACD56A9}" type="presOf" srcId="{A820411C-62E2-41D9-8CC1-D533DCB39EE2}" destId="{C8691641-CC6F-4F4D-B779-26C9454B314D}" srcOrd="0" destOrd="0" presId="urn:microsoft.com/office/officeart/2005/8/layout/radial1"/>
    <dgm:cxn modelId="{48881D4A-A948-48D0-9C04-FAD339FB7355}" type="presOf" srcId="{534169FD-BBAE-46F0-9D9A-FAE28C2F05B9}" destId="{3B540956-A092-4C3F-8C61-FC9D1A7F14E5}" srcOrd="0" destOrd="0" presId="urn:microsoft.com/office/officeart/2005/8/layout/radial1"/>
    <dgm:cxn modelId="{031D40B3-B7E6-46A3-B80D-91ADD9771A5B}" srcId="{534169FD-BBAE-46F0-9D9A-FAE28C2F05B9}" destId="{D6629BE8-2AD9-4332-92C1-F6E814945A54}" srcOrd="8" destOrd="0" parTransId="{A820411C-62E2-41D9-8CC1-D533DCB39EE2}" sibTransId="{E76A2F7F-F2A2-4D12-8FAD-F1EB8526F429}"/>
    <dgm:cxn modelId="{D7CF744A-2A1B-42EC-9310-62F94D7EF065}" type="presOf" srcId="{EAD0FF71-7906-4A0D-A99B-B9704B30186B}" destId="{3F9434EA-F372-4759-8C60-7C6B49C6B148}" srcOrd="1" destOrd="0" presId="urn:microsoft.com/office/officeart/2005/8/layout/radial1"/>
    <dgm:cxn modelId="{DA802D7A-BA4D-4542-9F93-BB5F0074D07F}" type="presOf" srcId="{47CB65D0-1D7A-470D-BEA3-46807F001DCD}" destId="{803679EE-5255-4870-A059-77CC6E11666C}" srcOrd="0" destOrd="0" presId="urn:microsoft.com/office/officeart/2005/8/layout/radial1"/>
    <dgm:cxn modelId="{21950577-8732-4F21-ABCD-40FF312B6286}" type="presOf" srcId="{8BE23271-CE5F-474E-8331-633C4A964CC2}" destId="{8B7CE058-D641-44C5-BD61-88C6D4154AB4}" srcOrd="0" destOrd="0" presId="urn:microsoft.com/office/officeart/2005/8/layout/radial1"/>
    <dgm:cxn modelId="{D3C2DA10-ACC7-40EA-9C7F-77D2E1F242C8}" srcId="{534169FD-BBAE-46F0-9D9A-FAE28C2F05B9}" destId="{642801A2-FC62-41F4-9F67-F8F88B578A1A}" srcOrd="0" destOrd="0" parTransId="{47CB65D0-1D7A-470D-BEA3-46807F001DCD}" sibTransId="{37C5BDB6-DDE3-48E5-9DD4-F820D55A326F}"/>
    <dgm:cxn modelId="{59F5C61D-6C8D-4D29-8D70-FE336FA3723F}" srcId="{534169FD-BBAE-46F0-9D9A-FAE28C2F05B9}" destId="{40BA2D89-7EE7-411F-BED9-40B42EC2C165}" srcOrd="1" destOrd="0" parTransId="{6A16ABAC-C1C2-4F4D-87BA-985D9D17569F}" sibTransId="{4143B2EB-B45D-4D01-8870-EC335CB3FEC3}"/>
    <dgm:cxn modelId="{E6E93AE2-0DF8-4033-B2DA-E0B69EB992B7}" type="presOf" srcId="{6E180EE0-BED3-413E-8366-877360303947}" destId="{CBE6BD3B-20C3-4329-B360-5AD463ABEDCF}" srcOrd="0" destOrd="0" presId="urn:microsoft.com/office/officeart/2005/8/layout/radial1"/>
    <dgm:cxn modelId="{59D7CB15-D869-472E-9CFD-F93998134D6D}" type="presOf" srcId="{088B7286-EF5F-44F6-9747-03B77C677FAD}" destId="{20AB6E6F-7279-4443-A2EB-4DA6BCCBB882}" srcOrd="0" destOrd="0" presId="urn:microsoft.com/office/officeart/2005/8/layout/radial1"/>
    <dgm:cxn modelId="{D59336E0-6815-47E6-B148-4C2C71FDF4C7}" type="presOf" srcId="{58BF02D3-2C23-4EE5-80E1-5E10BE2551B9}" destId="{44D9407A-4356-4CA7-B652-09E20E98FAA9}" srcOrd="1" destOrd="0" presId="urn:microsoft.com/office/officeart/2005/8/layout/radial1"/>
    <dgm:cxn modelId="{F694A081-BC24-4021-8A09-E4E73D769D68}" type="presOf" srcId="{6A16ABAC-C1C2-4F4D-87BA-985D9D17569F}" destId="{E13989D1-DAFD-4FB0-B58A-ED336F558447}" srcOrd="1" destOrd="0" presId="urn:microsoft.com/office/officeart/2005/8/layout/radial1"/>
    <dgm:cxn modelId="{5AD9E86D-6CB1-406A-8564-CA96874C2F33}" type="presOf" srcId="{EAD0FF71-7906-4A0D-A99B-B9704B30186B}" destId="{DB129DF6-B830-4C3F-9B85-5757804E2C2B}" srcOrd="0" destOrd="0" presId="urn:microsoft.com/office/officeart/2005/8/layout/radial1"/>
    <dgm:cxn modelId="{AB84BDC6-B046-4806-9F22-4BD0E9E6D52F}" type="presOf" srcId="{FB0FC183-A897-410B-88F9-25CA3945D6D8}" destId="{C9D6533F-E25E-4900-84F3-0267434CB6E6}" srcOrd="0" destOrd="0" presId="urn:microsoft.com/office/officeart/2005/8/layout/radial1"/>
    <dgm:cxn modelId="{3778426C-5FAF-44EE-A7EE-B8E5144469D1}" type="presOf" srcId="{642801A2-FC62-41F4-9F67-F8F88B578A1A}" destId="{5EF08ECA-C237-4FD8-A298-115EF21F5933}" srcOrd="0" destOrd="0" presId="urn:microsoft.com/office/officeart/2005/8/layout/radial1"/>
    <dgm:cxn modelId="{8915C855-649C-4493-AE5A-594750AC6966}" type="presOf" srcId="{8EE06CF2-20AE-4D8B-A237-DB2987FDF6DD}" destId="{F845A128-533A-4D6E-8D95-EA0465FD0AC6}" srcOrd="0" destOrd="0" presId="urn:microsoft.com/office/officeart/2005/8/layout/radial1"/>
    <dgm:cxn modelId="{98C1C3F3-00C4-46C5-B011-71A80B5DEA29}" type="presOf" srcId="{58BF02D3-2C23-4EE5-80E1-5E10BE2551B9}" destId="{8B08A638-A2FC-45E7-96BF-30E46BAC5720}" srcOrd="0" destOrd="0" presId="urn:microsoft.com/office/officeart/2005/8/layout/radial1"/>
    <dgm:cxn modelId="{E89415DE-28BB-4EC6-B5FD-5B7AC01AC633}" type="presParOf" srcId="{CBE6BD3B-20C3-4329-B360-5AD463ABEDCF}" destId="{3B540956-A092-4C3F-8C61-FC9D1A7F14E5}" srcOrd="0" destOrd="0" presId="urn:microsoft.com/office/officeart/2005/8/layout/radial1"/>
    <dgm:cxn modelId="{CF113EDC-BB13-4C94-818D-94891307483A}" type="presParOf" srcId="{CBE6BD3B-20C3-4329-B360-5AD463ABEDCF}" destId="{803679EE-5255-4870-A059-77CC6E11666C}" srcOrd="1" destOrd="0" presId="urn:microsoft.com/office/officeart/2005/8/layout/radial1"/>
    <dgm:cxn modelId="{652AC739-2335-47EE-9C2C-69F0DA90568F}" type="presParOf" srcId="{803679EE-5255-4870-A059-77CC6E11666C}" destId="{915CAE6C-AAA9-4014-87C7-F1E4755F6E5C}" srcOrd="0" destOrd="0" presId="urn:microsoft.com/office/officeart/2005/8/layout/radial1"/>
    <dgm:cxn modelId="{D977BE2B-25FB-498B-84A3-08C9C2C066D3}" type="presParOf" srcId="{CBE6BD3B-20C3-4329-B360-5AD463ABEDCF}" destId="{5EF08ECA-C237-4FD8-A298-115EF21F5933}" srcOrd="2" destOrd="0" presId="urn:microsoft.com/office/officeart/2005/8/layout/radial1"/>
    <dgm:cxn modelId="{18F416A7-1D39-4DF2-AD2C-24A5E3A5BA78}" type="presParOf" srcId="{CBE6BD3B-20C3-4329-B360-5AD463ABEDCF}" destId="{B682820F-2F2E-4964-8F13-4C8D160F01CA}" srcOrd="3" destOrd="0" presId="urn:microsoft.com/office/officeart/2005/8/layout/radial1"/>
    <dgm:cxn modelId="{8953E03C-B8C9-4C68-9396-BFE2FE265B05}" type="presParOf" srcId="{B682820F-2F2E-4964-8F13-4C8D160F01CA}" destId="{E13989D1-DAFD-4FB0-B58A-ED336F558447}" srcOrd="0" destOrd="0" presId="urn:microsoft.com/office/officeart/2005/8/layout/radial1"/>
    <dgm:cxn modelId="{1E11F6DC-29A1-44F1-8B45-720D6E2B44BC}" type="presParOf" srcId="{CBE6BD3B-20C3-4329-B360-5AD463ABEDCF}" destId="{148FF0CE-84A5-448E-ADDC-AD9A4F30B117}" srcOrd="4" destOrd="0" presId="urn:microsoft.com/office/officeart/2005/8/layout/radial1"/>
    <dgm:cxn modelId="{9A8D44A1-7E1D-494B-B611-4B10C18CED2E}" type="presParOf" srcId="{CBE6BD3B-20C3-4329-B360-5AD463ABEDCF}" destId="{0390FF25-C17E-42C4-A292-77EBF6830D36}" srcOrd="5" destOrd="0" presId="urn:microsoft.com/office/officeart/2005/8/layout/radial1"/>
    <dgm:cxn modelId="{59F26057-F4B5-4BDB-BD29-702884613B3A}" type="presParOf" srcId="{0390FF25-C17E-42C4-A292-77EBF6830D36}" destId="{CFCD4B59-F6C1-448E-9935-89BDE0A65FA3}" srcOrd="0" destOrd="0" presId="urn:microsoft.com/office/officeart/2005/8/layout/radial1"/>
    <dgm:cxn modelId="{BFD456FC-D881-4D21-A1A5-FF07B5D9E14E}" type="presParOf" srcId="{CBE6BD3B-20C3-4329-B360-5AD463ABEDCF}" destId="{8B7CE058-D641-44C5-BD61-88C6D4154AB4}" srcOrd="6" destOrd="0" presId="urn:microsoft.com/office/officeart/2005/8/layout/radial1"/>
    <dgm:cxn modelId="{72336E9E-9723-4FCD-A3DD-74BAE77F0DAD}" type="presParOf" srcId="{CBE6BD3B-20C3-4329-B360-5AD463ABEDCF}" destId="{C9D6533F-E25E-4900-84F3-0267434CB6E6}" srcOrd="7" destOrd="0" presId="urn:microsoft.com/office/officeart/2005/8/layout/radial1"/>
    <dgm:cxn modelId="{0A06C553-057F-4E77-AE16-D9CAA0F536ED}" type="presParOf" srcId="{C9D6533F-E25E-4900-84F3-0267434CB6E6}" destId="{A1AD8FA6-0A09-43AC-A86D-5A4E591C7077}" srcOrd="0" destOrd="0" presId="urn:microsoft.com/office/officeart/2005/8/layout/radial1"/>
    <dgm:cxn modelId="{C6721BBB-9B5B-4458-BC09-2E7F655C12D2}" type="presParOf" srcId="{CBE6BD3B-20C3-4329-B360-5AD463ABEDCF}" destId="{E70A23EC-3AE1-4DC3-949B-4A47764A94C3}" srcOrd="8" destOrd="0" presId="urn:microsoft.com/office/officeart/2005/8/layout/radial1"/>
    <dgm:cxn modelId="{4050B42D-C439-46C3-A2BB-6373C904D581}" type="presParOf" srcId="{CBE6BD3B-20C3-4329-B360-5AD463ABEDCF}" destId="{70B0A06C-934E-47E4-9ACA-65D70DA4B281}" srcOrd="9" destOrd="0" presId="urn:microsoft.com/office/officeart/2005/8/layout/radial1"/>
    <dgm:cxn modelId="{E52AB749-4A87-4CAE-AD00-C13AF9F658D6}" type="presParOf" srcId="{70B0A06C-934E-47E4-9ACA-65D70DA4B281}" destId="{3FD922B0-A6FC-4D1C-A7D6-5A6EA0E75744}" srcOrd="0" destOrd="0" presId="urn:microsoft.com/office/officeart/2005/8/layout/radial1"/>
    <dgm:cxn modelId="{CB61934A-0E04-4AF9-B15A-8E56443A960B}" type="presParOf" srcId="{CBE6BD3B-20C3-4329-B360-5AD463ABEDCF}" destId="{D3784D62-8435-4A9E-8C63-2F6CB97A7FC3}" srcOrd="10" destOrd="0" presId="urn:microsoft.com/office/officeart/2005/8/layout/radial1"/>
    <dgm:cxn modelId="{F74A463A-3CC3-4B9A-9539-B2E38C2C4264}" type="presParOf" srcId="{CBE6BD3B-20C3-4329-B360-5AD463ABEDCF}" destId="{DB129DF6-B830-4C3F-9B85-5757804E2C2B}" srcOrd="11" destOrd="0" presId="urn:microsoft.com/office/officeart/2005/8/layout/radial1"/>
    <dgm:cxn modelId="{9B2104E9-1D2C-4EBC-91F4-C7084AF88239}" type="presParOf" srcId="{DB129DF6-B830-4C3F-9B85-5757804E2C2B}" destId="{3F9434EA-F372-4759-8C60-7C6B49C6B148}" srcOrd="0" destOrd="0" presId="urn:microsoft.com/office/officeart/2005/8/layout/radial1"/>
    <dgm:cxn modelId="{2C923ECB-B8E1-4DEA-A666-04A23109D736}" type="presParOf" srcId="{CBE6BD3B-20C3-4329-B360-5AD463ABEDCF}" destId="{20AB6E6F-7279-4443-A2EB-4DA6BCCBB882}" srcOrd="12" destOrd="0" presId="urn:microsoft.com/office/officeart/2005/8/layout/radial1"/>
    <dgm:cxn modelId="{015B6B38-9D39-4152-B35F-56B874E0A1D4}" type="presParOf" srcId="{CBE6BD3B-20C3-4329-B360-5AD463ABEDCF}" destId="{8B08A638-A2FC-45E7-96BF-30E46BAC5720}" srcOrd="13" destOrd="0" presId="urn:microsoft.com/office/officeart/2005/8/layout/radial1"/>
    <dgm:cxn modelId="{338A5E11-02E2-4EBE-9F11-831B207B13A8}" type="presParOf" srcId="{8B08A638-A2FC-45E7-96BF-30E46BAC5720}" destId="{44D9407A-4356-4CA7-B652-09E20E98FAA9}" srcOrd="0" destOrd="0" presId="urn:microsoft.com/office/officeart/2005/8/layout/radial1"/>
    <dgm:cxn modelId="{4FF71E41-F7F9-4D12-8FC9-2C66577DEEEE}" type="presParOf" srcId="{CBE6BD3B-20C3-4329-B360-5AD463ABEDCF}" destId="{B5790094-0FD3-40BB-B7A2-700AEBB9880B}" srcOrd="14" destOrd="0" presId="urn:microsoft.com/office/officeart/2005/8/layout/radial1"/>
    <dgm:cxn modelId="{35DA193D-BE1F-45A6-AE6C-E1C02B9DF381}" type="presParOf" srcId="{CBE6BD3B-20C3-4329-B360-5AD463ABEDCF}" destId="{F845A128-533A-4D6E-8D95-EA0465FD0AC6}" srcOrd="15" destOrd="0" presId="urn:microsoft.com/office/officeart/2005/8/layout/radial1"/>
    <dgm:cxn modelId="{FB5A741C-E3D5-4B98-8BAA-595CAC9F9E46}" type="presParOf" srcId="{F845A128-533A-4D6E-8D95-EA0465FD0AC6}" destId="{49EF9DF4-2DE9-4365-A360-8465B7397097}" srcOrd="0" destOrd="0" presId="urn:microsoft.com/office/officeart/2005/8/layout/radial1"/>
    <dgm:cxn modelId="{C785713C-3310-4C94-97AF-8C5A117109CC}" type="presParOf" srcId="{CBE6BD3B-20C3-4329-B360-5AD463ABEDCF}" destId="{C618A2DF-68AC-4C35-92DC-5A127327736B}" srcOrd="16" destOrd="0" presId="urn:microsoft.com/office/officeart/2005/8/layout/radial1"/>
    <dgm:cxn modelId="{33A85594-8D63-4EB3-B827-4540C201F6CE}" type="presParOf" srcId="{CBE6BD3B-20C3-4329-B360-5AD463ABEDCF}" destId="{C8691641-CC6F-4F4D-B779-26C9454B314D}" srcOrd="17" destOrd="0" presId="urn:microsoft.com/office/officeart/2005/8/layout/radial1"/>
    <dgm:cxn modelId="{8FEA5266-CCC1-4F94-8A79-5E57C0A333E8}" type="presParOf" srcId="{C8691641-CC6F-4F4D-B779-26C9454B314D}" destId="{ADCA9D93-6A9D-432C-95D4-C3D4C4094372}" srcOrd="0" destOrd="0" presId="urn:microsoft.com/office/officeart/2005/8/layout/radial1"/>
    <dgm:cxn modelId="{A829491E-1960-4521-B2D3-6B4F725F8CA4}" type="presParOf" srcId="{CBE6BD3B-20C3-4329-B360-5AD463ABEDCF}" destId="{DFE7C2D5-CF2F-420A-990F-F774E27F2EE1}" srcOrd="1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67313-41AF-4BFB-A6C7-BE813566DBF9}" type="doc">
      <dgm:prSet loTypeId="urn:microsoft.com/office/officeart/2008/layout/RadialCluster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693F85-475B-4566-866C-A357C26FF5FD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88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88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366998-3652-4224-91F2-F063AC74BF7D}" type="parTrans" cxnId="{51329D1E-C240-4543-8E11-9B03E1550A98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58C2D1-8968-4A69-B820-2224BA6F4887}" type="sibTrans" cxnId="{51329D1E-C240-4543-8E11-9B03E1550A98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BDA144-20AE-4642-9C78-7333B627B0F7}">
      <dgm:prSet phldrT="[Text]"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48C5D7-0C61-4852-BECA-AEC1E3C38EC4}" type="parTrans" cxnId="{DF633B13-5FF4-4E67-8028-6A93A9A2345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394ACA-259E-4367-82F4-5EFDDD4376F7}" type="sibTrans" cxnId="{DF633B13-5FF4-4E67-8028-6A93A9A2345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3F32C4-3E81-48D8-A562-95132CD3A7D6}">
      <dgm:prSet phldrT="[Text]"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BCD93-78EF-4833-B10B-FF9C6001D0E6}" type="parTrans" cxnId="{7BA585CC-3D98-4F48-A6BA-0E67E4612E4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F421CC-3822-4F92-8D02-3942D6CD63DC}" type="sibTrans" cxnId="{7BA585CC-3D98-4F48-A6BA-0E67E4612E4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50DFCE-09B2-4DBC-9BA1-3CF44D662230}">
      <dgm:prSet phldrT="[Text]"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57995C-AD01-4CDB-8970-6A936178DC2B}" type="parTrans" cxnId="{54675F4C-1B07-4C46-90C2-089FD122E1D0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6200D5-7382-4290-8F9C-08FFA68389AD}" type="sibTrans" cxnId="{54675F4C-1B07-4C46-90C2-089FD122E1D0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331B3D-A3A3-409A-B3F5-37D6FCC9894E}">
      <dgm:prSet phldrT="[Text]"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B8E57E-B680-4E08-8AE1-68D0EB095549}" type="parTrans" cxnId="{D2D7ECD9-B318-4B9F-8A05-3079AAF7F739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F727FC-4EBB-4F96-B55C-B27800191269}" type="sibTrans" cxnId="{D2D7ECD9-B318-4B9F-8A05-3079AAF7F739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D44732-B40C-47B8-B9E1-AD97060D68F9}">
      <dgm:prSet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BDC938-E0BB-4435-9148-6E50B06E8A38}" type="parTrans" cxnId="{762394B5-2845-424B-8B98-896DFE638DCF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F5D53D-F0D6-4492-B22C-BAE6458156BC}" type="sibTrans" cxnId="{762394B5-2845-424B-8B98-896DFE638DCF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970E8A-8BA1-4E1E-A905-1D2398698689}">
      <dgm:prSet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BCE930-BE46-44B7-AC90-E6B5CE7E2EF0}" type="parTrans" cxnId="{6D08114F-D35B-4083-A4D6-0BD3A849B1DA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0FEF1A-8DDB-4274-8F93-A91BF3EB07C3}" type="sibTrans" cxnId="{6D08114F-D35B-4083-A4D6-0BD3A849B1DA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262C7A-F9CB-41AB-8015-BF539AB3822A}">
      <dgm:prSet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৪২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7CBBC7-2F4F-4EEC-AA52-A93D9878E008}" type="parTrans" cxnId="{8C90B3AD-4579-4FA4-B81F-E4115B494436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BDCF08-62D3-420A-A730-C3CDD8D72360}" type="sibTrans" cxnId="{8C90B3AD-4579-4FA4-B81F-E4115B494436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B4558D-3059-4228-AD3A-0A1768AEEA99}" type="pres">
      <dgm:prSet presAssocID="{BE467313-41AF-4BFB-A6C7-BE813566DB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4FDA92-B78C-42CC-9B9A-BB57A9BA9433}" type="pres">
      <dgm:prSet presAssocID="{4C693F85-475B-4566-866C-A357C26FF5FD}" presName="singleCycle" presStyleCnt="0"/>
      <dgm:spPr/>
    </dgm:pt>
    <dgm:pt modelId="{A889F5AB-BBED-4915-95C6-B252B10418CE}" type="pres">
      <dgm:prSet presAssocID="{4C693F85-475B-4566-866C-A357C26FF5FD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68A862F-B621-487B-98F5-C57EA4524ADC}" type="pres">
      <dgm:prSet presAssocID="{5648C5D7-0C61-4852-BECA-AEC1E3C38EC4}" presName="Name56" presStyleLbl="parChTrans1D2" presStyleIdx="0" presStyleCnt="7"/>
      <dgm:spPr/>
      <dgm:t>
        <a:bodyPr/>
        <a:lstStyle/>
        <a:p>
          <a:endParaRPr lang="en-US"/>
        </a:p>
      </dgm:t>
    </dgm:pt>
    <dgm:pt modelId="{3BEACC99-022D-4FBD-B93A-2F6CA3530692}" type="pres">
      <dgm:prSet presAssocID="{65BDA144-20AE-4642-9C78-7333B627B0F7}" presName="text0" presStyleLbl="node1" presStyleIdx="1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FC2F3-05C3-4CA1-B783-AABD256504FB}" type="pres">
      <dgm:prSet presAssocID="{8D6BCD93-78EF-4833-B10B-FF9C6001D0E6}" presName="Name56" presStyleLbl="parChTrans1D2" presStyleIdx="1" presStyleCnt="7"/>
      <dgm:spPr/>
      <dgm:t>
        <a:bodyPr/>
        <a:lstStyle/>
        <a:p>
          <a:endParaRPr lang="en-US"/>
        </a:p>
      </dgm:t>
    </dgm:pt>
    <dgm:pt modelId="{531FF243-D5A2-486B-9503-5F08E2DDE7AA}" type="pres">
      <dgm:prSet presAssocID="{163F32C4-3E81-48D8-A562-95132CD3A7D6}" presName="text0" presStyleLbl="node1" presStyleIdx="2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96052-93BE-4F06-BE61-E7F2158DD57D}" type="pres">
      <dgm:prSet presAssocID="{E357995C-AD01-4CDB-8970-6A936178DC2B}" presName="Name56" presStyleLbl="parChTrans1D2" presStyleIdx="2" presStyleCnt="7"/>
      <dgm:spPr/>
      <dgm:t>
        <a:bodyPr/>
        <a:lstStyle/>
        <a:p>
          <a:endParaRPr lang="en-US"/>
        </a:p>
      </dgm:t>
    </dgm:pt>
    <dgm:pt modelId="{E70E3929-9480-40E7-A34D-348058D1C7C0}" type="pres">
      <dgm:prSet presAssocID="{0850DFCE-09B2-4DBC-9BA1-3CF44D662230}" presName="text0" presStyleLbl="node1" presStyleIdx="3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90720-BA48-4A93-8677-D2C223D7BD58}" type="pres">
      <dgm:prSet presAssocID="{84B8E57E-B680-4E08-8AE1-68D0EB095549}" presName="Name56" presStyleLbl="parChTrans1D2" presStyleIdx="3" presStyleCnt="7"/>
      <dgm:spPr/>
      <dgm:t>
        <a:bodyPr/>
        <a:lstStyle/>
        <a:p>
          <a:endParaRPr lang="en-US"/>
        </a:p>
      </dgm:t>
    </dgm:pt>
    <dgm:pt modelId="{A65F02CA-42B9-44D3-A037-A6A0B5E73594}" type="pres">
      <dgm:prSet presAssocID="{F7331B3D-A3A3-409A-B3F5-37D6FCC9894E}" presName="text0" presStyleLbl="node1" presStyleIdx="4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E7C83-25DC-458C-84B8-07F6351F1F39}" type="pres">
      <dgm:prSet presAssocID="{C9BDC938-E0BB-4435-9148-6E50B06E8A38}" presName="Name56" presStyleLbl="parChTrans1D2" presStyleIdx="4" presStyleCnt="7"/>
      <dgm:spPr/>
      <dgm:t>
        <a:bodyPr/>
        <a:lstStyle/>
        <a:p>
          <a:endParaRPr lang="en-US"/>
        </a:p>
      </dgm:t>
    </dgm:pt>
    <dgm:pt modelId="{FDDD89F8-F8EE-489B-AD25-FCDC500A4388}" type="pres">
      <dgm:prSet presAssocID="{7CD44732-B40C-47B8-B9E1-AD97060D68F9}" presName="text0" presStyleLbl="node1" presStyleIdx="5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EB4E6-8759-4D41-B0C1-2613481FA44B}" type="pres">
      <dgm:prSet presAssocID="{50BCE930-BE46-44B7-AC90-E6B5CE7E2EF0}" presName="Name56" presStyleLbl="parChTrans1D2" presStyleIdx="5" presStyleCnt="7"/>
      <dgm:spPr/>
      <dgm:t>
        <a:bodyPr/>
        <a:lstStyle/>
        <a:p>
          <a:endParaRPr lang="en-US"/>
        </a:p>
      </dgm:t>
    </dgm:pt>
    <dgm:pt modelId="{A318F58D-655D-48F6-B1D9-31ABEE16E651}" type="pres">
      <dgm:prSet presAssocID="{A4970E8A-8BA1-4E1E-A905-1D2398698689}" presName="text0" presStyleLbl="node1" presStyleIdx="6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8D201-0C0F-46FF-A259-7DF10E3DF711}" type="pres">
      <dgm:prSet presAssocID="{9F7CBBC7-2F4F-4EEC-AA52-A93D9878E008}" presName="Name56" presStyleLbl="parChTrans1D2" presStyleIdx="6" presStyleCnt="7"/>
      <dgm:spPr/>
      <dgm:t>
        <a:bodyPr/>
        <a:lstStyle/>
        <a:p>
          <a:endParaRPr lang="en-US"/>
        </a:p>
      </dgm:t>
    </dgm:pt>
    <dgm:pt modelId="{7EB6CC03-BC0B-4FFF-AD51-FF22EB59AB21}" type="pres">
      <dgm:prSet presAssocID="{71262C7A-F9CB-41AB-8015-BF539AB3822A}" presName="text0" presStyleLbl="node1" presStyleIdx="7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D7ECD9-B318-4B9F-8A05-3079AAF7F739}" srcId="{4C693F85-475B-4566-866C-A357C26FF5FD}" destId="{F7331B3D-A3A3-409A-B3F5-37D6FCC9894E}" srcOrd="3" destOrd="0" parTransId="{84B8E57E-B680-4E08-8AE1-68D0EB095549}" sibTransId="{74F727FC-4EBB-4F96-B55C-B27800191269}"/>
    <dgm:cxn modelId="{7BA585CC-3D98-4F48-A6BA-0E67E4612E47}" srcId="{4C693F85-475B-4566-866C-A357C26FF5FD}" destId="{163F32C4-3E81-48D8-A562-95132CD3A7D6}" srcOrd="1" destOrd="0" parTransId="{8D6BCD93-78EF-4833-B10B-FF9C6001D0E6}" sibTransId="{F3F421CC-3822-4F92-8D02-3942D6CD63DC}"/>
    <dgm:cxn modelId="{6407D72B-40C8-45DF-B9A9-E70138DE7E66}" type="presOf" srcId="{84B8E57E-B680-4E08-8AE1-68D0EB095549}" destId="{3E290720-BA48-4A93-8677-D2C223D7BD58}" srcOrd="0" destOrd="0" presId="urn:microsoft.com/office/officeart/2008/layout/RadialCluster"/>
    <dgm:cxn modelId="{8C90B3AD-4579-4FA4-B81F-E4115B494436}" srcId="{4C693F85-475B-4566-866C-A357C26FF5FD}" destId="{71262C7A-F9CB-41AB-8015-BF539AB3822A}" srcOrd="6" destOrd="0" parTransId="{9F7CBBC7-2F4F-4EEC-AA52-A93D9878E008}" sibTransId="{A9BDCF08-62D3-420A-A730-C3CDD8D72360}"/>
    <dgm:cxn modelId="{D9309C3D-9F6B-4B28-BF2A-56693906E7A4}" type="presOf" srcId="{71262C7A-F9CB-41AB-8015-BF539AB3822A}" destId="{7EB6CC03-BC0B-4FFF-AD51-FF22EB59AB21}" srcOrd="0" destOrd="0" presId="urn:microsoft.com/office/officeart/2008/layout/RadialCluster"/>
    <dgm:cxn modelId="{54675F4C-1B07-4C46-90C2-089FD122E1D0}" srcId="{4C693F85-475B-4566-866C-A357C26FF5FD}" destId="{0850DFCE-09B2-4DBC-9BA1-3CF44D662230}" srcOrd="2" destOrd="0" parTransId="{E357995C-AD01-4CDB-8970-6A936178DC2B}" sibTransId="{0D6200D5-7382-4290-8F9C-08FFA68389AD}"/>
    <dgm:cxn modelId="{A2368648-95AF-444F-98EB-949FFC64C479}" type="presOf" srcId="{8D6BCD93-78EF-4833-B10B-FF9C6001D0E6}" destId="{6A0FC2F3-05C3-4CA1-B783-AABD256504FB}" srcOrd="0" destOrd="0" presId="urn:microsoft.com/office/officeart/2008/layout/RadialCluster"/>
    <dgm:cxn modelId="{912E4765-BF4A-490E-971F-BEE68FA713E3}" type="presOf" srcId="{A4970E8A-8BA1-4E1E-A905-1D2398698689}" destId="{A318F58D-655D-48F6-B1D9-31ABEE16E651}" srcOrd="0" destOrd="0" presId="urn:microsoft.com/office/officeart/2008/layout/RadialCluster"/>
    <dgm:cxn modelId="{DF633B13-5FF4-4E67-8028-6A93A9A23457}" srcId="{4C693F85-475B-4566-866C-A357C26FF5FD}" destId="{65BDA144-20AE-4642-9C78-7333B627B0F7}" srcOrd="0" destOrd="0" parTransId="{5648C5D7-0C61-4852-BECA-AEC1E3C38EC4}" sibTransId="{05394ACA-259E-4367-82F4-5EFDDD4376F7}"/>
    <dgm:cxn modelId="{432EC39E-EE02-4B59-A23B-75AEB9EDDEEE}" type="presOf" srcId="{F7331B3D-A3A3-409A-B3F5-37D6FCC9894E}" destId="{A65F02CA-42B9-44D3-A037-A6A0B5E73594}" srcOrd="0" destOrd="0" presId="urn:microsoft.com/office/officeart/2008/layout/RadialCluster"/>
    <dgm:cxn modelId="{37ECEB74-85CB-4AA3-80BF-48B23580B817}" type="presOf" srcId="{0850DFCE-09B2-4DBC-9BA1-3CF44D662230}" destId="{E70E3929-9480-40E7-A34D-348058D1C7C0}" srcOrd="0" destOrd="0" presId="urn:microsoft.com/office/officeart/2008/layout/RadialCluster"/>
    <dgm:cxn modelId="{3DF7A440-BD63-494E-9BC2-A17734C3DF53}" type="presOf" srcId="{E357995C-AD01-4CDB-8970-6A936178DC2B}" destId="{ADE96052-93BE-4F06-BE61-E7F2158DD57D}" srcOrd="0" destOrd="0" presId="urn:microsoft.com/office/officeart/2008/layout/RadialCluster"/>
    <dgm:cxn modelId="{6D08114F-D35B-4083-A4D6-0BD3A849B1DA}" srcId="{4C693F85-475B-4566-866C-A357C26FF5FD}" destId="{A4970E8A-8BA1-4E1E-A905-1D2398698689}" srcOrd="5" destOrd="0" parTransId="{50BCE930-BE46-44B7-AC90-E6B5CE7E2EF0}" sibTransId="{E60FEF1A-8DDB-4274-8F93-A91BF3EB07C3}"/>
    <dgm:cxn modelId="{62D8B962-B415-4880-B48B-C581AA5850CD}" type="presOf" srcId="{4C693F85-475B-4566-866C-A357C26FF5FD}" destId="{A889F5AB-BBED-4915-95C6-B252B10418CE}" srcOrd="0" destOrd="0" presId="urn:microsoft.com/office/officeart/2008/layout/RadialCluster"/>
    <dgm:cxn modelId="{2978D62A-DDB2-434C-815C-402169E6C24B}" type="presOf" srcId="{163F32C4-3E81-48D8-A562-95132CD3A7D6}" destId="{531FF243-D5A2-486B-9503-5F08E2DDE7AA}" srcOrd="0" destOrd="0" presId="urn:microsoft.com/office/officeart/2008/layout/RadialCluster"/>
    <dgm:cxn modelId="{762394B5-2845-424B-8B98-896DFE638DCF}" srcId="{4C693F85-475B-4566-866C-A357C26FF5FD}" destId="{7CD44732-B40C-47B8-B9E1-AD97060D68F9}" srcOrd="4" destOrd="0" parTransId="{C9BDC938-E0BB-4435-9148-6E50B06E8A38}" sibTransId="{3DF5D53D-F0D6-4492-B22C-BAE6458156BC}"/>
    <dgm:cxn modelId="{180B7ACD-88BC-4EE1-8C43-7454BDC4BA54}" type="presOf" srcId="{C9BDC938-E0BB-4435-9148-6E50B06E8A38}" destId="{E71E7C83-25DC-458C-84B8-07F6351F1F39}" srcOrd="0" destOrd="0" presId="urn:microsoft.com/office/officeart/2008/layout/RadialCluster"/>
    <dgm:cxn modelId="{7971D317-15B1-4610-8750-1C689B8746D9}" type="presOf" srcId="{7CD44732-B40C-47B8-B9E1-AD97060D68F9}" destId="{FDDD89F8-F8EE-489B-AD25-FCDC500A4388}" srcOrd="0" destOrd="0" presId="urn:microsoft.com/office/officeart/2008/layout/RadialCluster"/>
    <dgm:cxn modelId="{1D554468-2D1E-42CA-9B5C-170AC9804CFA}" type="presOf" srcId="{50BCE930-BE46-44B7-AC90-E6B5CE7E2EF0}" destId="{D15EB4E6-8759-4D41-B0C1-2613481FA44B}" srcOrd="0" destOrd="0" presId="urn:microsoft.com/office/officeart/2008/layout/RadialCluster"/>
    <dgm:cxn modelId="{A5345168-9B66-426C-AF36-4C1E24F96A94}" type="presOf" srcId="{65BDA144-20AE-4642-9C78-7333B627B0F7}" destId="{3BEACC99-022D-4FBD-B93A-2F6CA3530692}" srcOrd="0" destOrd="0" presId="urn:microsoft.com/office/officeart/2008/layout/RadialCluster"/>
    <dgm:cxn modelId="{0A5AFE06-1516-4330-A10D-06B35A6BFC8E}" type="presOf" srcId="{BE467313-41AF-4BFB-A6C7-BE813566DBF9}" destId="{54B4558D-3059-4228-AD3A-0A1768AEEA99}" srcOrd="0" destOrd="0" presId="urn:microsoft.com/office/officeart/2008/layout/RadialCluster"/>
    <dgm:cxn modelId="{A1C9E521-3ADB-481B-8E21-7BD64C936E49}" type="presOf" srcId="{9F7CBBC7-2F4F-4EEC-AA52-A93D9878E008}" destId="{7E98D201-0C0F-46FF-A259-7DF10E3DF711}" srcOrd="0" destOrd="0" presId="urn:microsoft.com/office/officeart/2008/layout/RadialCluster"/>
    <dgm:cxn modelId="{BCBA605A-2103-4F5C-BEF7-1E74F283A590}" type="presOf" srcId="{5648C5D7-0C61-4852-BECA-AEC1E3C38EC4}" destId="{768A862F-B621-487B-98F5-C57EA4524ADC}" srcOrd="0" destOrd="0" presId="urn:microsoft.com/office/officeart/2008/layout/RadialCluster"/>
    <dgm:cxn modelId="{51329D1E-C240-4543-8E11-9B03E1550A98}" srcId="{BE467313-41AF-4BFB-A6C7-BE813566DBF9}" destId="{4C693F85-475B-4566-866C-A357C26FF5FD}" srcOrd="0" destOrd="0" parTransId="{5C366998-3652-4224-91F2-F063AC74BF7D}" sibTransId="{3658C2D1-8968-4A69-B820-2224BA6F4887}"/>
    <dgm:cxn modelId="{3BB3F311-D526-4AED-A510-EB2418A372EB}" type="presParOf" srcId="{54B4558D-3059-4228-AD3A-0A1768AEEA99}" destId="{774FDA92-B78C-42CC-9B9A-BB57A9BA9433}" srcOrd="0" destOrd="0" presId="urn:microsoft.com/office/officeart/2008/layout/RadialCluster"/>
    <dgm:cxn modelId="{5CD8B427-4F9C-46FC-8276-6162684CA906}" type="presParOf" srcId="{774FDA92-B78C-42CC-9B9A-BB57A9BA9433}" destId="{A889F5AB-BBED-4915-95C6-B252B10418CE}" srcOrd="0" destOrd="0" presId="urn:microsoft.com/office/officeart/2008/layout/RadialCluster"/>
    <dgm:cxn modelId="{BD32FE12-9D37-476E-AE1F-594D609F5BC9}" type="presParOf" srcId="{774FDA92-B78C-42CC-9B9A-BB57A9BA9433}" destId="{768A862F-B621-487B-98F5-C57EA4524ADC}" srcOrd="1" destOrd="0" presId="urn:microsoft.com/office/officeart/2008/layout/RadialCluster"/>
    <dgm:cxn modelId="{864F6429-73E8-486A-BADB-C60E579B65D9}" type="presParOf" srcId="{774FDA92-B78C-42CC-9B9A-BB57A9BA9433}" destId="{3BEACC99-022D-4FBD-B93A-2F6CA3530692}" srcOrd="2" destOrd="0" presId="urn:microsoft.com/office/officeart/2008/layout/RadialCluster"/>
    <dgm:cxn modelId="{DC3C12FF-D27E-4D30-A912-BF1365F9E2D8}" type="presParOf" srcId="{774FDA92-B78C-42CC-9B9A-BB57A9BA9433}" destId="{6A0FC2F3-05C3-4CA1-B783-AABD256504FB}" srcOrd="3" destOrd="0" presId="urn:microsoft.com/office/officeart/2008/layout/RadialCluster"/>
    <dgm:cxn modelId="{C70950C6-FDF4-4F91-9EA4-D72D7D917F74}" type="presParOf" srcId="{774FDA92-B78C-42CC-9B9A-BB57A9BA9433}" destId="{531FF243-D5A2-486B-9503-5F08E2DDE7AA}" srcOrd="4" destOrd="0" presId="urn:microsoft.com/office/officeart/2008/layout/RadialCluster"/>
    <dgm:cxn modelId="{9D19B15B-D53F-4592-A0B1-095842F3BE76}" type="presParOf" srcId="{774FDA92-B78C-42CC-9B9A-BB57A9BA9433}" destId="{ADE96052-93BE-4F06-BE61-E7F2158DD57D}" srcOrd="5" destOrd="0" presId="urn:microsoft.com/office/officeart/2008/layout/RadialCluster"/>
    <dgm:cxn modelId="{131F5D14-0636-410B-9733-9AF266961FC6}" type="presParOf" srcId="{774FDA92-B78C-42CC-9B9A-BB57A9BA9433}" destId="{E70E3929-9480-40E7-A34D-348058D1C7C0}" srcOrd="6" destOrd="0" presId="urn:microsoft.com/office/officeart/2008/layout/RadialCluster"/>
    <dgm:cxn modelId="{208C9D66-93F9-4A53-BAA8-0D2C38E1E379}" type="presParOf" srcId="{774FDA92-B78C-42CC-9B9A-BB57A9BA9433}" destId="{3E290720-BA48-4A93-8677-D2C223D7BD58}" srcOrd="7" destOrd="0" presId="urn:microsoft.com/office/officeart/2008/layout/RadialCluster"/>
    <dgm:cxn modelId="{BFF286B1-41BC-4280-992A-BDFB06F6265C}" type="presParOf" srcId="{774FDA92-B78C-42CC-9B9A-BB57A9BA9433}" destId="{A65F02CA-42B9-44D3-A037-A6A0B5E73594}" srcOrd="8" destOrd="0" presId="urn:microsoft.com/office/officeart/2008/layout/RadialCluster"/>
    <dgm:cxn modelId="{261AD42F-F7EE-42E8-93FC-14A88DA491D9}" type="presParOf" srcId="{774FDA92-B78C-42CC-9B9A-BB57A9BA9433}" destId="{E71E7C83-25DC-458C-84B8-07F6351F1F39}" srcOrd="9" destOrd="0" presId="urn:microsoft.com/office/officeart/2008/layout/RadialCluster"/>
    <dgm:cxn modelId="{7D8A5461-35DB-4FC9-91AD-0D87E0222022}" type="presParOf" srcId="{774FDA92-B78C-42CC-9B9A-BB57A9BA9433}" destId="{FDDD89F8-F8EE-489B-AD25-FCDC500A4388}" srcOrd="10" destOrd="0" presId="urn:microsoft.com/office/officeart/2008/layout/RadialCluster"/>
    <dgm:cxn modelId="{EB4592A9-FD5D-4256-883D-06BCAFA185D3}" type="presParOf" srcId="{774FDA92-B78C-42CC-9B9A-BB57A9BA9433}" destId="{D15EB4E6-8759-4D41-B0C1-2613481FA44B}" srcOrd="11" destOrd="0" presId="urn:microsoft.com/office/officeart/2008/layout/RadialCluster"/>
    <dgm:cxn modelId="{D0924FC5-D0AB-4F7E-8BCE-58B81F0189C4}" type="presParOf" srcId="{774FDA92-B78C-42CC-9B9A-BB57A9BA9433}" destId="{A318F58D-655D-48F6-B1D9-31ABEE16E651}" srcOrd="12" destOrd="0" presId="urn:microsoft.com/office/officeart/2008/layout/RadialCluster"/>
    <dgm:cxn modelId="{7FBFF249-9F30-41FC-B0F2-50E8A4BD7874}" type="presParOf" srcId="{774FDA92-B78C-42CC-9B9A-BB57A9BA9433}" destId="{7E98D201-0C0F-46FF-A259-7DF10E3DF711}" srcOrd="13" destOrd="0" presId="urn:microsoft.com/office/officeart/2008/layout/RadialCluster"/>
    <dgm:cxn modelId="{88797E3A-0554-44D2-8DF1-0E3AD2A4E6D2}" type="presParOf" srcId="{774FDA92-B78C-42CC-9B9A-BB57A9BA9433}" destId="{7EB6CC03-BC0B-4FFF-AD51-FF22EB59AB2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11A399-BC2E-4AE6-A293-048A74C5AF6B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C1352-4546-4459-BFEF-A90834A30C09}">
      <dgm:prSet phldrT="[Text]" custT="1"/>
      <dgm:spPr/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2F27F8-0FAB-4FF7-BC47-595D1549F079}" type="parTrans" cxnId="{30BC7D8F-AE30-4E9E-BD05-62CF26B7DB9C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93B723-5311-4492-AEEB-73DC25C330BA}" type="sibTrans" cxnId="{30BC7D8F-AE30-4E9E-BD05-62CF26B7DB9C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294DB4-EEB4-414D-8805-B1356965F901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2B54B5-3FB5-4618-B747-C2974F1D7275}" type="parTrans" cxnId="{1A967D15-7BD1-4B25-8DF7-08E00DFC11B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E9CB78-9DE8-416A-AA9F-577A5770516E}" type="sibTrans" cxnId="{1A967D15-7BD1-4B25-8DF7-08E00DFC11B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55E035-FD38-4C42-A11E-F908AC79625C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846B8C-5E15-482B-98BA-5D99EC39EEDA}" type="parTrans" cxnId="{2686B551-99D8-4487-8307-792232140497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FD4F58-FF60-498E-87C2-E9EC098E0F79}" type="sibTrans" cxnId="{2686B551-99D8-4487-8307-792232140497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F7BD96-F337-41CC-BE30-B914B48B2DCA}" type="pres">
      <dgm:prSet presAssocID="{0A11A399-BC2E-4AE6-A293-048A74C5AF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0EF0AE-258B-4F6A-B38F-B42AE32D9016}" type="pres">
      <dgm:prSet presAssocID="{779C1352-4546-4459-BFEF-A90834A30C09}" presName="hierRoot1" presStyleCnt="0"/>
      <dgm:spPr/>
    </dgm:pt>
    <dgm:pt modelId="{FF44BF4C-9409-4645-84A2-FDFB1A70AE7E}" type="pres">
      <dgm:prSet presAssocID="{779C1352-4546-4459-BFEF-A90834A30C09}" presName="composite" presStyleCnt="0"/>
      <dgm:spPr/>
    </dgm:pt>
    <dgm:pt modelId="{4C157B4D-3B4E-4056-B02C-49584134FF37}" type="pres">
      <dgm:prSet presAssocID="{779C1352-4546-4459-BFEF-A90834A30C09}" presName="background" presStyleLbl="node0" presStyleIdx="0" presStyleCnt="1"/>
      <dgm:spPr/>
    </dgm:pt>
    <dgm:pt modelId="{31A10F52-2DD6-4914-B238-A073F7F34B04}" type="pres">
      <dgm:prSet presAssocID="{779C1352-4546-4459-BFEF-A90834A30C0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A207E2-5190-4F08-8961-A79B2E1F8B70}" type="pres">
      <dgm:prSet presAssocID="{779C1352-4546-4459-BFEF-A90834A30C09}" presName="hierChild2" presStyleCnt="0"/>
      <dgm:spPr/>
    </dgm:pt>
    <dgm:pt modelId="{995F8773-928B-47B8-AB67-705CFE2E506A}" type="pres">
      <dgm:prSet presAssocID="{492B54B5-3FB5-4618-B747-C2974F1D727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6CA2EF0-12D2-4F0B-937A-D3B67589E6AF}" type="pres">
      <dgm:prSet presAssocID="{77294DB4-EEB4-414D-8805-B1356965F901}" presName="hierRoot2" presStyleCnt="0"/>
      <dgm:spPr/>
    </dgm:pt>
    <dgm:pt modelId="{5E6234DC-4FC3-4BCA-901F-60332C53BA96}" type="pres">
      <dgm:prSet presAssocID="{77294DB4-EEB4-414D-8805-B1356965F901}" presName="composite2" presStyleCnt="0"/>
      <dgm:spPr/>
    </dgm:pt>
    <dgm:pt modelId="{77F54292-55AF-4171-B3FB-870712578C65}" type="pres">
      <dgm:prSet presAssocID="{77294DB4-EEB4-414D-8805-B1356965F901}" presName="background2" presStyleLbl="node2" presStyleIdx="0" presStyleCnt="2"/>
      <dgm:spPr/>
    </dgm:pt>
    <dgm:pt modelId="{FDB839B7-405D-4927-8DF0-D1838397BC09}" type="pres">
      <dgm:prSet presAssocID="{77294DB4-EEB4-414D-8805-B1356965F90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2754D2-13BF-47DB-B429-DA2EFD598F72}" type="pres">
      <dgm:prSet presAssocID="{77294DB4-EEB4-414D-8805-B1356965F901}" presName="hierChild3" presStyleCnt="0"/>
      <dgm:spPr/>
    </dgm:pt>
    <dgm:pt modelId="{E70C93E7-4365-4C53-B23B-C2AD0B559079}" type="pres">
      <dgm:prSet presAssocID="{66846B8C-5E15-482B-98BA-5D99EC39EED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6021486-219A-4912-920C-A4B165B0801B}" type="pres">
      <dgm:prSet presAssocID="{6955E035-FD38-4C42-A11E-F908AC79625C}" presName="hierRoot2" presStyleCnt="0"/>
      <dgm:spPr/>
    </dgm:pt>
    <dgm:pt modelId="{C2D47C32-35B6-404C-926E-BE9845CF99F6}" type="pres">
      <dgm:prSet presAssocID="{6955E035-FD38-4C42-A11E-F908AC79625C}" presName="composite2" presStyleCnt="0"/>
      <dgm:spPr/>
    </dgm:pt>
    <dgm:pt modelId="{D22C9A52-D4E2-4174-A16A-D741BCB32544}" type="pres">
      <dgm:prSet presAssocID="{6955E035-FD38-4C42-A11E-F908AC79625C}" presName="background2" presStyleLbl="node2" presStyleIdx="1" presStyleCnt="2"/>
      <dgm:spPr/>
    </dgm:pt>
    <dgm:pt modelId="{A8A933FA-574A-4A2C-A8E9-1A20464A13CC}" type="pres">
      <dgm:prSet presAssocID="{6955E035-FD38-4C42-A11E-F908AC79625C}" presName="text2" presStyleLbl="fgAcc2" presStyleIdx="1" presStyleCnt="2" custLinFactNeighborX="16103" custLinFactNeighborY="2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FC7AC1-8AF1-4FC4-BA6D-32729D7ECE17}" type="pres">
      <dgm:prSet presAssocID="{6955E035-FD38-4C42-A11E-F908AC79625C}" presName="hierChild3" presStyleCnt="0"/>
      <dgm:spPr/>
    </dgm:pt>
  </dgm:ptLst>
  <dgm:cxnLst>
    <dgm:cxn modelId="{96A606A1-A689-4A8D-9375-B23524AEAFB6}" type="presOf" srcId="{779C1352-4546-4459-BFEF-A90834A30C09}" destId="{31A10F52-2DD6-4914-B238-A073F7F34B04}" srcOrd="0" destOrd="0" presId="urn:microsoft.com/office/officeart/2005/8/layout/hierarchy1"/>
    <dgm:cxn modelId="{014E7714-9B98-40CA-86DE-8D2E9A56EFD9}" type="presOf" srcId="{66846B8C-5E15-482B-98BA-5D99EC39EEDA}" destId="{E70C93E7-4365-4C53-B23B-C2AD0B559079}" srcOrd="0" destOrd="0" presId="urn:microsoft.com/office/officeart/2005/8/layout/hierarchy1"/>
    <dgm:cxn modelId="{30BC7D8F-AE30-4E9E-BD05-62CF26B7DB9C}" srcId="{0A11A399-BC2E-4AE6-A293-048A74C5AF6B}" destId="{779C1352-4546-4459-BFEF-A90834A30C09}" srcOrd="0" destOrd="0" parTransId="{E52F27F8-0FAB-4FF7-BC47-595D1549F079}" sibTransId="{F293B723-5311-4492-AEEB-73DC25C330BA}"/>
    <dgm:cxn modelId="{883BFD25-1E1A-49E0-809C-188C0739BA3A}" type="presOf" srcId="{77294DB4-EEB4-414D-8805-B1356965F901}" destId="{FDB839B7-405D-4927-8DF0-D1838397BC09}" srcOrd="0" destOrd="0" presId="urn:microsoft.com/office/officeart/2005/8/layout/hierarchy1"/>
    <dgm:cxn modelId="{D0DE99F5-D702-42AE-81BC-D3328C688D19}" type="presOf" srcId="{6955E035-FD38-4C42-A11E-F908AC79625C}" destId="{A8A933FA-574A-4A2C-A8E9-1A20464A13CC}" srcOrd="0" destOrd="0" presId="urn:microsoft.com/office/officeart/2005/8/layout/hierarchy1"/>
    <dgm:cxn modelId="{B82B92F0-DDDC-4FDA-BA49-FA9C2B6D5ED8}" type="presOf" srcId="{492B54B5-3FB5-4618-B747-C2974F1D7275}" destId="{995F8773-928B-47B8-AB67-705CFE2E506A}" srcOrd="0" destOrd="0" presId="urn:microsoft.com/office/officeart/2005/8/layout/hierarchy1"/>
    <dgm:cxn modelId="{1A967D15-7BD1-4B25-8DF7-08E00DFC11BB}" srcId="{779C1352-4546-4459-BFEF-A90834A30C09}" destId="{77294DB4-EEB4-414D-8805-B1356965F901}" srcOrd="0" destOrd="0" parTransId="{492B54B5-3FB5-4618-B747-C2974F1D7275}" sibTransId="{08E9CB78-9DE8-416A-AA9F-577A5770516E}"/>
    <dgm:cxn modelId="{231791FE-241A-470A-9487-3EB0853921F4}" type="presOf" srcId="{0A11A399-BC2E-4AE6-A293-048A74C5AF6B}" destId="{ADF7BD96-F337-41CC-BE30-B914B48B2DCA}" srcOrd="0" destOrd="0" presId="urn:microsoft.com/office/officeart/2005/8/layout/hierarchy1"/>
    <dgm:cxn modelId="{2686B551-99D8-4487-8307-792232140497}" srcId="{779C1352-4546-4459-BFEF-A90834A30C09}" destId="{6955E035-FD38-4C42-A11E-F908AC79625C}" srcOrd="1" destOrd="0" parTransId="{66846B8C-5E15-482B-98BA-5D99EC39EEDA}" sibTransId="{CEFD4F58-FF60-498E-87C2-E9EC098E0F79}"/>
    <dgm:cxn modelId="{2FA3F140-CB9A-4D12-9A9F-22FAC9B7B74C}" type="presParOf" srcId="{ADF7BD96-F337-41CC-BE30-B914B48B2DCA}" destId="{5F0EF0AE-258B-4F6A-B38F-B42AE32D9016}" srcOrd="0" destOrd="0" presId="urn:microsoft.com/office/officeart/2005/8/layout/hierarchy1"/>
    <dgm:cxn modelId="{8F9CF177-FC70-47E4-BBEC-E24D4926A6B0}" type="presParOf" srcId="{5F0EF0AE-258B-4F6A-B38F-B42AE32D9016}" destId="{FF44BF4C-9409-4645-84A2-FDFB1A70AE7E}" srcOrd="0" destOrd="0" presId="urn:microsoft.com/office/officeart/2005/8/layout/hierarchy1"/>
    <dgm:cxn modelId="{90901DFE-47B8-48D6-8C30-A995D778E8C1}" type="presParOf" srcId="{FF44BF4C-9409-4645-84A2-FDFB1A70AE7E}" destId="{4C157B4D-3B4E-4056-B02C-49584134FF37}" srcOrd="0" destOrd="0" presId="urn:microsoft.com/office/officeart/2005/8/layout/hierarchy1"/>
    <dgm:cxn modelId="{14078F70-E376-4DE9-8C57-B3D032029369}" type="presParOf" srcId="{FF44BF4C-9409-4645-84A2-FDFB1A70AE7E}" destId="{31A10F52-2DD6-4914-B238-A073F7F34B04}" srcOrd="1" destOrd="0" presId="urn:microsoft.com/office/officeart/2005/8/layout/hierarchy1"/>
    <dgm:cxn modelId="{FEDF15D7-3F00-4AF0-98AB-8C2CBACD7A7D}" type="presParOf" srcId="{5F0EF0AE-258B-4F6A-B38F-B42AE32D9016}" destId="{AFA207E2-5190-4F08-8961-A79B2E1F8B70}" srcOrd="1" destOrd="0" presId="urn:microsoft.com/office/officeart/2005/8/layout/hierarchy1"/>
    <dgm:cxn modelId="{5284B0CD-BD32-40C8-9FA7-C3EF29D7D576}" type="presParOf" srcId="{AFA207E2-5190-4F08-8961-A79B2E1F8B70}" destId="{995F8773-928B-47B8-AB67-705CFE2E506A}" srcOrd="0" destOrd="0" presId="urn:microsoft.com/office/officeart/2005/8/layout/hierarchy1"/>
    <dgm:cxn modelId="{022B2FE6-1FC9-4C23-93E7-A75C756BCFC5}" type="presParOf" srcId="{AFA207E2-5190-4F08-8961-A79B2E1F8B70}" destId="{D6CA2EF0-12D2-4F0B-937A-D3B67589E6AF}" srcOrd="1" destOrd="0" presId="urn:microsoft.com/office/officeart/2005/8/layout/hierarchy1"/>
    <dgm:cxn modelId="{5D832451-8206-43DE-8537-6B39051A298C}" type="presParOf" srcId="{D6CA2EF0-12D2-4F0B-937A-D3B67589E6AF}" destId="{5E6234DC-4FC3-4BCA-901F-60332C53BA96}" srcOrd="0" destOrd="0" presId="urn:microsoft.com/office/officeart/2005/8/layout/hierarchy1"/>
    <dgm:cxn modelId="{FFEE43C5-BED8-494A-8AFC-E8A3DA8ECCD1}" type="presParOf" srcId="{5E6234DC-4FC3-4BCA-901F-60332C53BA96}" destId="{77F54292-55AF-4171-B3FB-870712578C65}" srcOrd="0" destOrd="0" presId="urn:microsoft.com/office/officeart/2005/8/layout/hierarchy1"/>
    <dgm:cxn modelId="{E93DF0A0-57E5-43C7-9585-085AD027664C}" type="presParOf" srcId="{5E6234DC-4FC3-4BCA-901F-60332C53BA96}" destId="{FDB839B7-405D-4927-8DF0-D1838397BC09}" srcOrd="1" destOrd="0" presId="urn:microsoft.com/office/officeart/2005/8/layout/hierarchy1"/>
    <dgm:cxn modelId="{117A144C-C429-4E6B-B253-33011CCF190A}" type="presParOf" srcId="{D6CA2EF0-12D2-4F0B-937A-D3B67589E6AF}" destId="{6D2754D2-13BF-47DB-B429-DA2EFD598F72}" srcOrd="1" destOrd="0" presId="urn:microsoft.com/office/officeart/2005/8/layout/hierarchy1"/>
    <dgm:cxn modelId="{7AA79E66-EA57-4B6F-AAF2-BA58862A5B8F}" type="presParOf" srcId="{AFA207E2-5190-4F08-8961-A79B2E1F8B70}" destId="{E70C93E7-4365-4C53-B23B-C2AD0B559079}" srcOrd="2" destOrd="0" presId="urn:microsoft.com/office/officeart/2005/8/layout/hierarchy1"/>
    <dgm:cxn modelId="{0A776AFB-C398-431E-A175-0B568B5556DB}" type="presParOf" srcId="{AFA207E2-5190-4F08-8961-A79B2E1F8B70}" destId="{16021486-219A-4912-920C-A4B165B0801B}" srcOrd="3" destOrd="0" presId="urn:microsoft.com/office/officeart/2005/8/layout/hierarchy1"/>
    <dgm:cxn modelId="{14217A78-285C-4898-BC9F-A265577DF518}" type="presParOf" srcId="{16021486-219A-4912-920C-A4B165B0801B}" destId="{C2D47C32-35B6-404C-926E-BE9845CF99F6}" srcOrd="0" destOrd="0" presId="urn:microsoft.com/office/officeart/2005/8/layout/hierarchy1"/>
    <dgm:cxn modelId="{2AF5765D-F8FA-49F4-AA91-6C7472F554F3}" type="presParOf" srcId="{C2D47C32-35B6-404C-926E-BE9845CF99F6}" destId="{D22C9A52-D4E2-4174-A16A-D741BCB32544}" srcOrd="0" destOrd="0" presId="urn:microsoft.com/office/officeart/2005/8/layout/hierarchy1"/>
    <dgm:cxn modelId="{C7B53B1D-8AB9-414A-A179-360786E2CE29}" type="presParOf" srcId="{C2D47C32-35B6-404C-926E-BE9845CF99F6}" destId="{A8A933FA-574A-4A2C-A8E9-1A20464A13CC}" srcOrd="1" destOrd="0" presId="urn:microsoft.com/office/officeart/2005/8/layout/hierarchy1"/>
    <dgm:cxn modelId="{E0A28E6B-8DD8-47C4-A21B-8A5E31CC2FB4}" type="presParOf" srcId="{16021486-219A-4912-920C-A4B165B0801B}" destId="{7AFC7AC1-8AF1-4FC4-BA6D-32729D7ECE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CBAABA-57B1-474E-BDE5-9510C9001B0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C77C7-B572-4E9E-A6ED-16748DA7C3BF}">
      <dgm:prSet phldrT="[Text]" custT="1"/>
      <dgm:spPr/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42A836-4870-4F07-B64E-A315F5A1D3C3}" type="parTrans" cxnId="{16349E9A-1949-4EE5-80EC-10F57573F128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AA7C63-B5C1-40F2-80C1-90F472F2126D}" type="sibTrans" cxnId="{16349E9A-1949-4EE5-80EC-10F57573F128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C739C6-F874-4F68-AD18-81FE474AA289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D75541-610A-4DD8-9D19-710BFF34FCC1}" type="parTrans" cxnId="{850BCA09-8DE7-44EA-82D2-63BDD94D5F3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2C63FE-2EFB-4A89-95B0-859824FC5A48}" type="sibTrans" cxnId="{850BCA09-8DE7-44EA-82D2-63BDD94D5F3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132668-69B8-45F0-9917-A9E86709C483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3DDF4A-FE19-4BFB-B4A1-8A1471FE7463}" type="parTrans" cxnId="{6943585F-7D5B-43BB-86F1-C08E35776B8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09B0DB-4E52-4D75-AB17-5AF5D17CFFF2}" type="sibTrans" cxnId="{6943585F-7D5B-43BB-86F1-C08E35776B8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73B0C-C5AE-4609-BF47-56D52FD3293F}" type="pres">
      <dgm:prSet presAssocID="{CDCBAABA-57B1-474E-BDE5-9510C9001B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CC5643-69A6-4808-B02D-AF4FE265F030}" type="pres">
      <dgm:prSet presAssocID="{B0FC77C7-B572-4E9E-A6ED-16748DA7C3BF}" presName="hierRoot1" presStyleCnt="0"/>
      <dgm:spPr/>
    </dgm:pt>
    <dgm:pt modelId="{6AFE83EF-FEAA-45B9-95C7-69A0A2BAFF23}" type="pres">
      <dgm:prSet presAssocID="{B0FC77C7-B572-4E9E-A6ED-16748DA7C3BF}" presName="composite" presStyleCnt="0"/>
      <dgm:spPr/>
    </dgm:pt>
    <dgm:pt modelId="{32AAD1C4-3C23-4FF1-A4E3-D25D9CE254D0}" type="pres">
      <dgm:prSet presAssocID="{B0FC77C7-B572-4E9E-A6ED-16748DA7C3BF}" presName="background" presStyleLbl="node0" presStyleIdx="0" presStyleCnt="1"/>
      <dgm:spPr/>
    </dgm:pt>
    <dgm:pt modelId="{1120572D-ACC9-4BE3-BA6E-63E4E1B30D81}" type="pres">
      <dgm:prSet presAssocID="{B0FC77C7-B572-4E9E-A6ED-16748DA7C3B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D4B048-80AE-4295-9CE0-3CE96CF3FFEA}" type="pres">
      <dgm:prSet presAssocID="{B0FC77C7-B572-4E9E-A6ED-16748DA7C3BF}" presName="hierChild2" presStyleCnt="0"/>
      <dgm:spPr/>
    </dgm:pt>
    <dgm:pt modelId="{70953ED6-2816-4A9F-9751-99D6E8C4DA67}" type="pres">
      <dgm:prSet presAssocID="{0FD75541-610A-4DD8-9D19-710BFF34FCC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F42BE44-44BE-4E3B-B6F8-BA94BB6A0134}" type="pres">
      <dgm:prSet presAssocID="{39C739C6-F874-4F68-AD18-81FE474AA289}" presName="hierRoot2" presStyleCnt="0"/>
      <dgm:spPr/>
    </dgm:pt>
    <dgm:pt modelId="{9072B115-6D52-45A3-8660-2D49EEAC1CBA}" type="pres">
      <dgm:prSet presAssocID="{39C739C6-F874-4F68-AD18-81FE474AA289}" presName="composite2" presStyleCnt="0"/>
      <dgm:spPr/>
    </dgm:pt>
    <dgm:pt modelId="{5D01ED97-7AEB-4C29-A927-659FD9E61F50}" type="pres">
      <dgm:prSet presAssocID="{39C739C6-F874-4F68-AD18-81FE474AA289}" presName="background2" presStyleLbl="node2" presStyleIdx="0" presStyleCnt="2"/>
      <dgm:spPr/>
    </dgm:pt>
    <dgm:pt modelId="{9834C9F2-4BDC-4A16-A48A-FD1D2FF77BDB}" type="pres">
      <dgm:prSet presAssocID="{39C739C6-F874-4F68-AD18-81FE474AA28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6CD6B-E63F-4E7C-BF10-3DB340BD23EC}" type="pres">
      <dgm:prSet presAssocID="{39C739C6-F874-4F68-AD18-81FE474AA289}" presName="hierChild3" presStyleCnt="0"/>
      <dgm:spPr/>
    </dgm:pt>
    <dgm:pt modelId="{5D843750-94F3-4B83-A1A4-55EBB87D20A7}" type="pres">
      <dgm:prSet presAssocID="{4A3DDF4A-FE19-4BFB-B4A1-8A1471FE746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A581F6D-4656-4E7D-8629-4DD20329EC6D}" type="pres">
      <dgm:prSet presAssocID="{4B132668-69B8-45F0-9917-A9E86709C483}" presName="hierRoot2" presStyleCnt="0"/>
      <dgm:spPr/>
    </dgm:pt>
    <dgm:pt modelId="{82A79F5B-96CD-43A7-8C08-BEDC7FC0F94D}" type="pres">
      <dgm:prSet presAssocID="{4B132668-69B8-45F0-9917-A9E86709C483}" presName="composite2" presStyleCnt="0"/>
      <dgm:spPr/>
    </dgm:pt>
    <dgm:pt modelId="{5D858F69-C91C-40F5-B47C-09696012E063}" type="pres">
      <dgm:prSet presAssocID="{4B132668-69B8-45F0-9917-A9E86709C483}" presName="background2" presStyleLbl="node2" presStyleIdx="1" presStyleCnt="2"/>
      <dgm:spPr/>
    </dgm:pt>
    <dgm:pt modelId="{B5CF860C-569E-48EC-B58B-CAE38355FE69}" type="pres">
      <dgm:prSet presAssocID="{4B132668-69B8-45F0-9917-A9E86709C48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7C21B0-D058-4CB5-B805-A79C309E8655}" type="pres">
      <dgm:prSet presAssocID="{4B132668-69B8-45F0-9917-A9E86709C483}" presName="hierChild3" presStyleCnt="0"/>
      <dgm:spPr/>
    </dgm:pt>
  </dgm:ptLst>
  <dgm:cxnLst>
    <dgm:cxn modelId="{6943585F-7D5B-43BB-86F1-C08E35776B83}" srcId="{B0FC77C7-B572-4E9E-A6ED-16748DA7C3BF}" destId="{4B132668-69B8-45F0-9917-A9E86709C483}" srcOrd="1" destOrd="0" parTransId="{4A3DDF4A-FE19-4BFB-B4A1-8A1471FE7463}" sibTransId="{3009B0DB-4E52-4D75-AB17-5AF5D17CFFF2}"/>
    <dgm:cxn modelId="{850BCA09-8DE7-44EA-82D2-63BDD94D5F33}" srcId="{B0FC77C7-B572-4E9E-A6ED-16748DA7C3BF}" destId="{39C739C6-F874-4F68-AD18-81FE474AA289}" srcOrd="0" destOrd="0" parTransId="{0FD75541-610A-4DD8-9D19-710BFF34FCC1}" sibTransId="{F72C63FE-2EFB-4A89-95B0-859824FC5A48}"/>
    <dgm:cxn modelId="{3E1C9273-741E-4AA8-A869-783018015EAE}" type="presOf" srcId="{4B132668-69B8-45F0-9917-A9E86709C483}" destId="{B5CF860C-569E-48EC-B58B-CAE38355FE69}" srcOrd="0" destOrd="0" presId="urn:microsoft.com/office/officeart/2005/8/layout/hierarchy1"/>
    <dgm:cxn modelId="{088ADEE4-7601-44C8-A106-E2456E05183E}" type="presOf" srcId="{0FD75541-610A-4DD8-9D19-710BFF34FCC1}" destId="{70953ED6-2816-4A9F-9751-99D6E8C4DA67}" srcOrd="0" destOrd="0" presId="urn:microsoft.com/office/officeart/2005/8/layout/hierarchy1"/>
    <dgm:cxn modelId="{89F8409A-EA0F-4926-81B0-32F49E496BFB}" type="presOf" srcId="{4A3DDF4A-FE19-4BFB-B4A1-8A1471FE7463}" destId="{5D843750-94F3-4B83-A1A4-55EBB87D20A7}" srcOrd="0" destOrd="0" presId="urn:microsoft.com/office/officeart/2005/8/layout/hierarchy1"/>
    <dgm:cxn modelId="{95AC5424-0515-492E-8AC8-45654146D8DD}" type="presOf" srcId="{39C739C6-F874-4F68-AD18-81FE474AA289}" destId="{9834C9F2-4BDC-4A16-A48A-FD1D2FF77BDB}" srcOrd="0" destOrd="0" presId="urn:microsoft.com/office/officeart/2005/8/layout/hierarchy1"/>
    <dgm:cxn modelId="{07F0F496-C6D3-495E-8960-882658AB21F3}" type="presOf" srcId="{B0FC77C7-B572-4E9E-A6ED-16748DA7C3BF}" destId="{1120572D-ACC9-4BE3-BA6E-63E4E1B30D81}" srcOrd="0" destOrd="0" presId="urn:microsoft.com/office/officeart/2005/8/layout/hierarchy1"/>
    <dgm:cxn modelId="{16349E9A-1949-4EE5-80EC-10F57573F128}" srcId="{CDCBAABA-57B1-474E-BDE5-9510C9001B04}" destId="{B0FC77C7-B572-4E9E-A6ED-16748DA7C3BF}" srcOrd="0" destOrd="0" parTransId="{0742A836-4870-4F07-B64E-A315F5A1D3C3}" sibTransId="{67AA7C63-B5C1-40F2-80C1-90F472F2126D}"/>
    <dgm:cxn modelId="{8C824B25-A461-4D80-A98B-284071082040}" type="presOf" srcId="{CDCBAABA-57B1-474E-BDE5-9510C9001B04}" destId="{91B73B0C-C5AE-4609-BF47-56D52FD3293F}" srcOrd="0" destOrd="0" presId="urn:microsoft.com/office/officeart/2005/8/layout/hierarchy1"/>
    <dgm:cxn modelId="{2569215B-7720-4531-9B0E-F91CC1923C81}" type="presParOf" srcId="{91B73B0C-C5AE-4609-BF47-56D52FD3293F}" destId="{4ECC5643-69A6-4808-B02D-AF4FE265F030}" srcOrd="0" destOrd="0" presId="urn:microsoft.com/office/officeart/2005/8/layout/hierarchy1"/>
    <dgm:cxn modelId="{53FB3614-360F-492F-91BA-ECB300D4DC31}" type="presParOf" srcId="{4ECC5643-69A6-4808-B02D-AF4FE265F030}" destId="{6AFE83EF-FEAA-45B9-95C7-69A0A2BAFF23}" srcOrd="0" destOrd="0" presId="urn:microsoft.com/office/officeart/2005/8/layout/hierarchy1"/>
    <dgm:cxn modelId="{A1163178-60CB-491A-B07B-D459A24F1B2E}" type="presParOf" srcId="{6AFE83EF-FEAA-45B9-95C7-69A0A2BAFF23}" destId="{32AAD1C4-3C23-4FF1-A4E3-D25D9CE254D0}" srcOrd="0" destOrd="0" presId="urn:microsoft.com/office/officeart/2005/8/layout/hierarchy1"/>
    <dgm:cxn modelId="{633C2FFC-2560-4EF3-A7CA-7A3AC6E026C5}" type="presParOf" srcId="{6AFE83EF-FEAA-45B9-95C7-69A0A2BAFF23}" destId="{1120572D-ACC9-4BE3-BA6E-63E4E1B30D81}" srcOrd="1" destOrd="0" presId="urn:microsoft.com/office/officeart/2005/8/layout/hierarchy1"/>
    <dgm:cxn modelId="{F77B3C99-CAC5-499B-9EF2-5619A6FB3A35}" type="presParOf" srcId="{4ECC5643-69A6-4808-B02D-AF4FE265F030}" destId="{39D4B048-80AE-4295-9CE0-3CE96CF3FFEA}" srcOrd="1" destOrd="0" presId="urn:microsoft.com/office/officeart/2005/8/layout/hierarchy1"/>
    <dgm:cxn modelId="{1060BFD3-CFA1-40DF-8E2A-CC96172F75AC}" type="presParOf" srcId="{39D4B048-80AE-4295-9CE0-3CE96CF3FFEA}" destId="{70953ED6-2816-4A9F-9751-99D6E8C4DA67}" srcOrd="0" destOrd="0" presId="urn:microsoft.com/office/officeart/2005/8/layout/hierarchy1"/>
    <dgm:cxn modelId="{BA86ADE4-C54F-45C6-981F-2F71B6B84001}" type="presParOf" srcId="{39D4B048-80AE-4295-9CE0-3CE96CF3FFEA}" destId="{2F42BE44-44BE-4E3B-B6F8-BA94BB6A0134}" srcOrd="1" destOrd="0" presId="urn:microsoft.com/office/officeart/2005/8/layout/hierarchy1"/>
    <dgm:cxn modelId="{6E62DA9E-CE8E-41BB-A94A-E85F2CC10633}" type="presParOf" srcId="{2F42BE44-44BE-4E3B-B6F8-BA94BB6A0134}" destId="{9072B115-6D52-45A3-8660-2D49EEAC1CBA}" srcOrd="0" destOrd="0" presId="urn:microsoft.com/office/officeart/2005/8/layout/hierarchy1"/>
    <dgm:cxn modelId="{E9520FFC-A089-4049-823C-D1BB23658D0A}" type="presParOf" srcId="{9072B115-6D52-45A3-8660-2D49EEAC1CBA}" destId="{5D01ED97-7AEB-4C29-A927-659FD9E61F50}" srcOrd="0" destOrd="0" presId="urn:microsoft.com/office/officeart/2005/8/layout/hierarchy1"/>
    <dgm:cxn modelId="{D5DE741E-2B8A-4417-B4B7-2A3174AD2922}" type="presParOf" srcId="{9072B115-6D52-45A3-8660-2D49EEAC1CBA}" destId="{9834C9F2-4BDC-4A16-A48A-FD1D2FF77BDB}" srcOrd="1" destOrd="0" presId="urn:microsoft.com/office/officeart/2005/8/layout/hierarchy1"/>
    <dgm:cxn modelId="{0AFF0B47-551D-4AFC-A80B-FF76E9AA5737}" type="presParOf" srcId="{2F42BE44-44BE-4E3B-B6F8-BA94BB6A0134}" destId="{FE46CD6B-E63F-4E7C-BF10-3DB340BD23EC}" srcOrd="1" destOrd="0" presId="urn:microsoft.com/office/officeart/2005/8/layout/hierarchy1"/>
    <dgm:cxn modelId="{F804D203-2B3F-4C11-A9DE-8A1CE43B1FAF}" type="presParOf" srcId="{39D4B048-80AE-4295-9CE0-3CE96CF3FFEA}" destId="{5D843750-94F3-4B83-A1A4-55EBB87D20A7}" srcOrd="2" destOrd="0" presId="urn:microsoft.com/office/officeart/2005/8/layout/hierarchy1"/>
    <dgm:cxn modelId="{F5DF0F3D-0532-425B-A22F-E5C76F6BE3F0}" type="presParOf" srcId="{39D4B048-80AE-4295-9CE0-3CE96CF3FFEA}" destId="{8A581F6D-4656-4E7D-8629-4DD20329EC6D}" srcOrd="3" destOrd="0" presId="urn:microsoft.com/office/officeart/2005/8/layout/hierarchy1"/>
    <dgm:cxn modelId="{7B62A431-FD73-4A67-9A76-D346778648A4}" type="presParOf" srcId="{8A581F6D-4656-4E7D-8629-4DD20329EC6D}" destId="{82A79F5B-96CD-43A7-8C08-BEDC7FC0F94D}" srcOrd="0" destOrd="0" presId="urn:microsoft.com/office/officeart/2005/8/layout/hierarchy1"/>
    <dgm:cxn modelId="{449894EF-3B95-4D40-81A1-96F7C77C5B68}" type="presParOf" srcId="{82A79F5B-96CD-43A7-8C08-BEDC7FC0F94D}" destId="{5D858F69-C91C-40F5-B47C-09696012E063}" srcOrd="0" destOrd="0" presId="urn:microsoft.com/office/officeart/2005/8/layout/hierarchy1"/>
    <dgm:cxn modelId="{7119A5B1-6FCA-48B7-AB6F-56D911153960}" type="presParOf" srcId="{82A79F5B-96CD-43A7-8C08-BEDC7FC0F94D}" destId="{B5CF860C-569E-48EC-B58B-CAE38355FE69}" srcOrd="1" destOrd="0" presId="urn:microsoft.com/office/officeart/2005/8/layout/hierarchy1"/>
    <dgm:cxn modelId="{4710C5B9-4D39-42AB-99C1-CDB22A93FD34}" type="presParOf" srcId="{8A581F6D-4656-4E7D-8629-4DD20329EC6D}" destId="{297C21B0-D058-4CB5-B805-A79C309E86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DF6734-2E02-4298-AD2C-A94A48215FF0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21B17-6C37-4C78-963D-4E3FE2166A9D}">
      <dgm:prSet phldrT="[Text]" custT="1"/>
      <dgm:spPr/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22B317-4CDD-47C8-ACBE-AA5466C07C94}" type="parTrans" cxnId="{ADF8A9A8-B46F-478A-86F5-47AE2413EB42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BDF19-2809-4972-BA6E-104644CE9F29}" type="sibTrans" cxnId="{ADF8A9A8-B46F-478A-86F5-47AE2413EB42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2B6BB1-2B09-4FC4-9636-0081B4C295B0}">
      <dgm:prSet phldrT="[Text]" custT="1"/>
      <dgm:spPr/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0CC970-2E94-437A-AD35-E16A49F73C9F}" type="parTrans" cxnId="{3DA8121B-EA24-4D5C-86FA-66643B138C21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16AE43-91FE-42B1-B296-8A86B9216D5B}" type="sibTrans" cxnId="{3DA8121B-EA24-4D5C-86FA-66643B138C21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1BA15C-8D72-4490-9BEB-CD0C2AC9C04A}">
      <dgm:prSet phldrT="[Text]" custT="1"/>
      <dgm:spPr>
        <a:solidFill>
          <a:srgbClr val="00B05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BA6C9A-4200-4419-8110-9EE43AB8BB7B}" type="parTrans" cxnId="{31DFE801-67DD-442D-BD82-929144259F6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BD8500-DD5D-4705-A834-2E8130AA3F76}" type="sibTrans" cxnId="{31DFE801-67DD-442D-BD82-929144259F6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167D18-DB21-4A03-A8D3-7418D08B01F8}">
      <dgm:prSet phldrT="[Text]" custT="1"/>
      <dgm:spPr>
        <a:solidFill>
          <a:srgbClr val="00B05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17B93F-AC8C-4A5E-9DBD-A3BDC02F5485}" type="parTrans" cxnId="{2ABA2B95-C42B-4C7F-B189-579A05E18F18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54138B-A748-4E7C-A375-A3436109944A}" type="sibTrans" cxnId="{2ABA2B95-C42B-4C7F-B189-579A05E18F18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680864-A3BB-4798-A27E-DED0528CED92}">
      <dgm:prSet phldrT="[Text]" custT="1"/>
      <dgm:spPr>
        <a:solidFill>
          <a:srgbClr val="00B05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D7DA61-45A4-4B7A-9603-A7856C758E2E}" type="parTrans" cxnId="{B9426BC4-BFBB-4E2C-9BA7-1062B7027ADD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A4F8E8-A7FB-49F9-AACF-592AFB94611A}" type="sibTrans" cxnId="{B9426BC4-BFBB-4E2C-9BA7-1062B7027ADD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5568F-BDE8-4022-B03F-7C3D7B3649C4}" type="pres">
      <dgm:prSet presAssocID="{6DDF6734-2E02-4298-AD2C-A94A48215F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7F129E-5943-4EAD-BBD5-081EF1BA8365}" type="pres">
      <dgm:prSet presAssocID="{CD921B17-6C37-4C78-963D-4E3FE2166A9D}" presName="hierRoot1" presStyleCnt="0"/>
      <dgm:spPr/>
    </dgm:pt>
    <dgm:pt modelId="{01701487-3159-43AE-A23A-B06AF1924D64}" type="pres">
      <dgm:prSet presAssocID="{CD921B17-6C37-4C78-963D-4E3FE2166A9D}" presName="composite" presStyleCnt="0"/>
      <dgm:spPr/>
    </dgm:pt>
    <dgm:pt modelId="{274E608C-47C5-435B-AD65-A4CA9164D9F3}" type="pres">
      <dgm:prSet presAssocID="{CD921B17-6C37-4C78-963D-4E3FE2166A9D}" presName="background" presStyleLbl="node0" presStyleIdx="0" presStyleCnt="1"/>
      <dgm:spPr/>
    </dgm:pt>
    <dgm:pt modelId="{BDB7D3CB-6484-49DF-A12B-D9E563765FE4}" type="pres">
      <dgm:prSet presAssocID="{CD921B17-6C37-4C78-963D-4E3FE2166A9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D8AD3-C21D-4C4B-B154-6D22C491D97C}" type="pres">
      <dgm:prSet presAssocID="{CD921B17-6C37-4C78-963D-4E3FE2166A9D}" presName="hierChild2" presStyleCnt="0"/>
      <dgm:spPr/>
    </dgm:pt>
    <dgm:pt modelId="{3CE586F2-104F-48D3-BB5E-78448D3F73A0}" type="pres">
      <dgm:prSet presAssocID="{5A0CC970-2E94-437A-AD35-E16A49F73C9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644C931-9124-4738-9DF6-B9544FB502BD}" type="pres">
      <dgm:prSet presAssocID="{B62B6BB1-2B09-4FC4-9636-0081B4C295B0}" presName="hierRoot2" presStyleCnt="0"/>
      <dgm:spPr/>
    </dgm:pt>
    <dgm:pt modelId="{94C12C20-BF17-47B2-A7BD-4505F522DD8B}" type="pres">
      <dgm:prSet presAssocID="{B62B6BB1-2B09-4FC4-9636-0081B4C295B0}" presName="composite2" presStyleCnt="0"/>
      <dgm:spPr/>
    </dgm:pt>
    <dgm:pt modelId="{13E5BD88-4264-488A-9F81-697ECD26AF26}" type="pres">
      <dgm:prSet presAssocID="{B62B6BB1-2B09-4FC4-9636-0081B4C295B0}" presName="background2" presStyleLbl="node2" presStyleIdx="0" presStyleCnt="2"/>
      <dgm:spPr/>
    </dgm:pt>
    <dgm:pt modelId="{0CCCD1B1-211A-4CB3-BE96-C32B18ACDDA1}" type="pres">
      <dgm:prSet presAssocID="{B62B6BB1-2B09-4FC4-9636-0081B4C295B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95B13E-A1B1-4473-95FA-8FF31144D004}" type="pres">
      <dgm:prSet presAssocID="{B62B6BB1-2B09-4FC4-9636-0081B4C295B0}" presName="hierChild3" presStyleCnt="0"/>
      <dgm:spPr/>
    </dgm:pt>
    <dgm:pt modelId="{C5E76DA1-2908-4E04-A649-72A3AD4B28D5}" type="pres">
      <dgm:prSet presAssocID="{DDBA6C9A-4200-4419-8110-9EE43AB8BB7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002D479-3A65-4DD5-9DEE-93ECE317582B}" type="pres">
      <dgm:prSet presAssocID="{541BA15C-8D72-4490-9BEB-CD0C2AC9C04A}" presName="hierRoot3" presStyleCnt="0"/>
      <dgm:spPr/>
    </dgm:pt>
    <dgm:pt modelId="{94B6FAA8-D31A-41B1-B8DA-2559D6CB3981}" type="pres">
      <dgm:prSet presAssocID="{541BA15C-8D72-4490-9BEB-CD0C2AC9C04A}" presName="composite3" presStyleCnt="0"/>
      <dgm:spPr/>
    </dgm:pt>
    <dgm:pt modelId="{E90B6E75-343A-4D39-966B-51E971403596}" type="pres">
      <dgm:prSet presAssocID="{541BA15C-8D72-4490-9BEB-CD0C2AC9C04A}" presName="background3" presStyleLbl="node3" presStyleIdx="0" presStyleCnt="2"/>
      <dgm:spPr/>
    </dgm:pt>
    <dgm:pt modelId="{82A6AEB9-B839-493E-8408-8B4101A9305C}" type="pres">
      <dgm:prSet presAssocID="{541BA15C-8D72-4490-9BEB-CD0C2AC9C04A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7D3DE-33B5-452C-80CC-D704CD684800}" type="pres">
      <dgm:prSet presAssocID="{541BA15C-8D72-4490-9BEB-CD0C2AC9C04A}" presName="hierChild4" presStyleCnt="0"/>
      <dgm:spPr/>
    </dgm:pt>
    <dgm:pt modelId="{2F023456-F0D8-4F3D-9B00-FE81218A3BEC}" type="pres">
      <dgm:prSet presAssocID="{2217B93F-AC8C-4A5E-9DBD-A3BDC02F548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0A05CFBF-0697-4DFE-8B62-49EB29869FBE}" type="pres">
      <dgm:prSet presAssocID="{3D167D18-DB21-4A03-A8D3-7418D08B01F8}" presName="hierRoot3" presStyleCnt="0"/>
      <dgm:spPr/>
    </dgm:pt>
    <dgm:pt modelId="{E86AB93C-6B3E-442B-A628-DA9427B82FEF}" type="pres">
      <dgm:prSet presAssocID="{3D167D18-DB21-4A03-A8D3-7418D08B01F8}" presName="composite3" presStyleCnt="0"/>
      <dgm:spPr/>
    </dgm:pt>
    <dgm:pt modelId="{5B04BC43-7663-4709-B7A8-4E278CE9EE44}" type="pres">
      <dgm:prSet presAssocID="{3D167D18-DB21-4A03-A8D3-7418D08B01F8}" presName="background3" presStyleLbl="node3" presStyleIdx="1" presStyleCnt="2"/>
      <dgm:spPr/>
    </dgm:pt>
    <dgm:pt modelId="{8EBAFDC3-22BB-4EE6-A0B0-0E615515FB14}" type="pres">
      <dgm:prSet presAssocID="{3D167D18-DB21-4A03-A8D3-7418D08B01F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DDF0D-F589-4DCB-98F3-895D98CBC383}" type="pres">
      <dgm:prSet presAssocID="{3D167D18-DB21-4A03-A8D3-7418D08B01F8}" presName="hierChild4" presStyleCnt="0"/>
      <dgm:spPr/>
    </dgm:pt>
    <dgm:pt modelId="{D8EB592F-9959-4919-AD74-45F8EE465255}" type="pres">
      <dgm:prSet presAssocID="{32D7DA61-45A4-4B7A-9603-A7856C758E2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EECC832-C535-4328-A7E2-5D1A89433255}" type="pres">
      <dgm:prSet presAssocID="{80680864-A3BB-4798-A27E-DED0528CED92}" presName="hierRoot2" presStyleCnt="0"/>
      <dgm:spPr/>
    </dgm:pt>
    <dgm:pt modelId="{CC250AD2-05AB-4C2E-9E13-2DC01917BFF1}" type="pres">
      <dgm:prSet presAssocID="{80680864-A3BB-4798-A27E-DED0528CED92}" presName="composite2" presStyleCnt="0"/>
      <dgm:spPr/>
    </dgm:pt>
    <dgm:pt modelId="{9B8A9B1D-1339-4035-A80A-933B88A1B8B7}" type="pres">
      <dgm:prSet presAssocID="{80680864-A3BB-4798-A27E-DED0528CED92}" presName="background2" presStyleLbl="node2" presStyleIdx="1" presStyleCnt="2"/>
      <dgm:spPr/>
    </dgm:pt>
    <dgm:pt modelId="{54A0F73F-6736-4E31-ADCB-0896B9E8E10C}" type="pres">
      <dgm:prSet presAssocID="{80680864-A3BB-4798-A27E-DED0528CED9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7B1DFF-99F6-4FBF-9982-A1F6FE59F898}" type="pres">
      <dgm:prSet presAssocID="{80680864-A3BB-4798-A27E-DED0528CED92}" presName="hierChild3" presStyleCnt="0"/>
      <dgm:spPr/>
    </dgm:pt>
  </dgm:ptLst>
  <dgm:cxnLst>
    <dgm:cxn modelId="{B9426BC4-BFBB-4E2C-9BA7-1062B7027ADD}" srcId="{CD921B17-6C37-4C78-963D-4E3FE2166A9D}" destId="{80680864-A3BB-4798-A27E-DED0528CED92}" srcOrd="1" destOrd="0" parTransId="{32D7DA61-45A4-4B7A-9603-A7856C758E2E}" sibTransId="{FFA4F8E8-A7FB-49F9-AACF-592AFB94611A}"/>
    <dgm:cxn modelId="{31DFE801-67DD-442D-BD82-929144259F6B}" srcId="{B62B6BB1-2B09-4FC4-9636-0081B4C295B0}" destId="{541BA15C-8D72-4490-9BEB-CD0C2AC9C04A}" srcOrd="0" destOrd="0" parTransId="{DDBA6C9A-4200-4419-8110-9EE43AB8BB7B}" sibTransId="{44BD8500-DD5D-4705-A834-2E8130AA3F76}"/>
    <dgm:cxn modelId="{89FC2AE1-307D-404B-BFBA-8527B1AB368D}" type="presOf" srcId="{DDBA6C9A-4200-4419-8110-9EE43AB8BB7B}" destId="{C5E76DA1-2908-4E04-A649-72A3AD4B28D5}" srcOrd="0" destOrd="0" presId="urn:microsoft.com/office/officeart/2005/8/layout/hierarchy1"/>
    <dgm:cxn modelId="{ABE2C56F-2F61-45B5-84FC-1E1D7BA74EA0}" type="presOf" srcId="{CD921B17-6C37-4C78-963D-4E3FE2166A9D}" destId="{BDB7D3CB-6484-49DF-A12B-D9E563765FE4}" srcOrd="0" destOrd="0" presId="urn:microsoft.com/office/officeart/2005/8/layout/hierarchy1"/>
    <dgm:cxn modelId="{EDF859D6-37C2-4FF0-8BC8-4DC4106C57F8}" type="presOf" srcId="{5A0CC970-2E94-437A-AD35-E16A49F73C9F}" destId="{3CE586F2-104F-48D3-BB5E-78448D3F73A0}" srcOrd="0" destOrd="0" presId="urn:microsoft.com/office/officeart/2005/8/layout/hierarchy1"/>
    <dgm:cxn modelId="{ADF8A9A8-B46F-478A-86F5-47AE2413EB42}" srcId="{6DDF6734-2E02-4298-AD2C-A94A48215FF0}" destId="{CD921B17-6C37-4C78-963D-4E3FE2166A9D}" srcOrd="0" destOrd="0" parTransId="{9C22B317-4CDD-47C8-ACBE-AA5466C07C94}" sibTransId="{A11BDF19-2809-4972-BA6E-104644CE9F29}"/>
    <dgm:cxn modelId="{13E34B22-768B-4D86-9927-B37B3D9720DF}" type="presOf" srcId="{6DDF6734-2E02-4298-AD2C-A94A48215FF0}" destId="{4C25568F-BDE8-4022-B03F-7C3D7B3649C4}" srcOrd="0" destOrd="0" presId="urn:microsoft.com/office/officeart/2005/8/layout/hierarchy1"/>
    <dgm:cxn modelId="{3DA8121B-EA24-4D5C-86FA-66643B138C21}" srcId="{CD921B17-6C37-4C78-963D-4E3FE2166A9D}" destId="{B62B6BB1-2B09-4FC4-9636-0081B4C295B0}" srcOrd="0" destOrd="0" parTransId="{5A0CC970-2E94-437A-AD35-E16A49F73C9F}" sibTransId="{5716AE43-91FE-42B1-B296-8A86B9216D5B}"/>
    <dgm:cxn modelId="{9955F0C9-3CDE-4CAE-B564-0C2F68F1F58E}" type="presOf" srcId="{80680864-A3BB-4798-A27E-DED0528CED92}" destId="{54A0F73F-6736-4E31-ADCB-0896B9E8E10C}" srcOrd="0" destOrd="0" presId="urn:microsoft.com/office/officeart/2005/8/layout/hierarchy1"/>
    <dgm:cxn modelId="{04021E50-E5ED-4F90-9BAE-006A8DA221F7}" type="presOf" srcId="{B62B6BB1-2B09-4FC4-9636-0081B4C295B0}" destId="{0CCCD1B1-211A-4CB3-BE96-C32B18ACDDA1}" srcOrd="0" destOrd="0" presId="urn:microsoft.com/office/officeart/2005/8/layout/hierarchy1"/>
    <dgm:cxn modelId="{5FBD7DDC-DA51-4E62-A35F-04DC33B2BBD2}" type="presOf" srcId="{3D167D18-DB21-4A03-A8D3-7418D08B01F8}" destId="{8EBAFDC3-22BB-4EE6-A0B0-0E615515FB14}" srcOrd="0" destOrd="0" presId="urn:microsoft.com/office/officeart/2005/8/layout/hierarchy1"/>
    <dgm:cxn modelId="{936C902E-F663-4E0D-B506-6A47E77E7DFE}" type="presOf" srcId="{32D7DA61-45A4-4B7A-9603-A7856C758E2E}" destId="{D8EB592F-9959-4919-AD74-45F8EE465255}" srcOrd="0" destOrd="0" presId="urn:microsoft.com/office/officeart/2005/8/layout/hierarchy1"/>
    <dgm:cxn modelId="{2ABA2B95-C42B-4C7F-B189-579A05E18F18}" srcId="{B62B6BB1-2B09-4FC4-9636-0081B4C295B0}" destId="{3D167D18-DB21-4A03-A8D3-7418D08B01F8}" srcOrd="1" destOrd="0" parTransId="{2217B93F-AC8C-4A5E-9DBD-A3BDC02F5485}" sibTransId="{7E54138B-A748-4E7C-A375-A3436109944A}"/>
    <dgm:cxn modelId="{D296B99F-F1F4-4723-9C9D-4801947D4AFB}" type="presOf" srcId="{541BA15C-8D72-4490-9BEB-CD0C2AC9C04A}" destId="{82A6AEB9-B839-493E-8408-8B4101A9305C}" srcOrd="0" destOrd="0" presId="urn:microsoft.com/office/officeart/2005/8/layout/hierarchy1"/>
    <dgm:cxn modelId="{07B09017-D879-41AC-9369-27549E91EB15}" type="presOf" srcId="{2217B93F-AC8C-4A5E-9DBD-A3BDC02F5485}" destId="{2F023456-F0D8-4F3D-9B00-FE81218A3BEC}" srcOrd="0" destOrd="0" presId="urn:microsoft.com/office/officeart/2005/8/layout/hierarchy1"/>
    <dgm:cxn modelId="{44A20BD5-FAC0-41ED-9415-1ECBE128C70F}" type="presParOf" srcId="{4C25568F-BDE8-4022-B03F-7C3D7B3649C4}" destId="{F57F129E-5943-4EAD-BBD5-081EF1BA8365}" srcOrd="0" destOrd="0" presId="urn:microsoft.com/office/officeart/2005/8/layout/hierarchy1"/>
    <dgm:cxn modelId="{51A04E68-5788-4717-B1D4-6F2A3DF18713}" type="presParOf" srcId="{F57F129E-5943-4EAD-BBD5-081EF1BA8365}" destId="{01701487-3159-43AE-A23A-B06AF1924D64}" srcOrd="0" destOrd="0" presId="urn:microsoft.com/office/officeart/2005/8/layout/hierarchy1"/>
    <dgm:cxn modelId="{83398AF2-26F9-43E3-9286-6DE98512D9AD}" type="presParOf" srcId="{01701487-3159-43AE-A23A-B06AF1924D64}" destId="{274E608C-47C5-435B-AD65-A4CA9164D9F3}" srcOrd="0" destOrd="0" presId="urn:microsoft.com/office/officeart/2005/8/layout/hierarchy1"/>
    <dgm:cxn modelId="{F8E73CD4-7927-4A07-8F79-AA890EB40BE0}" type="presParOf" srcId="{01701487-3159-43AE-A23A-B06AF1924D64}" destId="{BDB7D3CB-6484-49DF-A12B-D9E563765FE4}" srcOrd="1" destOrd="0" presId="urn:microsoft.com/office/officeart/2005/8/layout/hierarchy1"/>
    <dgm:cxn modelId="{CF82817E-C962-480D-8E17-E66C07892C26}" type="presParOf" srcId="{F57F129E-5943-4EAD-BBD5-081EF1BA8365}" destId="{9E4D8AD3-C21D-4C4B-B154-6D22C491D97C}" srcOrd="1" destOrd="0" presId="urn:microsoft.com/office/officeart/2005/8/layout/hierarchy1"/>
    <dgm:cxn modelId="{2AFC7893-94B2-4FB0-A203-958D08281238}" type="presParOf" srcId="{9E4D8AD3-C21D-4C4B-B154-6D22C491D97C}" destId="{3CE586F2-104F-48D3-BB5E-78448D3F73A0}" srcOrd="0" destOrd="0" presId="urn:microsoft.com/office/officeart/2005/8/layout/hierarchy1"/>
    <dgm:cxn modelId="{C31A695E-D782-4EF7-BA22-BCD0A8E0F62D}" type="presParOf" srcId="{9E4D8AD3-C21D-4C4B-B154-6D22C491D97C}" destId="{5644C931-9124-4738-9DF6-B9544FB502BD}" srcOrd="1" destOrd="0" presId="urn:microsoft.com/office/officeart/2005/8/layout/hierarchy1"/>
    <dgm:cxn modelId="{71F6134C-9885-409E-93DD-8691CDE5B7C6}" type="presParOf" srcId="{5644C931-9124-4738-9DF6-B9544FB502BD}" destId="{94C12C20-BF17-47B2-A7BD-4505F522DD8B}" srcOrd="0" destOrd="0" presId="urn:microsoft.com/office/officeart/2005/8/layout/hierarchy1"/>
    <dgm:cxn modelId="{00C94FBB-6A78-4E76-98B1-A3F08E93479A}" type="presParOf" srcId="{94C12C20-BF17-47B2-A7BD-4505F522DD8B}" destId="{13E5BD88-4264-488A-9F81-697ECD26AF26}" srcOrd="0" destOrd="0" presId="urn:microsoft.com/office/officeart/2005/8/layout/hierarchy1"/>
    <dgm:cxn modelId="{FCE16C7E-8A16-4FB3-86F8-7B3AF735C136}" type="presParOf" srcId="{94C12C20-BF17-47B2-A7BD-4505F522DD8B}" destId="{0CCCD1B1-211A-4CB3-BE96-C32B18ACDDA1}" srcOrd="1" destOrd="0" presId="urn:microsoft.com/office/officeart/2005/8/layout/hierarchy1"/>
    <dgm:cxn modelId="{031D02B6-696F-4E12-A425-99CC5709FEB1}" type="presParOf" srcId="{5644C931-9124-4738-9DF6-B9544FB502BD}" destId="{6995B13E-A1B1-4473-95FA-8FF31144D004}" srcOrd="1" destOrd="0" presId="urn:microsoft.com/office/officeart/2005/8/layout/hierarchy1"/>
    <dgm:cxn modelId="{E8426143-B805-44F9-9321-F126A1D4F7B7}" type="presParOf" srcId="{6995B13E-A1B1-4473-95FA-8FF31144D004}" destId="{C5E76DA1-2908-4E04-A649-72A3AD4B28D5}" srcOrd="0" destOrd="0" presId="urn:microsoft.com/office/officeart/2005/8/layout/hierarchy1"/>
    <dgm:cxn modelId="{20A5F7C4-BD43-4EA4-9239-7D3A28701F2D}" type="presParOf" srcId="{6995B13E-A1B1-4473-95FA-8FF31144D004}" destId="{5002D479-3A65-4DD5-9DEE-93ECE317582B}" srcOrd="1" destOrd="0" presId="urn:microsoft.com/office/officeart/2005/8/layout/hierarchy1"/>
    <dgm:cxn modelId="{0D62C2D7-B52A-4095-B40F-D01151133CD3}" type="presParOf" srcId="{5002D479-3A65-4DD5-9DEE-93ECE317582B}" destId="{94B6FAA8-D31A-41B1-B8DA-2559D6CB3981}" srcOrd="0" destOrd="0" presId="urn:microsoft.com/office/officeart/2005/8/layout/hierarchy1"/>
    <dgm:cxn modelId="{9A050926-5016-4423-B3A3-FC8DB57E8444}" type="presParOf" srcId="{94B6FAA8-D31A-41B1-B8DA-2559D6CB3981}" destId="{E90B6E75-343A-4D39-966B-51E971403596}" srcOrd="0" destOrd="0" presId="urn:microsoft.com/office/officeart/2005/8/layout/hierarchy1"/>
    <dgm:cxn modelId="{422B98BE-7C1B-497E-B878-2475C89F2CF5}" type="presParOf" srcId="{94B6FAA8-D31A-41B1-B8DA-2559D6CB3981}" destId="{82A6AEB9-B839-493E-8408-8B4101A9305C}" srcOrd="1" destOrd="0" presId="urn:microsoft.com/office/officeart/2005/8/layout/hierarchy1"/>
    <dgm:cxn modelId="{1C93332D-FD3B-47AB-9607-AF72D3A5F560}" type="presParOf" srcId="{5002D479-3A65-4DD5-9DEE-93ECE317582B}" destId="{CC57D3DE-33B5-452C-80CC-D704CD684800}" srcOrd="1" destOrd="0" presId="urn:microsoft.com/office/officeart/2005/8/layout/hierarchy1"/>
    <dgm:cxn modelId="{AE5BBF2A-6ACD-4E77-A3C2-755707DB5D12}" type="presParOf" srcId="{6995B13E-A1B1-4473-95FA-8FF31144D004}" destId="{2F023456-F0D8-4F3D-9B00-FE81218A3BEC}" srcOrd="2" destOrd="0" presId="urn:microsoft.com/office/officeart/2005/8/layout/hierarchy1"/>
    <dgm:cxn modelId="{9BF64058-F35C-48C2-9615-5EB25EC74C28}" type="presParOf" srcId="{6995B13E-A1B1-4473-95FA-8FF31144D004}" destId="{0A05CFBF-0697-4DFE-8B62-49EB29869FBE}" srcOrd="3" destOrd="0" presId="urn:microsoft.com/office/officeart/2005/8/layout/hierarchy1"/>
    <dgm:cxn modelId="{835ED8F9-C527-4F90-A0F3-73077F9152D0}" type="presParOf" srcId="{0A05CFBF-0697-4DFE-8B62-49EB29869FBE}" destId="{E86AB93C-6B3E-442B-A628-DA9427B82FEF}" srcOrd="0" destOrd="0" presId="urn:microsoft.com/office/officeart/2005/8/layout/hierarchy1"/>
    <dgm:cxn modelId="{91B11E06-261F-4573-8042-89DF2A911E0B}" type="presParOf" srcId="{E86AB93C-6B3E-442B-A628-DA9427B82FEF}" destId="{5B04BC43-7663-4709-B7A8-4E278CE9EE44}" srcOrd="0" destOrd="0" presId="urn:microsoft.com/office/officeart/2005/8/layout/hierarchy1"/>
    <dgm:cxn modelId="{530BC5CC-728B-4BD1-88E2-A93534C5CD57}" type="presParOf" srcId="{E86AB93C-6B3E-442B-A628-DA9427B82FEF}" destId="{8EBAFDC3-22BB-4EE6-A0B0-0E615515FB14}" srcOrd="1" destOrd="0" presId="urn:microsoft.com/office/officeart/2005/8/layout/hierarchy1"/>
    <dgm:cxn modelId="{FB51B941-8BAA-4051-B65F-FC2BFDE6AD78}" type="presParOf" srcId="{0A05CFBF-0697-4DFE-8B62-49EB29869FBE}" destId="{65DDDF0D-F589-4DCB-98F3-895D98CBC383}" srcOrd="1" destOrd="0" presId="urn:microsoft.com/office/officeart/2005/8/layout/hierarchy1"/>
    <dgm:cxn modelId="{935DFFAE-21C6-4683-8955-D43C41CE475C}" type="presParOf" srcId="{9E4D8AD3-C21D-4C4B-B154-6D22C491D97C}" destId="{D8EB592F-9959-4919-AD74-45F8EE465255}" srcOrd="2" destOrd="0" presId="urn:microsoft.com/office/officeart/2005/8/layout/hierarchy1"/>
    <dgm:cxn modelId="{6286A073-BED4-43F7-83A2-BC61217FE4FA}" type="presParOf" srcId="{9E4D8AD3-C21D-4C4B-B154-6D22C491D97C}" destId="{2EECC832-C535-4328-A7E2-5D1A89433255}" srcOrd="3" destOrd="0" presId="urn:microsoft.com/office/officeart/2005/8/layout/hierarchy1"/>
    <dgm:cxn modelId="{E7A82B53-646F-4F25-A0FB-42D69EDC81A7}" type="presParOf" srcId="{2EECC832-C535-4328-A7E2-5D1A89433255}" destId="{CC250AD2-05AB-4C2E-9E13-2DC01917BFF1}" srcOrd="0" destOrd="0" presId="urn:microsoft.com/office/officeart/2005/8/layout/hierarchy1"/>
    <dgm:cxn modelId="{35A10BA3-DDF6-4673-BFCD-478667016FAE}" type="presParOf" srcId="{CC250AD2-05AB-4C2E-9E13-2DC01917BFF1}" destId="{9B8A9B1D-1339-4035-A80A-933B88A1B8B7}" srcOrd="0" destOrd="0" presId="urn:microsoft.com/office/officeart/2005/8/layout/hierarchy1"/>
    <dgm:cxn modelId="{2707A497-28BF-48E6-B1B8-30EB13E288B9}" type="presParOf" srcId="{CC250AD2-05AB-4C2E-9E13-2DC01917BFF1}" destId="{54A0F73F-6736-4E31-ADCB-0896B9E8E10C}" srcOrd="1" destOrd="0" presId="urn:microsoft.com/office/officeart/2005/8/layout/hierarchy1"/>
    <dgm:cxn modelId="{B83C522A-37BA-47C6-94E1-AE8481ED40CE}" type="presParOf" srcId="{2EECC832-C535-4328-A7E2-5D1A89433255}" destId="{237B1DFF-99F6-4FBF-9982-A1F6FE59F8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81F499-078C-4E79-A704-659D1408419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9BBB8-E583-4247-B36E-2008D16CE08F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0" bIns="1280160"/>
        <a:lstStyle/>
        <a:p>
          <a:r>
            <a:rPr lang="bn-BD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বাসস্ট্যান্ড</a:t>
          </a:r>
          <a:endParaRPr lang="en-US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29F631-E315-4247-AE0A-2FE88390AAB3}" type="parTrans" cxnId="{16671AE3-849F-439A-A08F-99DBF82335C6}">
      <dgm:prSet/>
      <dgm:spPr/>
      <dgm:t>
        <a:bodyPr/>
        <a:lstStyle/>
        <a:p>
          <a:endParaRPr lang="en-US"/>
        </a:p>
      </dgm:t>
    </dgm:pt>
    <dgm:pt modelId="{D002F9D1-53B8-45B0-8055-DE8F9FEC365F}" type="sibTrans" cxnId="{16671AE3-849F-439A-A08F-99DBF82335C6}">
      <dgm:prSet/>
      <dgm:spPr/>
      <dgm:t>
        <a:bodyPr/>
        <a:lstStyle/>
        <a:p>
          <a:endParaRPr lang="en-US"/>
        </a:p>
      </dgm:t>
    </dgm:pt>
    <dgm:pt modelId="{43E9C3A5-3E34-462E-A5A9-D58B816C5C7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5760"/>
        <a:lstStyle/>
        <a:p>
          <a:r>
            <a:rPr lang="bn-BD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১০ কি</a:t>
          </a:r>
          <a:r>
            <a:rPr lang="en-US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32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US" sz="32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DBD270-491D-44FC-A575-DE79E00384F4}" type="parTrans" cxnId="{74B0ED01-7EE2-4467-B398-A8D1C600BD6D}">
      <dgm:prSet/>
      <dgm:spPr/>
      <dgm:t>
        <a:bodyPr/>
        <a:lstStyle/>
        <a:p>
          <a:endParaRPr lang="en-US"/>
        </a:p>
      </dgm:t>
    </dgm:pt>
    <dgm:pt modelId="{17B2100B-9995-4DF3-9D29-7DD53EF53930}" type="sibTrans" cxnId="{74B0ED01-7EE2-4467-B398-A8D1C600BD6D}">
      <dgm:prSet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37EE4D3E-BDD7-498A-B356-7168573794BC}">
      <dgm:prSet phldrT="[Text]" custT="1"/>
      <dgm:spPr>
        <a:blipFill dpi="0" rotWithShape="0">
          <a:blip xmlns:r="http://schemas.openxmlformats.org/officeDocument/2006/relationships" r:embed="rId3"/>
          <a:srcRect/>
          <a:stretch>
            <a:fillRect t="16000" r="-2000" b="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 tIns="365760" bIns="0"/>
        <a:lstStyle/>
        <a:p>
          <a:pPr algn="l"/>
          <a:r>
            <a:rPr lang="en-US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20</a:t>
          </a:r>
          <a:r>
            <a:rPr lang="bn-BD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US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4EFECF-49E0-4248-B844-1C3796B4AC3A}" type="parTrans" cxnId="{AAB086D2-E01D-4A36-B35D-E01C38F16605}">
      <dgm:prSet/>
      <dgm:spPr/>
      <dgm:t>
        <a:bodyPr/>
        <a:lstStyle/>
        <a:p>
          <a:endParaRPr lang="en-US"/>
        </a:p>
      </dgm:t>
    </dgm:pt>
    <dgm:pt modelId="{C91049B3-8971-4A8D-A375-4CB0E0625D6D}" type="sibTrans" cxnId="{AAB086D2-E01D-4A36-B35D-E01C38F16605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BF7AD942-14EB-4E9D-9CD9-2E9272C0553A}">
      <dgm:prSet phldrT="[Text]" custT="1"/>
      <dgm:spPr>
        <a:blipFill dpi="0" rotWithShape="0">
          <a:blip xmlns:r="http://schemas.openxmlformats.org/officeDocument/2006/relationships" r:embed="rId4"/>
          <a:srcRect/>
          <a:stretch>
            <a:fillRect t="14000" b="16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5760" bIns="0"/>
        <a:lstStyle/>
        <a:p>
          <a:r>
            <a:rPr lang="en-US" sz="4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24</a:t>
          </a:r>
          <a:r>
            <a:rPr lang="bn-BD" sz="4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4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endParaRPr lang="en-US" sz="40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2235EA-A803-4C7B-9136-AAE32C2ABD85}" type="parTrans" cxnId="{BA748ADE-99BE-49A0-916D-70333C3E5BDB}">
      <dgm:prSet/>
      <dgm:spPr/>
      <dgm:t>
        <a:bodyPr/>
        <a:lstStyle/>
        <a:p>
          <a:endParaRPr lang="en-US"/>
        </a:p>
      </dgm:t>
    </dgm:pt>
    <dgm:pt modelId="{24B2972A-B330-4DDF-A8DD-B8F985F17FBE}" type="sibTrans" cxnId="{BA748ADE-99BE-49A0-916D-70333C3E5BDB}">
      <dgm:prSet/>
      <dgm:spPr>
        <a:solidFill>
          <a:srgbClr val="0000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E47587DA-2038-4E7D-BCB6-0781B58BE75A}">
      <dgm:prSet phldrT="[Text]" custT="1"/>
      <dgm:spPr>
        <a:blipFill dpi="0" rotWithShape="0">
          <a:blip xmlns:r="http://schemas.openxmlformats.org/officeDocument/2006/relationships" r:embed="rId5"/>
          <a:srcRect/>
          <a:stretch>
            <a:fillRect l="18000" t="10000" r="1000" b="12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32</a:t>
          </a:r>
          <a:r>
            <a:rPr lang="bn-BD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endParaRPr lang="en-US" sz="32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1CF292-93B5-4FFF-8995-FB7A23A3B542}" type="parTrans" cxnId="{E2FDD219-F602-4401-B1EA-4A7E189451DC}">
      <dgm:prSet/>
      <dgm:spPr/>
      <dgm:t>
        <a:bodyPr/>
        <a:lstStyle/>
        <a:p>
          <a:endParaRPr lang="en-US"/>
        </a:p>
      </dgm:t>
    </dgm:pt>
    <dgm:pt modelId="{B8B494A8-50B2-4B47-A1D5-439565AAACCD}" type="sibTrans" cxnId="{E2FDD219-F602-4401-B1EA-4A7E189451DC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D0E29125-9BDF-49F6-A5AD-1D0627FAA545}" type="pres">
      <dgm:prSet presAssocID="{8F81F499-078C-4E79-A704-659D140841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F4900-F5B1-4D40-B971-24FA8E5DBD7C}" type="pres">
      <dgm:prSet presAssocID="{7E69BBB8-E583-4247-B36E-2008D16CE08F}" presName="centerShape" presStyleLbl="node0" presStyleIdx="0" presStyleCnt="1" custScaleX="159127" custScaleY="139830" custLinFactNeighborX="396" custLinFactNeighborY="-489"/>
      <dgm:spPr/>
      <dgm:t>
        <a:bodyPr/>
        <a:lstStyle/>
        <a:p>
          <a:endParaRPr lang="en-US"/>
        </a:p>
      </dgm:t>
    </dgm:pt>
    <dgm:pt modelId="{A8013159-EAD6-43BC-85FF-B721093C016F}" type="pres">
      <dgm:prSet presAssocID="{43E9C3A5-3E34-462E-A5A9-D58B816C5C7A}" presName="node" presStyleLbl="node1" presStyleIdx="0" presStyleCnt="4" custScaleX="162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8765A-3A6E-4764-B393-C56027D0B662}" type="pres">
      <dgm:prSet presAssocID="{43E9C3A5-3E34-462E-A5A9-D58B816C5C7A}" presName="dummy" presStyleCnt="0"/>
      <dgm:spPr/>
    </dgm:pt>
    <dgm:pt modelId="{39C81941-F0D2-4724-8525-223B8E522AF9}" type="pres">
      <dgm:prSet presAssocID="{17B2100B-9995-4DF3-9D29-7DD53EF53930}" presName="sibTrans" presStyleLbl="sibTrans2D1" presStyleIdx="0" presStyleCnt="4" custLinFactNeighborX="697" custLinFactNeighborY="-348"/>
      <dgm:spPr/>
      <dgm:t>
        <a:bodyPr/>
        <a:lstStyle/>
        <a:p>
          <a:endParaRPr lang="en-US"/>
        </a:p>
      </dgm:t>
    </dgm:pt>
    <dgm:pt modelId="{A54FC7A2-5EDE-48D1-825F-5B4BD2D4D993}" type="pres">
      <dgm:prSet presAssocID="{37EE4D3E-BDD7-498A-B356-7168573794BC}" presName="node" presStyleLbl="node1" presStyleIdx="1" presStyleCnt="4" custScaleX="132872" custScaleY="119263" custRadScaleRad="117448" custRadScaleInc="3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60DDE-759C-4F47-8A05-AAF020ACF63B}" type="pres">
      <dgm:prSet presAssocID="{37EE4D3E-BDD7-498A-B356-7168573794BC}" presName="dummy" presStyleCnt="0"/>
      <dgm:spPr/>
    </dgm:pt>
    <dgm:pt modelId="{769A28EB-EF06-4F16-A83A-53F3E4E5DB54}" type="pres">
      <dgm:prSet presAssocID="{C91049B3-8971-4A8D-A375-4CB0E0625D6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A1F1E86-9076-4EAE-B1EE-B1EB3815F254}" type="pres">
      <dgm:prSet presAssocID="{BF7AD942-14EB-4E9D-9CD9-2E9272C0553A}" presName="node" presStyleLbl="node1" presStyleIdx="2" presStyleCnt="4" custScaleX="169933" custScaleY="134757" custRadScaleRad="101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D1797-700D-4536-8BD3-C0E61C922F3C}" type="pres">
      <dgm:prSet presAssocID="{BF7AD942-14EB-4E9D-9CD9-2E9272C0553A}" presName="dummy" presStyleCnt="0"/>
      <dgm:spPr/>
    </dgm:pt>
    <dgm:pt modelId="{4B56FB20-AA93-4656-B234-EB778477F6B2}" type="pres">
      <dgm:prSet presAssocID="{24B2972A-B330-4DDF-A8DD-B8F985F17FBE}" presName="sibTrans" presStyleLbl="sibTrans2D1" presStyleIdx="2" presStyleCnt="4" custLinFactNeighborX="-338" custLinFactNeighborY="1013"/>
      <dgm:spPr/>
      <dgm:t>
        <a:bodyPr/>
        <a:lstStyle/>
        <a:p>
          <a:endParaRPr lang="en-US"/>
        </a:p>
      </dgm:t>
    </dgm:pt>
    <dgm:pt modelId="{5C350611-5CD5-4932-98E5-717B1431F6B4}" type="pres">
      <dgm:prSet presAssocID="{E47587DA-2038-4E7D-BCB6-0781B58BE75A}" presName="node" presStyleLbl="node1" presStyleIdx="3" presStyleCnt="4" custScaleX="147712" custScaleY="96351" custRadScaleRad="120891" custRadScaleInc="-10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E7579-AC45-4D92-83C5-47E1C7FBF67F}" type="pres">
      <dgm:prSet presAssocID="{E47587DA-2038-4E7D-BCB6-0781B58BE75A}" presName="dummy" presStyleCnt="0"/>
      <dgm:spPr/>
    </dgm:pt>
    <dgm:pt modelId="{7061494D-23D2-45A4-A330-D61F2E98867B}" type="pres">
      <dgm:prSet presAssocID="{B8B494A8-50B2-4B47-A1D5-439565AAACCD}" presName="sibTrans" presStyleLbl="sibTrans2D1" presStyleIdx="3" presStyleCnt="4" custLinFactNeighborY="79"/>
      <dgm:spPr/>
      <dgm:t>
        <a:bodyPr/>
        <a:lstStyle/>
        <a:p>
          <a:endParaRPr lang="en-US"/>
        </a:p>
      </dgm:t>
    </dgm:pt>
  </dgm:ptLst>
  <dgm:cxnLst>
    <dgm:cxn modelId="{98CD568B-04B9-44C8-B121-417721A9BB79}" type="presOf" srcId="{E47587DA-2038-4E7D-BCB6-0781B58BE75A}" destId="{5C350611-5CD5-4932-98E5-717B1431F6B4}" srcOrd="0" destOrd="0" presId="urn:microsoft.com/office/officeart/2005/8/layout/radial6"/>
    <dgm:cxn modelId="{E2FDD219-F602-4401-B1EA-4A7E189451DC}" srcId="{7E69BBB8-E583-4247-B36E-2008D16CE08F}" destId="{E47587DA-2038-4E7D-BCB6-0781B58BE75A}" srcOrd="3" destOrd="0" parTransId="{7D1CF292-93B5-4FFF-8995-FB7A23A3B542}" sibTransId="{B8B494A8-50B2-4B47-A1D5-439565AAACCD}"/>
    <dgm:cxn modelId="{591D7D81-25C0-4F0A-9F9F-59A042E2D4E2}" type="presOf" srcId="{24B2972A-B330-4DDF-A8DD-B8F985F17FBE}" destId="{4B56FB20-AA93-4656-B234-EB778477F6B2}" srcOrd="0" destOrd="0" presId="urn:microsoft.com/office/officeart/2005/8/layout/radial6"/>
    <dgm:cxn modelId="{92BB3CD2-A723-462B-A97C-D862622D8859}" type="presOf" srcId="{C91049B3-8971-4A8D-A375-4CB0E0625D6D}" destId="{769A28EB-EF06-4F16-A83A-53F3E4E5DB54}" srcOrd="0" destOrd="0" presId="urn:microsoft.com/office/officeart/2005/8/layout/radial6"/>
    <dgm:cxn modelId="{AAB086D2-E01D-4A36-B35D-E01C38F16605}" srcId="{7E69BBB8-E583-4247-B36E-2008D16CE08F}" destId="{37EE4D3E-BDD7-498A-B356-7168573794BC}" srcOrd="1" destOrd="0" parTransId="{1A4EFECF-49E0-4248-B844-1C3796B4AC3A}" sibTransId="{C91049B3-8971-4A8D-A375-4CB0E0625D6D}"/>
    <dgm:cxn modelId="{33597228-C3E8-41BD-A167-CF822C2626D6}" type="presOf" srcId="{8F81F499-078C-4E79-A704-659D14084197}" destId="{D0E29125-9BDF-49F6-A5AD-1D0627FAA545}" srcOrd="0" destOrd="0" presId="urn:microsoft.com/office/officeart/2005/8/layout/radial6"/>
    <dgm:cxn modelId="{65AD2BB3-B9ED-4ECA-975E-0D880C5F8F1E}" type="presOf" srcId="{37EE4D3E-BDD7-498A-B356-7168573794BC}" destId="{A54FC7A2-5EDE-48D1-825F-5B4BD2D4D993}" srcOrd="0" destOrd="0" presId="urn:microsoft.com/office/officeart/2005/8/layout/radial6"/>
    <dgm:cxn modelId="{4185201D-65F3-4616-A220-1C7D2A8B346C}" type="presOf" srcId="{BF7AD942-14EB-4E9D-9CD9-2E9272C0553A}" destId="{DA1F1E86-9076-4EAE-B1EE-B1EB3815F254}" srcOrd="0" destOrd="0" presId="urn:microsoft.com/office/officeart/2005/8/layout/radial6"/>
    <dgm:cxn modelId="{32955858-4702-4AB2-B2E6-FE8A15AE518C}" type="presOf" srcId="{B8B494A8-50B2-4B47-A1D5-439565AAACCD}" destId="{7061494D-23D2-45A4-A330-D61F2E98867B}" srcOrd="0" destOrd="0" presId="urn:microsoft.com/office/officeart/2005/8/layout/radial6"/>
    <dgm:cxn modelId="{16671AE3-849F-439A-A08F-99DBF82335C6}" srcId="{8F81F499-078C-4E79-A704-659D14084197}" destId="{7E69BBB8-E583-4247-B36E-2008D16CE08F}" srcOrd="0" destOrd="0" parTransId="{AF29F631-E315-4247-AE0A-2FE88390AAB3}" sibTransId="{D002F9D1-53B8-45B0-8055-DE8F9FEC365F}"/>
    <dgm:cxn modelId="{3BBFEEA7-6898-441D-B2CC-9B4B0C90EEC6}" type="presOf" srcId="{7E69BBB8-E583-4247-B36E-2008D16CE08F}" destId="{340F4900-F5B1-4D40-B971-24FA8E5DBD7C}" srcOrd="0" destOrd="0" presId="urn:microsoft.com/office/officeart/2005/8/layout/radial6"/>
    <dgm:cxn modelId="{720BE00C-E494-4B41-8C92-86AEB441679D}" type="presOf" srcId="{43E9C3A5-3E34-462E-A5A9-D58B816C5C7A}" destId="{A8013159-EAD6-43BC-85FF-B721093C016F}" srcOrd="0" destOrd="0" presId="urn:microsoft.com/office/officeart/2005/8/layout/radial6"/>
    <dgm:cxn modelId="{74B0ED01-7EE2-4467-B398-A8D1C600BD6D}" srcId="{7E69BBB8-E583-4247-B36E-2008D16CE08F}" destId="{43E9C3A5-3E34-462E-A5A9-D58B816C5C7A}" srcOrd="0" destOrd="0" parTransId="{3DDBD270-491D-44FC-A575-DE79E00384F4}" sibTransId="{17B2100B-9995-4DF3-9D29-7DD53EF53930}"/>
    <dgm:cxn modelId="{4D21A39E-0F1E-4A57-B522-494E20991F84}" type="presOf" srcId="{17B2100B-9995-4DF3-9D29-7DD53EF53930}" destId="{39C81941-F0D2-4724-8525-223B8E522AF9}" srcOrd="0" destOrd="0" presId="urn:microsoft.com/office/officeart/2005/8/layout/radial6"/>
    <dgm:cxn modelId="{BA748ADE-99BE-49A0-916D-70333C3E5BDB}" srcId="{7E69BBB8-E583-4247-B36E-2008D16CE08F}" destId="{BF7AD942-14EB-4E9D-9CD9-2E9272C0553A}" srcOrd="2" destOrd="0" parTransId="{B52235EA-A803-4C7B-9136-AAE32C2ABD85}" sibTransId="{24B2972A-B330-4DDF-A8DD-B8F985F17FBE}"/>
    <dgm:cxn modelId="{52EB31B1-7D32-46FC-812F-D8338BD487C3}" type="presParOf" srcId="{D0E29125-9BDF-49F6-A5AD-1D0627FAA545}" destId="{340F4900-F5B1-4D40-B971-24FA8E5DBD7C}" srcOrd="0" destOrd="0" presId="urn:microsoft.com/office/officeart/2005/8/layout/radial6"/>
    <dgm:cxn modelId="{25F4411E-13AE-4FA4-9D96-CF7829E630FB}" type="presParOf" srcId="{D0E29125-9BDF-49F6-A5AD-1D0627FAA545}" destId="{A8013159-EAD6-43BC-85FF-B721093C016F}" srcOrd="1" destOrd="0" presId="urn:microsoft.com/office/officeart/2005/8/layout/radial6"/>
    <dgm:cxn modelId="{DD606097-DFC1-4FD9-B006-E2804E12F010}" type="presParOf" srcId="{D0E29125-9BDF-49F6-A5AD-1D0627FAA545}" destId="{3888765A-3A6E-4764-B393-C56027D0B662}" srcOrd="2" destOrd="0" presId="urn:microsoft.com/office/officeart/2005/8/layout/radial6"/>
    <dgm:cxn modelId="{D839D7C3-DBCC-4F53-9C5A-B6911B744CDE}" type="presParOf" srcId="{D0E29125-9BDF-49F6-A5AD-1D0627FAA545}" destId="{39C81941-F0D2-4724-8525-223B8E522AF9}" srcOrd="3" destOrd="0" presId="urn:microsoft.com/office/officeart/2005/8/layout/radial6"/>
    <dgm:cxn modelId="{DCCAECA5-93A1-4166-A2D1-9566DF0DFD9C}" type="presParOf" srcId="{D0E29125-9BDF-49F6-A5AD-1D0627FAA545}" destId="{A54FC7A2-5EDE-48D1-825F-5B4BD2D4D993}" srcOrd="4" destOrd="0" presId="urn:microsoft.com/office/officeart/2005/8/layout/radial6"/>
    <dgm:cxn modelId="{0E40A587-2EA1-4958-A7CB-38C1D6AA90DB}" type="presParOf" srcId="{D0E29125-9BDF-49F6-A5AD-1D0627FAA545}" destId="{F3A60DDE-759C-4F47-8A05-AAF020ACF63B}" srcOrd="5" destOrd="0" presId="urn:microsoft.com/office/officeart/2005/8/layout/radial6"/>
    <dgm:cxn modelId="{5E295A9E-8138-4E6B-8AF9-780238D09B76}" type="presParOf" srcId="{D0E29125-9BDF-49F6-A5AD-1D0627FAA545}" destId="{769A28EB-EF06-4F16-A83A-53F3E4E5DB54}" srcOrd="6" destOrd="0" presId="urn:microsoft.com/office/officeart/2005/8/layout/radial6"/>
    <dgm:cxn modelId="{7EA8636C-D4A4-45F6-BBF4-AEDA197A9339}" type="presParOf" srcId="{D0E29125-9BDF-49F6-A5AD-1D0627FAA545}" destId="{DA1F1E86-9076-4EAE-B1EE-B1EB3815F254}" srcOrd="7" destOrd="0" presId="urn:microsoft.com/office/officeart/2005/8/layout/radial6"/>
    <dgm:cxn modelId="{EE762A3F-25BA-452E-A364-206BC1FABB70}" type="presParOf" srcId="{D0E29125-9BDF-49F6-A5AD-1D0627FAA545}" destId="{641D1797-700D-4536-8BD3-C0E61C922F3C}" srcOrd="8" destOrd="0" presId="urn:microsoft.com/office/officeart/2005/8/layout/radial6"/>
    <dgm:cxn modelId="{E9150BDE-1DEF-4A7D-B626-EEAE41CFC98D}" type="presParOf" srcId="{D0E29125-9BDF-49F6-A5AD-1D0627FAA545}" destId="{4B56FB20-AA93-4656-B234-EB778477F6B2}" srcOrd="9" destOrd="0" presId="urn:microsoft.com/office/officeart/2005/8/layout/radial6"/>
    <dgm:cxn modelId="{F93C247A-3DB7-423A-ABAE-DDB3C407F543}" type="presParOf" srcId="{D0E29125-9BDF-49F6-A5AD-1D0627FAA545}" destId="{5C350611-5CD5-4932-98E5-717B1431F6B4}" srcOrd="10" destOrd="0" presId="urn:microsoft.com/office/officeart/2005/8/layout/radial6"/>
    <dgm:cxn modelId="{DBFBA793-FDFF-4219-8DFA-25E488F9588D}" type="presParOf" srcId="{D0E29125-9BDF-49F6-A5AD-1D0627FAA545}" destId="{AA0E7579-AC45-4D92-83C5-47E1C7FBF67F}" srcOrd="11" destOrd="0" presId="urn:microsoft.com/office/officeart/2005/8/layout/radial6"/>
    <dgm:cxn modelId="{B649BA43-F2EF-44B5-B6EA-663F7F7CAA65}" type="presParOf" srcId="{D0E29125-9BDF-49F6-A5AD-1D0627FAA545}" destId="{7061494D-23D2-45A4-A330-D61F2E98867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40956-A092-4C3F-8C61-FC9D1A7F14E5}">
      <dsp:nvSpPr>
        <dsp:cNvPr id="0" name=""/>
        <dsp:cNvSpPr/>
      </dsp:nvSpPr>
      <dsp:spPr>
        <a:xfrm>
          <a:off x="1211502" y="1135679"/>
          <a:ext cx="1272705" cy="1219213"/>
        </a:xfrm>
        <a:prstGeom prst="ellipse">
          <a:avLst/>
        </a:prstGeom>
        <a:solidFill>
          <a:srgbClr val="00206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88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97885" y="1314229"/>
        <a:ext cx="899939" cy="862113"/>
      </dsp:txXfrm>
    </dsp:sp>
    <dsp:sp modelId="{803679EE-5255-4870-A059-77CC6E11666C}">
      <dsp:nvSpPr>
        <dsp:cNvPr id="0" name=""/>
        <dsp:cNvSpPr/>
      </dsp:nvSpPr>
      <dsp:spPr>
        <a:xfrm rot="16200000">
          <a:off x="1687081" y="957063"/>
          <a:ext cx="321547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321547" y="178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39816" y="966867"/>
        <a:ext cx="16077" cy="16077"/>
      </dsp:txXfrm>
    </dsp:sp>
    <dsp:sp modelId="{5EF08ECA-C237-4FD8-A298-115EF21F5933}">
      <dsp:nvSpPr>
        <dsp:cNvPr id="0" name=""/>
        <dsp:cNvSpPr/>
      </dsp:nvSpPr>
      <dsp:spPr>
        <a:xfrm>
          <a:off x="1419796" y="-71246"/>
          <a:ext cx="856117" cy="8853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48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45171" y="58415"/>
        <a:ext cx="605367" cy="626056"/>
      </dsp:txXfrm>
    </dsp:sp>
    <dsp:sp modelId="{B682820F-2F2E-4964-8F13-4C8D160F01CA}">
      <dsp:nvSpPr>
        <dsp:cNvPr id="0" name=""/>
        <dsp:cNvSpPr/>
      </dsp:nvSpPr>
      <dsp:spPr>
        <a:xfrm rot="18600000">
          <a:off x="2194123" y="1139903"/>
          <a:ext cx="293474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293474" y="178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33523" y="1150408"/>
        <a:ext cx="14673" cy="14673"/>
      </dsp:txXfrm>
    </dsp:sp>
    <dsp:sp modelId="{148FF0CE-84A5-448E-ADDC-AD9A4F30B117}">
      <dsp:nvSpPr>
        <dsp:cNvPr id="0" name=""/>
        <dsp:cNvSpPr/>
      </dsp:nvSpPr>
      <dsp:spPr>
        <a:xfrm>
          <a:off x="2240388" y="251053"/>
          <a:ext cx="981113" cy="883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84069" y="380455"/>
        <a:ext cx="693751" cy="624811"/>
      </dsp:txXfrm>
    </dsp:sp>
    <dsp:sp modelId="{0390FF25-C17E-42C4-A292-77EBF6830D36}">
      <dsp:nvSpPr>
        <dsp:cNvPr id="0" name=""/>
        <dsp:cNvSpPr/>
      </dsp:nvSpPr>
      <dsp:spPr>
        <a:xfrm rot="21000000">
          <a:off x="2471446" y="1591399"/>
          <a:ext cx="295916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295916" y="178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12007" y="1601843"/>
        <a:ext cx="14795" cy="14795"/>
      </dsp:txXfrm>
    </dsp:sp>
    <dsp:sp modelId="{8B7CE058-D641-44C5-BD61-88C6D4154AB4}">
      <dsp:nvSpPr>
        <dsp:cNvPr id="0" name=""/>
        <dsp:cNvSpPr/>
      </dsp:nvSpPr>
      <dsp:spPr>
        <a:xfrm>
          <a:off x="2757071" y="1101381"/>
          <a:ext cx="887511" cy="810679"/>
        </a:xfrm>
        <a:prstGeom prst="ellipse">
          <a:avLst/>
        </a:prstGeom>
        <a:solidFill>
          <a:srgbClr val="80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0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87044" y="1220102"/>
        <a:ext cx="627565" cy="573237"/>
      </dsp:txXfrm>
    </dsp:sp>
    <dsp:sp modelId="{C9D6533F-E25E-4900-84F3-0267434CB6E6}">
      <dsp:nvSpPr>
        <dsp:cNvPr id="0" name=""/>
        <dsp:cNvSpPr/>
      </dsp:nvSpPr>
      <dsp:spPr>
        <a:xfrm rot="1800000">
          <a:off x="2371039" y="2123614"/>
          <a:ext cx="326006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326006" y="178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25892" y="2133306"/>
        <a:ext cx="16300" cy="16300"/>
      </dsp:txXfrm>
    </dsp:sp>
    <dsp:sp modelId="{E70A23EC-3AE1-4DC3-949B-4A47764A94C3}">
      <dsp:nvSpPr>
        <dsp:cNvPr id="0" name=""/>
        <dsp:cNvSpPr/>
      </dsp:nvSpPr>
      <dsp:spPr>
        <a:xfrm>
          <a:off x="2612988" y="2030674"/>
          <a:ext cx="849301" cy="8030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7365" y="2148280"/>
        <a:ext cx="600547" cy="567855"/>
      </dsp:txXfrm>
    </dsp:sp>
    <dsp:sp modelId="{70B0A06C-934E-47E4-9ACA-65D70DA4B281}">
      <dsp:nvSpPr>
        <dsp:cNvPr id="0" name=""/>
        <dsp:cNvSpPr/>
      </dsp:nvSpPr>
      <dsp:spPr>
        <a:xfrm rot="4200000">
          <a:off x="1948828" y="2458070"/>
          <a:ext cx="329906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329906" y="178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5533" y="2467664"/>
        <a:ext cx="16495" cy="16495"/>
      </dsp:txXfrm>
    </dsp:sp>
    <dsp:sp modelId="{D3784D62-8435-4A9E-8C63-2F6CB97A7FC3}">
      <dsp:nvSpPr>
        <dsp:cNvPr id="0" name=""/>
        <dsp:cNvSpPr/>
      </dsp:nvSpPr>
      <dsp:spPr>
        <a:xfrm>
          <a:off x="1878044" y="2605969"/>
          <a:ext cx="879386" cy="8606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06827" y="2732003"/>
        <a:ext cx="621820" cy="608545"/>
      </dsp:txXfrm>
    </dsp:sp>
    <dsp:sp modelId="{DB129DF6-B830-4C3F-9B85-5757804E2C2B}">
      <dsp:nvSpPr>
        <dsp:cNvPr id="0" name=""/>
        <dsp:cNvSpPr/>
      </dsp:nvSpPr>
      <dsp:spPr>
        <a:xfrm rot="6600000">
          <a:off x="1416975" y="2458070"/>
          <a:ext cx="329906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329906" y="178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573681" y="2467664"/>
        <a:ext cx="16495" cy="16495"/>
      </dsp:txXfrm>
    </dsp:sp>
    <dsp:sp modelId="{20AB6E6F-7279-4443-A2EB-4DA6BCCBB882}">
      <dsp:nvSpPr>
        <dsp:cNvPr id="0" name=""/>
        <dsp:cNvSpPr/>
      </dsp:nvSpPr>
      <dsp:spPr>
        <a:xfrm>
          <a:off x="938280" y="2605969"/>
          <a:ext cx="879386" cy="860613"/>
        </a:xfrm>
        <a:prstGeom prst="ellipse">
          <a:avLst/>
        </a:prstGeom>
        <a:solidFill>
          <a:srgbClr val="80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7063" y="2732003"/>
        <a:ext cx="621820" cy="608545"/>
      </dsp:txXfrm>
    </dsp:sp>
    <dsp:sp modelId="{8B08A638-A2FC-45E7-96BF-30E46BAC5720}">
      <dsp:nvSpPr>
        <dsp:cNvPr id="0" name=""/>
        <dsp:cNvSpPr/>
      </dsp:nvSpPr>
      <dsp:spPr>
        <a:xfrm rot="9000000">
          <a:off x="1079154" y="2102047"/>
          <a:ext cx="239738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239738" y="178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193029" y="2113896"/>
        <a:ext cx="11986" cy="11986"/>
      </dsp:txXfrm>
    </dsp:sp>
    <dsp:sp modelId="{B5790094-0FD3-40BB-B7A2-700AEBB9880B}">
      <dsp:nvSpPr>
        <dsp:cNvPr id="0" name=""/>
        <dsp:cNvSpPr/>
      </dsp:nvSpPr>
      <dsp:spPr>
        <a:xfrm>
          <a:off x="128925" y="1984310"/>
          <a:ext cx="1058292" cy="8957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২৮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3908" y="2115496"/>
        <a:ext cx="748326" cy="633423"/>
      </dsp:txXfrm>
    </dsp:sp>
    <dsp:sp modelId="{F845A128-533A-4D6E-8D95-EA0465FD0AC6}">
      <dsp:nvSpPr>
        <dsp:cNvPr id="0" name=""/>
        <dsp:cNvSpPr/>
      </dsp:nvSpPr>
      <dsp:spPr>
        <a:xfrm rot="11400000">
          <a:off x="978358" y="1595774"/>
          <a:ext cx="245522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245522" y="178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94981" y="1607478"/>
        <a:ext cx="12276" cy="12276"/>
      </dsp:txXfrm>
    </dsp:sp>
    <dsp:sp modelId="{C618A2DF-68AC-4C35-92DC-5A127327736B}">
      <dsp:nvSpPr>
        <dsp:cNvPr id="0" name=""/>
        <dsp:cNvSpPr/>
      </dsp:nvSpPr>
      <dsp:spPr>
        <a:xfrm>
          <a:off x="1728" y="1024111"/>
          <a:ext cx="986310" cy="9652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৩২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170" y="1165464"/>
        <a:ext cx="697426" cy="682511"/>
      </dsp:txXfrm>
    </dsp:sp>
    <dsp:sp modelId="{C8691641-CC6F-4F4D-B779-26C9454B314D}">
      <dsp:nvSpPr>
        <dsp:cNvPr id="0" name=""/>
        <dsp:cNvSpPr/>
      </dsp:nvSpPr>
      <dsp:spPr>
        <a:xfrm rot="13800000">
          <a:off x="1213860" y="1142584"/>
          <a:ext cx="286476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286476" y="178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349937" y="1153263"/>
        <a:ext cx="14323" cy="14323"/>
      </dsp:txXfrm>
    </dsp:sp>
    <dsp:sp modelId="{DFE7C2D5-CF2F-420A-990F-F774E27F2EE1}">
      <dsp:nvSpPr>
        <dsp:cNvPr id="0" name=""/>
        <dsp:cNvSpPr/>
      </dsp:nvSpPr>
      <dsp:spPr>
        <a:xfrm>
          <a:off x="449350" y="252600"/>
          <a:ext cx="1030831" cy="880521"/>
        </a:xfrm>
        <a:prstGeom prst="ellipse">
          <a:avLst/>
        </a:prstGeom>
        <a:solidFill>
          <a:srgbClr val="80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4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0312" y="381549"/>
        <a:ext cx="728907" cy="622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9F5AB-BBED-4915-95C6-B252B10418CE}">
      <dsp:nvSpPr>
        <dsp:cNvPr id="0" name=""/>
        <dsp:cNvSpPr/>
      </dsp:nvSpPr>
      <dsp:spPr>
        <a:xfrm>
          <a:off x="1489158" y="1191972"/>
          <a:ext cx="965720" cy="965720"/>
        </a:xfrm>
        <a:prstGeom prst="roundRect">
          <a:avLst/>
        </a:prstGeom>
        <a:solidFill>
          <a:srgbClr val="00206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520" tIns="223520" rIns="223520" bIns="22352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8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88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36301" y="1239115"/>
        <a:ext cx="871434" cy="871434"/>
      </dsp:txXfrm>
    </dsp:sp>
    <dsp:sp modelId="{768A862F-B621-487B-98F5-C57EA4524ADC}">
      <dsp:nvSpPr>
        <dsp:cNvPr id="0" name=""/>
        <dsp:cNvSpPr/>
      </dsp:nvSpPr>
      <dsp:spPr>
        <a:xfrm rot="16200000">
          <a:off x="1729261" y="949215"/>
          <a:ext cx="485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551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ACC99-022D-4FBD-B93A-2F6CA3530692}">
      <dsp:nvSpPr>
        <dsp:cNvPr id="0" name=""/>
        <dsp:cNvSpPr/>
      </dsp:nvSpPr>
      <dsp:spPr>
        <a:xfrm>
          <a:off x="1524874" y="5708"/>
          <a:ext cx="894289" cy="7007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59082" y="39916"/>
        <a:ext cx="825873" cy="632333"/>
      </dsp:txXfrm>
    </dsp:sp>
    <dsp:sp modelId="{6A0FC2F3-05C3-4CA1-B783-AABD256504FB}">
      <dsp:nvSpPr>
        <dsp:cNvPr id="0" name=""/>
        <dsp:cNvSpPr/>
      </dsp:nvSpPr>
      <dsp:spPr>
        <a:xfrm rot="19285714">
          <a:off x="2439695" y="1246372"/>
          <a:ext cx="1391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19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FF243-D5A2-486B-9503-5F08E2DDE7AA}">
      <dsp:nvSpPr>
        <dsp:cNvPr id="0" name=""/>
        <dsp:cNvSpPr/>
      </dsp:nvSpPr>
      <dsp:spPr>
        <a:xfrm>
          <a:off x="2555913" y="502231"/>
          <a:ext cx="894289" cy="700749"/>
        </a:xfrm>
        <a:prstGeom prst="roundRect">
          <a:avLst/>
        </a:prstGeom>
        <a:solidFill>
          <a:srgbClr val="80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4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90121" y="536439"/>
        <a:ext cx="825873" cy="632333"/>
      </dsp:txXfrm>
    </dsp:sp>
    <dsp:sp modelId="{ADE96052-93BE-4F06-BE61-E7F2158DD57D}">
      <dsp:nvSpPr>
        <dsp:cNvPr id="0" name=""/>
        <dsp:cNvSpPr/>
      </dsp:nvSpPr>
      <dsp:spPr>
        <a:xfrm rot="771429">
          <a:off x="2450305" y="1825633"/>
          <a:ext cx="3648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82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E3929-9480-40E7-A34D-348058D1C7C0}">
      <dsp:nvSpPr>
        <dsp:cNvPr id="0" name=""/>
        <dsp:cNvSpPr/>
      </dsp:nvSpPr>
      <dsp:spPr>
        <a:xfrm>
          <a:off x="2810559" y="1617907"/>
          <a:ext cx="894289" cy="7007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44767" y="1652115"/>
        <a:ext cx="825873" cy="632333"/>
      </dsp:txXfrm>
    </dsp:sp>
    <dsp:sp modelId="{3E290720-BA48-4A93-8677-D2C223D7BD58}">
      <dsp:nvSpPr>
        <dsp:cNvPr id="0" name=""/>
        <dsp:cNvSpPr/>
      </dsp:nvSpPr>
      <dsp:spPr>
        <a:xfrm rot="3857143">
          <a:off x="2093047" y="2335151"/>
          <a:ext cx="3939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392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F02CA-42B9-44D3-A037-A6A0B5E73594}">
      <dsp:nvSpPr>
        <dsp:cNvPr id="0" name=""/>
        <dsp:cNvSpPr/>
      </dsp:nvSpPr>
      <dsp:spPr>
        <a:xfrm>
          <a:off x="2097057" y="2512609"/>
          <a:ext cx="894289" cy="700749"/>
        </a:xfrm>
        <a:prstGeom prst="roundRect">
          <a:avLst/>
        </a:prstGeom>
        <a:solidFill>
          <a:srgbClr val="80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31265" y="2546817"/>
        <a:ext cx="825873" cy="632333"/>
      </dsp:txXfrm>
    </dsp:sp>
    <dsp:sp modelId="{E71E7C83-25DC-458C-84B8-07F6351F1F39}">
      <dsp:nvSpPr>
        <dsp:cNvPr id="0" name=""/>
        <dsp:cNvSpPr/>
      </dsp:nvSpPr>
      <dsp:spPr>
        <a:xfrm rot="6942857">
          <a:off x="1457062" y="2335151"/>
          <a:ext cx="3939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392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D89F8-F8EE-489B-AD25-FCDC500A4388}">
      <dsp:nvSpPr>
        <dsp:cNvPr id="0" name=""/>
        <dsp:cNvSpPr/>
      </dsp:nvSpPr>
      <dsp:spPr>
        <a:xfrm>
          <a:off x="952690" y="2512609"/>
          <a:ext cx="894289" cy="7007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6898" y="2546817"/>
        <a:ext cx="825873" cy="632333"/>
      </dsp:txXfrm>
    </dsp:sp>
    <dsp:sp modelId="{D15EB4E6-8759-4D41-B0C1-2613481FA44B}">
      <dsp:nvSpPr>
        <dsp:cNvPr id="0" name=""/>
        <dsp:cNvSpPr/>
      </dsp:nvSpPr>
      <dsp:spPr>
        <a:xfrm rot="10028571">
          <a:off x="1128905" y="1825633"/>
          <a:ext cx="3648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82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8F58D-655D-48F6-B1D9-31ABEE16E651}">
      <dsp:nvSpPr>
        <dsp:cNvPr id="0" name=""/>
        <dsp:cNvSpPr/>
      </dsp:nvSpPr>
      <dsp:spPr>
        <a:xfrm>
          <a:off x="239188" y="1617907"/>
          <a:ext cx="894289" cy="700749"/>
        </a:xfrm>
        <a:prstGeom prst="roundRect">
          <a:avLst/>
        </a:prstGeom>
        <a:solidFill>
          <a:srgbClr val="80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4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396" y="1652115"/>
        <a:ext cx="825873" cy="632333"/>
      </dsp:txXfrm>
    </dsp:sp>
    <dsp:sp modelId="{7E98D201-0C0F-46FF-A259-7DF10E3DF711}">
      <dsp:nvSpPr>
        <dsp:cNvPr id="0" name=""/>
        <dsp:cNvSpPr/>
      </dsp:nvSpPr>
      <dsp:spPr>
        <a:xfrm rot="13114286">
          <a:off x="1365151" y="1246372"/>
          <a:ext cx="1391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19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6CC03-BC0B-4FFF-AD51-FF22EB59AB21}">
      <dsp:nvSpPr>
        <dsp:cNvPr id="0" name=""/>
        <dsp:cNvSpPr/>
      </dsp:nvSpPr>
      <dsp:spPr>
        <a:xfrm>
          <a:off x="493834" y="502231"/>
          <a:ext cx="894289" cy="7007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৪২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8042" y="536439"/>
        <a:ext cx="825873" cy="632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C93E7-4365-4C53-B23B-C2AD0B559079}">
      <dsp:nvSpPr>
        <dsp:cNvPr id="0" name=""/>
        <dsp:cNvSpPr/>
      </dsp:nvSpPr>
      <dsp:spPr>
        <a:xfrm>
          <a:off x="1443203" y="741913"/>
          <a:ext cx="859339" cy="340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42"/>
              </a:lnTo>
              <a:lnTo>
                <a:pt x="859339" y="231842"/>
              </a:lnTo>
              <a:lnTo>
                <a:pt x="859339" y="340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F8773-928B-47B8-AB67-705CFE2E506A}">
      <dsp:nvSpPr>
        <dsp:cNvPr id="0" name=""/>
        <dsp:cNvSpPr/>
      </dsp:nvSpPr>
      <dsp:spPr>
        <a:xfrm>
          <a:off x="729591" y="741913"/>
          <a:ext cx="713612" cy="339614"/>
        </a:xfrm>
        <a:custGeom>
          <a:avLst/>
          <a:gdLst/>
          <a:ahLst/>
          <a:cxnLst/>
          <a:rect l="0" t="0" r="0" b="0"/>
          <a:pathLst>
            <a:path>
              <a:moveTo>
                <a:pt x="713612" y="0"/>
              </a:moveTo>
              <a:lnTo>
                <a:pt x="713612" y="231437"/>
              </a:lnTo>
              <a:lnTo>
                <a:pt x="0" y="231437"/>
              </a:lnTo>
              <a:lnTo>
                <a:pt x="0" y="3396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57B4D-3B4E-4056-B02C-49584134FF37}">
      <dsp:nvSpPr>
        <dsp:cNvPr id="0" name=""/>
        <dsp:cNvSpPr/>
      </dsp:nvSpPr>
      <dsp:spPr>
        <a:xfrm>
          <a:off x="859339" y="405"/>
          <a:ext cx="1167729" cy="741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A10F52-2DD6-4914-B238-A073F7F34B04}">
      <dsp:nvSpPr>
        <dsp:cNvPr id="0" name=""/>
        <dsp:cNvSpPr/>
      </dsp:nvSpPr>
      <dsp:spPr>
        <a:xfrm>
          <a:off x="989086" y="123665"/>
          <a:ext cx="1167729" cy="741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0804" y="145383"/>
        <a:ext cx="1124293" cy="698072"/>
      </dsp:txXfrm>
    </dsp:sp>
    <dsp:sp modelId="{77F54292-55AF-4171-B3FB-870712578C65}">
      <dsp:nvSpPr>
        <dsp:cNvPr id="0" name=""/>
        <dsp:cNvSpPr/>
      </dsp:nvSpPr>
      <dsp:spPr>
        <a:xfrm>
          <a:off x="145726" y="1081527"/>
          <a:ext cx="1167729" cy="741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B839B7-405D-4927-8DF0-D1838397BC09}">
      <dsp:nvSpPr>
        <dsp:cNvPr id="0" name=""/>
        <dsp:cNvSpPr/>
      </dsp:nvSpPr>
      <dsp:spPr>
        <a:xfrm>
          <a:off x="275474" y="1204787"/>
          <a:ext cx="1167729" cy="741508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7192" y="1226505"/>
        <a:ext cx="1124293" cy="698072"/>
      </dsp:txXfrm>
    </dsp:sp>
    <dsp:sp modelId="{D22C9A52-D4E2-4174-A16A-D741BCB32544}">
      <dsp:nvSpPr>
        <dsp:cNvPr id="0" name=""/>
        <dsp:cNvSpPr/>
      </dsp:nvSpPr>
      <dsp:spPr>
        <a:xfrm>
          <a:off x="1718678" y="1081932"/>
          <a:ext cx="1167729" cy="741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A933FA-574A-4A2C-A8E9-1A20464A13CC}">
      <dsp:nvSpPr>
        <dsp:cNvPr id="0" name=""/>
        <dsp:cNvSpPr/>
      </dsp:nvSpPr>
      <dsp:spPr>
        <a:xfrm>
          <a:off x="1848425" y="1205192"/>
          <a:ext cx="1167729" cy="741508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70143" y="1226910"/>
        <a:ext cx="1124293" cy="698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43750-94F3-4B83-A1A4-55EBB87D20A7}">
      <dsp:nvSpPr>
        <dsp:cNvPr id="0" name=""/>
        <dsp:cNvSpPr/>
      </dsp:nvSpPr>
      <dsp:spPr>
        <a:xfrm>
          <a:off x="1361149" y="743777"/>
          <a:ext cx="715463" cy="340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37"/>
              </a:lnTo>
              <a:lnTo>
                <a:pt x="715463" y="232037"/>
              </a:lnTo>
              <a:lnTo>
                <a:pt x="715463" y="3404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53ED6-2816-4A9F-9751-99D6E8C4DA67}">
      <dsp:nvSpPr>
        <dsp:cNvPr id="0" name=""/>
        <dsp:cNvSpPr/>
      </dsp:nvSpPr>
      <dsp:spPr>
        <a:xfrm>
          <a:off x="645685" y="743777"/>
          <a:ext cx="715463" cy="340495"/>
        </a:xfrm>
        <a:custGeom>
          <a:avLst/>
          <a:gdLst/>
          <a:ahLst/>
          <a:cxnLst/>
          <a:rect l="0" t="0" r="0" b="0"/>
          <a:pathLst>
            <a:path>
              <a:moveTo>
                <a:pt x="715463" y="0"/>
              </a:moveTo>
              <a:lnTo>
                <a:pt x="715463" y="232037"/>
              </a:lnTo>
              <a:lnTo>
                <a:pt x="0" y="232037"/>
              </a:lnTo>
              <a:lnTo>
                <a:pt x="0" y="3404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AD1C4-3C23-4FF1-A4E3-D25D9CE254D0}">
      <dsp:nvSpPr>
        <dsp:cNvPr id="0" name=""/>
        <dsp:cNvSpPr/>
      </dsp:nvSpPr>
      <dsp:spPr>
        <a:xfrm>
          <a:off x="775770" y="345"/>
          <a:ext cx="1170758" cy="743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20572D-ACC9-4BE3-BA6E-63E4E1B30D81}">
      <dsp:nvSpPr>
        <dsp:cNvPr id="0" name=""/>
        <dsp:cNvSpPr/>
      </dsp:nvSpPr>
      <dsp:spPr>
        <a:xfrm>
          <a:off x="905854" y="123925"/>
          <a:ext cx="1170758" cy="743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7628" y="145699"/>
        <a:ext cx="1127210" cy="699883"/>
      </dsp:txXfrm>
    </dsp:sp>
    <dsp:sp modelId="{5D01ED97-7AEB-4C29-A927-659FD9E61F50}">
      <dsp:nvSpPr>
        <dsp:cNvPr id="0" name=""/>
        <dsp:cNvSpPr/>
      </dsp:nvSpPr>
      <dsp:spPr>
        <a:xfrm>
          <a:off x="60306" y="1084272"/>
          <a:ext cx="1170758" cy="743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34C9F2-4BDC-4A16-A48A-FD1D2FF77BDB}">
      <dsp:nvSpPr>
        <dsp:cNvPr id="0" name=""/>
        <dsp:cNvSpPr/>
      </dsp:nvSpPr>
      <dsp:spPr>
        <a:xfrm>
          <a:off x="190390" y="1207852"/>
          <a:ext cx="1170758" cy="74343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164" y="1229626"/>
        <a:ext cx="1127210" cy="699883"/>
      </dsp:txXfrm>
    </dsp:sp>
    <dsp:sp modelId="{5D858F69-C91C-40F5-B47C-09696012E063}">
      <dsp:nvSpPr>
        <dsp:cNvPr id="0" name=""/>
        <dsp:cNvSpPr/>
      </dsp:nvSpPr>
      <dsp:spPr>
        <a:xfrm>
          <a:off x="1491233" y="1084272"/>
          <a:ext cx="1170758" cy="743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CF860C-569E-48EC-B58B-CAE38355FE69}">
      <dsp:nvSpPr>
        <dsp:cNvPr id="0" name=""/>
        <dsp:cNvSpPr/>
      </dsp:nvSpPr>
      <dsp:spPr>
        <a:xfrm>
          <a:off x="1621317" y="1207852"/>
          <a:ext cx="1170758" cy="74343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3091" y="1229626"/>
        <a:ext cx="1127210" cy="6998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B592F-9959-4919-AD74-45F8EE465255}">
      <dsp:nvSpPr>
        <dsp:cNvPr id="0" name=""/>
        <dsp:cNvSpPr/>
      </dsp:nvSpPr>
      <dsp:spPr>
        <a:xfrm>
          <a:off x="2077826" y="956852"/>
          <a:ext cx="736616" cy="350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897"/>
              </a:lnTo>
              <a:lnTo>
                <a:pt x="736616" y="238897"/>
              </a:lnTo>
              <a:lnTo>
                <a:pt x="736616" y="3505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23456-F0D8-4F3D-9B00-FE81218A3BEC}">
      <dsp:nvSpPr>
        <dsp:cNvPr id="0" name=""/>
        <dsp:cNvSpPr/>
      </dsp:nvSpPr>
      <dsp:spPr>
        <a:xfrm>
          <a:off x="1341210" y="2072825"/>
          <a:ext cx="736616" cy="350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897"/>
              </a:lnTo>
              <a:lnTo>
                <a:pt x="736616" y="238897"/>
              </a:lnTo>
              <a:lnTo>
                <a:pt x="736616" y="350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76DA1-2908-4E04-A649-72A3AD4B28D5}">
      <dsp:nvSpPr>
        <dsp:cNvPr id="0" name=""/>
        <dsp:cNvSpPr/>
      </dsp:nvSpPr>
      <dsp:spPr>
        <a:xfrm>
          <a:off x="604594" y="2072825"/>
          <a:ext cx="736616" cy="350562"/>
        </a:xfrm>
        <a:custGeom>
          <a:avLst/>
          <a:gdLst/>
          <a:ahLst/>
          <a:cxnLst/>
          <a:rect l="0" t="0" r="0" b="0"/>
          <a:pathLst>
            <a:path>
              <a:moveTo>
                <a:pt x="736616" y="0"/>
              </a:moveTo>
              <a:lnTo>
                <a:pt x="736616" y="238897"/>
              </a:lnTo>
              <a:lnTo>
                <a:pt x="0" y="238897"/>
              </a:lnTo>
              <a:lnTo>
                <a:pt x="0" y="350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586F2-104F-48D3-BB5E-78448D3F73A0}">
      <dsp:nvSpPr>
        <dsp:cNvPr id="0" name=""/>
        <dsp:cNvSpPr/>
      </dsp:nvSpPr>
      <dsp:spPr>
        <a:xfrm>
          <a:off x="1341210" y="956852"/>
          <a:ext cx="736616" cy="350562"/>
        </a:xfrm>
        <a:custGeom>
          <a:avLst/>
          <a:gdLst/>
          <a:ahLst/>
          <a:cxnLst/>
          <a:rect l="0" t="0" r="0" b="0"/>
          <a:pathLst>
            <a:path>
              <a:moveTo>
                <a:pt x="736616" y="0"/>
              </a:moveTo>
              <a:lnTo>
                <a:pt x="736616" y="238897"/>
              </a:lnTo>
              <a:lnTo>
                <a:pt x="0" y="238897"/>
              </a:lnTo>
              <a:lnTo>
                <a:pt x="0" y="3505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E608C-47C5-435B-AD65-A4CA9164D9F3}">
      <dsp:nvSpPr>
        <dsp:cNvPr id="0" name=""/>
        <dsp:cNvSpPr/>
      </dsp:nvSpPr>
      <dsp:spPr>
        <a:xfrm>
          <a:off x="1475140" y="191441"/>
          <a:ext cx="1205371" cy="765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B7D3CB-6484-49DF-A12B-D9E563765FE4}">
      <dsp:nvSpPr>
        <dsp:cNvPr id="0" name=""/>
        <dsp:cNvSpPr/>
      </dsp:nvSpPr>
      <dsp:spPr>
        <a:xfrm>
          <a:off x="1609070" y="318674"/>
          <a:ext cx="1205371" cy="76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1488" y="341092"/>
        <a:ext cx="1160535" cy="720575"/>
      </dsp:txXfrm>
    </dsp:sp>
    <dsp:sp modelId="{13E5BD88-4264-488A-9F81-697ECD26AF26}">
      <dsp:nvSpPr>
        <dsp:cNvPr id="0" name=""/>
        <dsp:cNvSpPr/>
      </dsp:nvSpPr>
      <dsp:spPr>
        <a:xfrm>
          <a:off x="738524" y="1307414"/>
          <a:ext cx="1205371" cy="765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CCD1B1-211A-4CB3-BE96-C32B18ACDDA1}">
      <dsp:nvSpPr>
        <dsp:cNvPr id="0" name=""/>
        <dsp:cNvSpPr/>
      </dsp:nvSpPr>
      <dsp:spPr>
        <a:xfrm>
          <a:off x="872454" y="1434648"/>
          <a:ext cx="1205371" cy="76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4872" y="1457066"/>
        <a:ext cx="1160535" cy="720575"/>
      </dsp:txXfrm>
    </dsp:sp>
    <dsp:sp modelId="{E90B6E75-343A-4D39-966B-51E971403596}">
      <dsp:nvSpPr>
        <dsp:cNvPr id="0" name=""/>
        <dsp:cNvSpPr/>
      </dsp:nvSpPr>
      <dsp:spPr>
        <a:xfrm>
          <a:off x="1908" y="2423388"/>
          <a:ext cx="1205371" cy="765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A6AEB9-B839-493E-8408-8B4101A9305C}">
      <dsp:nvSpPr>
        <dsp:cNvPr id="0" name=""/>
        <dsp:cNvSpPr/>
      </dsp:nvSpPr>
      <dsp:spPr>
        <a:xfrm>
          <a:off x="135838" y="2550621"/>
          <a:ext cx="1205371" cy="76541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256" y="2573039"/>
        <a:ext cx="1160535" cy="720575"/>
      </dsp:txXfrm>
    </dsp:sp>
    <dsp:sp modelId="{5B04BC43-7663-4709-B7A8-4E278CE9EE44}">
      <dsp:nvSpPr>
        <dsp:cNvPr id="0" name=""/>
        <dsp:cNvSpPr/>
      </dsp:nvSpPr>
      <dsp:spPr>
        <a:xfrm>
          <a:off x="1475140" y="2423388"/>
          <a:ext cx="1205371" cy="765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BAFDC3-22BB-4EE6-A0B0-0E615515FB14}">
      <dsp:nvSpPr>
        <dsp:cNvPr id="0" name=""/>
        <dsp:cNvSpPr/>
      </dsp:nvSpPr>
      <dsp:spPr>
        <a:xfrm>
          <a:off x="1609070" y="2550621"/>
          <a:ext cx="1205371" cy="76541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1488" y="2573039"/>
        <a:ext cx="1160535" cy="720575"/>
      </dsp:txXfrm>
    </dsp:sp>
    <dsp:sp modelId="{9B8A9B1D-1339-4035-A80A-933B88A1B8B7}">
      <dsp:nvSpPr>
        <dsp:cNvPr id="0" name=""/>
        <dsp:cNvSpPr/>
      </dsp:nvSpPr>
      <dsp:spPr>
        <a:xfrm>
          <a:off x="2211756" y="1307414"/>
          <a:ext cx="1205371" cy="765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A0F73F-6736-4E31-ADCB-0896B9E8E10C}">
      <dsp:nvSpPr>
        <dsp:cNvPr id="0" name=""/>
        <dsp:cNvSpPr/>
      </dsp:nvSpPr>
      <dsp:spPr>
        <a:xfrm>
          <a:off x="2345686" y="1434648"/>
          <a:ext cx="1205371" cy="76541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68104" y="1457066"/>
        <a:ext cx="1160535" cy="720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1494D-23D2-45A4-A330-D61F2E98867B}">
      <dsp:nvSpPr>
        <dsp:cNvPr id="0" name=""/>
        <dsp:cNvSpPr/>
      </dsp:nvSpPr>
      <dsp:spPr>
        <a:xfrm>
          <a:off x="2255589" y="436372"/>
          <a:ext cx="3918331" cy="3918331"/>
        </a:xfrm>
        <a:prstGeom prst="blockArc">
          <a:avLst>
            <a:gd name="adj1" fmla="val 10483243"/>
            <a:gd name="adj2" fmla="val 16931402"/>
            <a:gd name="adj3" fmla="val 464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6FB20-AA93-4656-B234-EB778477F6B2}">
      <dsp:nvSpPr>
        <dsp:cNvPr id="0" name=""/>
        <dsp:cNvSpPr/>
      </dsp:nvSpPr>
      <dsp:spPr>
        <a:xfrm>
          <a:off x="2248295" y="557992"/>
          <a:ext cx="3918331" cy="3918331"/>
        </a:xfrm>
        <a:prstGeom prst="blockArc">
          <a:avLst>
            <a:gd name="adj1" fmla="val 4679530"/>
            <a:gd name="adj2" fmla="val 10636362"/>
            <a:gd name="adj3" fmla="val 4640"/>
          </a:avLst>
        </a:prstGeom>
        <a:solidFill>
          <a:srgbClr val="000099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A28EB-EF06-4F16-A83A-53F3E4E5DB54}">
      <dsp:nvSpPr>
        <dsp:cNvPr id="0" name=""/>
        <dsp:cNvSpPr/>
      </dsp:nvSpPr>
      <dsp:spPr>
        <a:xfrm>
          <a:off x="2993184" y="505711"/>
          <a:ext cx="3918331" cy="3918331"/>
        </a:xfrm>
        <a:prstGeom prst="blockArc">
          <a:avLst>
            <a:gd name="adj1" fmla="val 30006"/>
            <a:gd name="adj2" fmla="val 6002179"/>
            <a:gd name="adj3" fmla="val 464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81941-F0D2-4724-8525-223B8E522AF9}">
      <dsp:nvSpPr>
        <dsp:cNvPr id="0" name=""/>
        <dsp:cNvSpPr/>
      </dsp:nvSpPr>
      <dsp:spPr>
        <a:xfrm>
          <a:off x="3021913" y="433254"/>
          <a:ext cx="3918331" cy="3918331"/>
        </a:xfrm>
        <a:prstGeom prst="blockArc">
          <a:avLst>
            <a:gd name="adj1" fmla="val 15595235"/>
            <a:gd name="adj2" fmla="val 135705"/>
            <a:gd name="adj3" fmla="val 4640"/>
          </a:avLst>
        </a:prstGeom>
        <a:solidFill>
          <a:srgbClr val="C0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F4900-F5B1-4D40-B971-24FA8E5DBD7C}">
      <dsp:nvSpPr>
        <dsp:cNvPr id="0" name=""/>
        <dsp:cNvSpPr/>
      </dsp:nvSpPr>
      <dsp:spPr>
        <a:xfrm>
          <a:off x="3198836" y="1155751"/>
          <a:ext cx="2870327" cy="25222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45720" bIns="1280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বাসস্ট্যান্ড</a:t>
          </a:r>
          <a:endParaRPr lang="en-US" sz="36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19186" y="1525126"/>
        <a:ext cx="2029627" cy="1783498"/>
      </dsp:txXfrm>
    </dsp:sp>
    <dsp:sp modelId="{A8013159-EAD6-43BC-85FF-B721093C016F}">
      <dsp:nvSpPr>
        <dsp:cNvPr id="0" name=""/>
        <dsp:cNvSpPr/>
      </dsp:nvSpPr>
      <dsp:spPr>
        <a:xfrm>
          <a:off x="3592865" y="-109446"/>
          <a:ext cx="2051957" cy="126265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6576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১০ কি</a:t>
          </a:r>
          <a:r>
            <a:rPr lang="en-US" sz="3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32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US" sz="32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93367" y="75466"/>
        <a:ext cx="1450953" cy="892833"/>
      </dsp:txXfrm>
    </dsp:sp>
    <dsp:sp modelId="{A54FC7A2-5EDE-48D1-825F-5B4BD2D4D993}">
      <dsp:nvSpPr>
        <dsp:cNvPr id="0" name=""/>
        <dsp:cNvSpPr/>
      </dsp:nvSpPr>
      <dsp:spPr>
        <a:xfrm>
          <a:off x="6027128" y="1728638"/>
          <a:ext cx="1677718" cy="1505883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t="16000" r="-2000" b="5000"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6576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20</a:t>
          </a:r>
          <a:r>
            <a:rPr lang="bn-BD" sz="28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8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3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US" sz="36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72824" y="1949169"/>
        <a:ext cx="1186326" cy="1064821"/>
      </dsp:txXfrm>
    </dsp:sp>
    <dsp:sp modelId="{DA1F1E86-9076-4EAE-B1EE-B1EB3815F254}">
      <dsp:nvSpPr>
        <dsp:cNvPr id="0" name=""/>
        <dsp:cNvSpPr/>
      </dsp:nvSpPr>
      <dsp:spPr>
        <a:xfrm>
          <a:off x="3546008" y="3498542"/>
          <a:ext cx="2145672" cy="1701519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t="14000" b="16000"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6576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24</a:t>
          </a:r>
          <a:r>
            <a:rPr lang="bn-BD" sz="40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0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40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endParaRPr lang="en-US" sz="40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0234" y="3747724"/>
        <a:ext cx="1517220" cy="1203155"/>
      </dsp:txXfrm>
    </dsp:sp>
    <dsp:sp modelId="{5C350611-5CD5-4932-98E5-717B1431F6B4}">
      <dsp:nvSpPr>
        <dsp:cNvPr id="0" name=""/>
        <dsp:cNvSpPr/>
      </dsp:nvSpPr>
      <dsp:spPr>
        <a:xfrm>
          <a:off x="1376614" y="1960233"/>
          <a:ext cx="1865096" cy="1216583"/>
        </a:xfrm>
        <a:prstGeom prst="ellipse">
          <a:avLst/>
        </a:prstGeom>
        <a:blipFill dpi="0" rotWithShape="0">
          <a:blip xmlns:r="http://schemas.openxmlformats.org/officeDocument/2006/relationships" r:embed="rId5"/>
          <a:srcRect/>
          <a:stretch>
            <a:fillRect l="18000" t="10000" r="1000" b="12000"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32</a:t>
          </a:r>
          <a:r>
            <a:rPr lang="bn-BD" sz="3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3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endParaRPr lang="en-US" sz="32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9751" y="2138397"/>
        <a:ext cx="1318822" cy="860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4B05F-42E0-454E-89F7-AA2E7BA5F75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BA0D1-01ED-48D3-8223-16A590B8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5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73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লিচু ও</a:t>
            </a:r>
            <a:r>
              <a:rPr lang="bn-BD" baseline="0" dirty="0" smtClean="0"/>
              <a:t> আমের সংখ্যার গুণফল ও গ.সা.গু দেওয়া আছে । সমাধানঃ </a:t>
            </a:r>
            <a:r>
              <a:rPr lang="en-US" baseline="0" dirty="0" smtClean="0"/>
              <a:t>12</a:t>
            </a:r>
            <a:r>
              <a:rPr lang="bn-BD" baseline="0" dirty="0" smtClean="0"/>
              <a:t> </a:t>
            </a:r>
            <a:r>
              <a:rPr lang="bn-BD" baseline="0" dirty="0" smtClean="0"/>
              <a:t>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45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35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।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01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r>
              <a:rPr lang="bn-IN" smtClean="0"/>
              <a:t>সবুজ.......................................।।</a:t>
            </a:r>
            <a:r>
              <a:rPr lang="bn-IN" baseline="0" smtClean="0"/>
              <a:t> সবাইকে ধন্যবাদ ...............।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8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8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গুণিতকগুলো লিখ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এর মধ্যে common  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 চিহ্নিত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ল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</a:t>
            </a:r>
            <a:r>
              <a:rPr lang="bn-BD" sz="1200" baseline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। এরপর ক্লিকের মাধ্যমে ল.সা.গু নির্ণয়ের প্রক্রিয়া দেখাব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8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 শেষে ২/১জন </a:t>
            </a:r>
            <a:r>
              <a:rPr lang="bn-BD" baseline="0" dirty="0" smtClean="0"/>
              <a:t> শিক্ষার্থীকে বোর্ডে এনে  কাজটি করতে দেবো । (১) ৪৫, (২)২৪ 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5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মৌলিক গুণনীয়ক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লিখ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এর মধ্যে common  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গুণনীয়কগুলো চিহ্নিত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ল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</a:t>
            </a:r>
            <a:r>
              <a:rPr lang="bn-BD" sz="1200" baseline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। এরপর ক্লিকের মাধ্যমে ল.সা.গু নির্ণয়ের প্রক্রিয়া দেখাব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17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কাজ শেষে ২/১জন </a:t>
            </a:r>
            <a:r>
              <a:rPr lang="bn-BD" baseline="0" dirty="0" smtClean="0"/>
              <a:t> শিক্ষার্থীকে বোর্ডে এনে  কাজটি করতে দেবো । সমাধান; (১) ২৪ ,(২) ৩৬।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2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মধ্যে কমপক্ষে দুইটি সংখ্যা কোন ক্ষুদ্রতম মৌলিক সংখ্যা দ্বারা বিভাজ্য । সংখ্যাটি দিয়ে শিক্ষার্থীদের সংখ্যা গুলোকে ভাগ করতে বলবো । এভাবেই পুরো প্রক্রিয়াটি সম্পন্ন করবো । </a:t>
            </a:r>
            <a:r>
              <a:rPr lang="bn-BD" sz="1200" baseline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 ক্লিক এবং প্রশ্নের  মাধ্যমে ল.সা.গু নির্ণয়ের প্রক্রিয়া দেখাব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(অবশ্যই</a:t>
            </a:r>
            <a:r>
              <a:rPr lang="bn-BD" sz="1200" baseline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বোর্ড ব্যবহার করে )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32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দলীয় উপস্থাপন</a:t>
            </a:r>
            <a:r>
              <a:rPr lang="bn-BD" baseline="0" dirty="0" smtClean="0"/>
              <a:t> শেষে প্রয়োজনে প্রশ্ন-উত্তর ও বোর্ড ব্যবহার করে সঠিক সমাধান দেখাবো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2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3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6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6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7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9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0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0364-1DA7-49E3-A5DA-235DB43542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7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1944" y="0"/>
            <a:ext cx="3555999" cy="1872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600" dirty="0" smtClean="0">
              <a:solidFill>
                <a:srgbClr val="800000"/>
              </a:solidFill>
            </a:endParaRPr>
          </a:p>
          <a:p>
            <a:pPr algn="ctr"/>
            <a:endParaRPr lang="bn-IN" sz="6600" dirty="0">
              <a:solidFill>
                <a:srgbClr val="800000"/>
              </a:solidFill>
            </a:endParaRPr>
          </a:p>
          <a:p>
            <a:pPr algn="ctr"/>
            <a:endParaRPr lang="bn-IN" sz="6600" dirty="0" smtClean="0">
              <a:solidFill>
                <a:srgbClr val="800000"/>
              </a:solidFill>
            </a:endParaRPr>
          </a:p>
          <a:p>
            <a:pPr algn="ctr"/>
            <a:r>
              <a:rPr lang="bn-IN" sz="6600" dirty="0" smtClean="0">
                <a:solidFill>
                  <a:srgbClr val="800000"/>
                </a:solidFill>
              </a:rPr>
              <a:t>স্বাগতম</a:t>
            </a:r>
          </a:p>
          <a:p>
            <a:pPr algn="ctr"/>
            <a:r>
              <a:rPr lang="bn-IN" dirty="0" smtClean="0"/>
              <a:t> </a:t>
            </a:r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344"/>
            <a:ext cx="9144000" cy="46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0263"/>
            <a:ext cx="9143999" cy="9054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ইউক্লিডীয় প্রক্রিয়ায় ৪,৬, ৮ ও ১২ এর ল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b="1" dirty="0">
              <a:ln/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8917" y="2451432"/>
            <a:ext cx="3032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 , ৬ , ৮ ,১২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98461" y="2646688"/>
            <a:ext cx="4241278" cy="565832"/>
            <a:chOff x="5332723" y="2191836"/>
            <a:chExt cx="2812178" cy="5658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32723" y="2742818"/>
              <a:ext cx="2812178" cy="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996934" y="2191836"/>
              <a:ext cx="1" cy="56583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645453" y="3131655"/>
            <a:ext cx="3382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২ , ৩ , ৪ , ৬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86738" y="3197670"/>
            <a:ext cx="4288169" cy="595692"/>
            <a:chOff x="1707980" y="1729618"/>
            <a:chExt cx="2063862" cy="71034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707980" y="2439962"/>
              <a:ext cx="206386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95445" y="1729618"/>
              <a:ext cx="0" cy="7103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842101" y="3728018"/>
            <a:ext cx="32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, ৩ , ২ , ৩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759" y="5771653"/>
            <a:ext cx="5216682" cy="5982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4400" dirty="0" smtClean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, ৬ ও ৮ এর ল</a:t>
            </a:r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    </a:t>
            </a:r>
            <a:endParaRPr lang="en-US" sz="4400" dirty="0">
              <a:ln w="0"/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5399" y="2390746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5718" y="3117896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86738" y="3775265"/>
            <a:ext cx="4288169" cy="595692"/>
            <a:chOff x="1707980" y="1729618"/>
            <a:chExt cx="2063862" cy="71034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707980" y="2439962"/>
              <a:ext cx="206386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95445" y="1729618"/>
              <a:ext cx="0" cy="7103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100877" y="3666659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2100" y="4304916"/>
            <a:ext cx="32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, ১ ,  ২ , ১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94752" y="2407752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4032" y="3102208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6734" y="4307931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3312" y="3666658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4103" y="5647466"/>
            <a:ext cx="37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</a:t>
            </a:r>
            <a:endParaRPr lang="en-US" sz="40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51127" y="5662046"/>
            <a:ext cx="37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</a:t>
            </a:r>
            <a:endParaRPr lang="en-US" sz="40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91922" y="5662046"/>
            <a:ext cx="1251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= ২৪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0811" y="5632289"/>
            <a:ext cx="37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</a:t>
            </a:r>
            <a:endParaRPr lang="en-US" sz="40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3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6388 0.4659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42899 0.364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1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51458 0.2863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648 L 0.34167 0.1990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963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3" grpId="0"/>
      <p:bldP spid="24" grpId="0"/>
      <p:bldP spid="29" grpId="0"/>
      <p:bldP spid="14" grpId="0"/>
      <p:bldP spid="18" grpId="0"/>
      <p:bldP spid="25" grpId="0"/>
      <p:bldP spid="26" grpId="0"/>
      <p:bldP spid="26" grpId="1"/>
      <p:bldP spid="27" grpId="0"/>
      <p:bldP spid="27" grpId="1"/>
      <p:bldP spid="30" grpId="0"/>
      <p:bldP spid="30" grpId="1"/>
      <p:bldP spid="31" grpId="0"/>
      <p:bldP spid="31" grpId="1"/>
      <p:bldP spid="9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91483678"/>
              </p:ext>
            </p:extLst>
          </p:nvPr>
        </p:nvGraphicFramePr>
        <p:xfrm>
          <a:off x="1228298" y="0"/>
          <a:ext cx="9143999" cy="509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535" y="4967196"/>
            <a:ext cx="8939283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>
                <a:gd name="adj" fmla="val 52443"/>
              </a:avLst>
            </a:prstTxWarp>
            <a:spAutoFit/>
          </a:bodyPr>
          <a:lstStyle/>
          <a:p>
            <a:r>
              <a:rPr lang="bn-BD" sz="3600" dirty="0" smtClean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বাসস্ট্যান্ড থেকে কিছু সময় পর পর গাড়ির  গায়ে লেখা বেগে একই দিকে বৃত্তাকারে  চলতে  থাকলে , কমপক্ষে কতদূর পথ অতিক্রম করার পর বাস চারটি একত্রে মিলিত হবে ।  </a:t>
            </a:r>
            <a:endParaRPr lang="en-US" sz="3600" dirty="0">
              <a:ln w="0">
                <a:solidFill>
                  <a:srgbClr val="000099"/>
                </a:solidFill>
              </a:ln>
              <a:solidFill>
                <a:srgbClr val="00009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"/>
            <a:ext cx="3821374" cy="12352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717" y="90932"/>
            <a:ext cx="8499554" cy="534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ও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–এর মধ্যে সম্পর্ক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201" y="5723134"/>
            <a:ext cx="8595089" cy="57509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 ২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3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5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221" y="4882027"/>
            <a:ext cx="8373050" cy="53457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BD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 ২ </a:t>
            </a:r>
            <a:r>
              <a:rPr lang="en-US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3</a:t>
            </a:r>
            <a:r>
              <a:rPr lang="bn-BD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rgbClr val="8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717" y="4255455"/>
            <a:ext cx="8587930" cy="4910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১২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৩০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9453" y="4882027"/>
            <a:ext cx="2155160" cy="29524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8041" y="5312794"/>
            <a:ext cx="2467337" cy="3701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৬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4933" y="5847366"/>
            <a:ext cx="3944200" cy="58719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=গ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2677" y="5260275"/>
                <a:ext cx="8338781" cy="158541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সংখ্যাদ্বয়ের গ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 </a:t>
                </a:r>
                <a:r>
                  <a:rPr lang="en-US" sz="44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সংখ্যা দুটির গু</m:t>
                        </m:r>
                        <m:r>
                          <m:rPr>
                            <m:nor/>
                          </m:rPr>
                          <a:rPr lang="bn-BD" sz="4000" b="0" i="0" dirty="0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ণ</m:t>
                        </m:r>
                        <m:r>
                          <m:rPr>
                            <m:nor/>
                          </m:rPr>
                          <a:rPr lang="bn-BD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ফল 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সংখ্যাদ্বয়ের ল</m:t>
                        </m:r>
                        <m:r>
                          <m:rPr>
                            <m:nor/>
                          </m:rPr>
                          <a:rPr lang="en-US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bn-BD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সা</m:t>
                        </m:r>
                        <m:r>
                          <m:rPr>
                            <m:nor/>
                          </m:rPr>
                          <a:rPr lang="en-US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bn-BD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গু</m:t>
                        </m:r>
                      </m:den>
                    </m:f>
                  </m:oMath>
                </a14:m>
                <a:r>
                  <a:rPr lang="bn-BD" sz="44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44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77" y="5260275"/>
                <a:ext cx="8338781" cy="1585415"/>
              </a:xfrm>
              <a:prstGeom prst="rect">
                <a:avLst/>
              </a:prstGeom>
              <a:blipFill rotWithShape="0">
                <a:blip r:embed="rId3"/>
                <a:stretch>
                  <a:fillRect l="-365" t="-1916" r="-657" b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72677" y="5260274"/>
                <a:ext cx="8316455" cy="159772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সংখ্যাদ্বয়ের ল</m:t>
                    </m:r>
                    <m:r>
                      <m:rPr>
                        <m:nor/>
                      </m:rPr>
                      <a:rPr lang="en-US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সা</m:t>
                    </m:r>
                    <m:r>
                      <m:rPr>
                        <m:nor/>
                      </m:rPr>
                      <a:rPr lang="en-US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গু</m:t>
                    </m:r>
                    <m:r>
                      <a:rPr lang="bn-BD" sz="4400" i="1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40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সংখ্যা দুটির </m:t>
                        </m:r>
                        <m:r>
                          <m:rPr>
                            <m:nor/>
                          </m:rPr>
                          <a:rPr lang="bn-BD" sz="4000" b="0" i="0" dirty="0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গুণ</m:t>
                        </m:r>
                        <m:r>
                          <m:rPr>
                            <m:nor/>
                          </m:rPr>
                          <a:rPr lang="bn-BD" sz="40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ফল 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sz="48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সংখ্যাদ্বয়ের গ</m:t>
                        </m:r>
                        <m:r>
                          <m:rPr>
                            <m:nor/>
                          </m:rPr>
                          <a:rPr lang="en-US" sz="48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bn-BD" sz="48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সা</m:t>
                        </m:r>
                        <m:r>
                          <m:rPr>
                            <m:nor/>
                          </m:rPr>
                          <a:rPr lang="en-US" sz="48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bn-BD" sz="48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গু</m:t>
                        </m:r>
                      </m:den>
                    </m:f>
                  </m:oMath>
                </a14:m>
                <a:r>
                  <a:rPr lang="bn-BD" sz="44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4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77" y="5260274"/>
                <a:ext cx="8316455" cy="1597726"/>
              </a:xfrm>
              <a:prstGeom prst="rect">
                <a:avLst/>
              </a:prstGeom>
              <a:blipFill rotWithShape="0">
                <a:blip r:embed="rId4"/>
                <a:stretch>
                  <a:fillRect l="-219" t="-1515" r="-585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494" y="729788"/>
            <a:ext cx="6474513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 animBg="1"/>
      <p:bldP spid="13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2765"/>
            <a:ext cx="2292824" cy="233035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31" y="1098642"/>
            <a:ext cx="3327499" cy="2497543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2234270" y="1920921"/>
            <a:ext cx="1119581" cy="1542197"/>
          </a:xfrm>
          <a:prstGeom prst="mathMultiply">
            <a:avLst>
              <a:gd name="adj1" fmla="val 16558"/>
            </a:avLst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Equal 4"/>
          <p:cNvSpPr/>
          <p:nvPr/>
        </p:nvSpPr>
        <p:spPr>
          <a:xfrm>
            <a:off x="5729194" y="2528248"/>
            <a:ext cx="955343" cy="655092"/>
          </a:xfrm>
          <a:prstGeom prst="mathEqual">
            <a:avLst>
              <a:gd name="adj1" fmla="val 23520"/>
              <a:gd name="adj2" fmla="val 36760"/>
            </a:avLst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84841" y="3475913"/>
            <a:ext cx="3664579" cy="1696593"/>
            <a:chOff x="1084841" y="3475913"/>
            <a:chExt cx="3664579" cy="1696593"/>
          </a:xfrm>
        </p:grpSpPr>
        <p:sp>
          <p:nvSpPr>
            <p:cNvPr id="7" name="TextBox 6"/>
            <p:cNvSpPr txBox="1"/>
            <p:nvPr/>
          </p:nvSpPr>
          <p:spPr>
            <a:xfrm>
              <a:off x="1084841" y="4418464"/>
              <a:ext cx="3664579" cy="754042"/>
            </a:xfrm>
            <a:prstGeom prst="rect">
              <a:avLst/>
            </a:prstGeom>
            <a:noFill/>
            <a:ln w="79375" cmpd="thinThick">
              <a:solidFill>
                <a:srgbClr val="8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 ১২ 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 rot="10800000">
              <a:off x="1084841" y="3501503"/>
              <a:ext cx="382137" cy="904166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8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 Arrow 9"/>
            <p:cNvSpPr/>
            <p:nvPr/>
          </p:nvSpPr>
          <p:spPr>
            <a:xfrm rot="10800000">
              <a:off x="4367283" y="3475913"/>
              <a:ext cx="382137" cy="904166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8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39731" y="2528248"/>
            <a:ext cx="1788166" cy="754042"/>
          </a:xfrm>
          <a:prstGeom prst="rect">
            <a:avLst/>
          </a:prstGeom>
          <a:noFill/>
          <a:ln w="79375" cmpd="thinThick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144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367" y="5750831"/>
            <a:ext cx="8138106" cy="754042"/>
          </a:xfrm>
          <a:prstGeom prst="rect">
            <a:avLst/>
          </a:prstGeom>
          <a:solidFill>
            <a:schemeClr val="bg2"/>
          </a:solidFill>
          <a:ln w="79375" cmpd="thinThick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ও লিচুর সংখ্যার 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? 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2825" y="63720"/>
            <a:ext cx="4258100" cy="10157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BD" sz="3600" dirty="0" smtClean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36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 কাজ  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2" y="149295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923" y="196187"/>
            <a:ext cx="1622738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38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Wingdings" panose="05000000000000000000" pitchFamily="2" charset="2"/>
              </a:rPr>
              <a:t></a:t>
            </a:r>
            <a:endParaRPr lang="en-US" sz="138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7288" y="-140741"/>
            <a:ext cx="1622738" cy="26468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Wingdings" panose="05000000000000000000" pitchFamily="2" charset="2"/>
              </a:rPr>
              <a:t></a:t>
            </a:r>
            <a:endParaRPr lang="en-US" sz="166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83" y="2356373"/>
            <a:ext cx="8713553" cy="7307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, ৮ ও ১২ </a:t>
            </a:r>
            <a:r>
              <a:rPr lang="en-US" sz="36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513656" y="366367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362594" y="5210255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৭২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513656" y="517792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439334" y="3662712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২৪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4371" y="2314103"/>
            <a:ext cx="8593329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	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 , 12 ও 16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 গুণিতক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362594" y="5202959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৪৮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5439334" y="3666360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১৬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1513656" y="516736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২ 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1487950" y="363512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৪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4983" y="2270827"/>
            <a:ext cx="8732717" cy="737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৩।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 , 12 ও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5362594" y="5217551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439334" y="3659064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৮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488328" y="5156804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১২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1500803" y="362140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৪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04208" y="361653"/>
            <a:ext cx="2328168" cy="1536331"/>
          </a:xfrm>
          <a:prstGeom prst="roundRect">
            <a:avLst>
              <a:gd name="adj" fmla="val 50000"/>
            </a:avLst>
          </a:prstGeom>
          <a:solidFill>
            <a:schemeClr val="accent1">
              <a:alpha val="36000"/>
            </a:schemeClr>
          </a:solidFill>
          <a:ln w="1936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4" grpId="0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4843" y="2080679"/>
            <a:ext cx="5125329" cy="1919356"/>
            <a:chOff x="1773073" y="183050"/>
            <a:chExt cx="5883322" cy="36383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073" y="183050"/>
              <a:ext cx="5883322" cy="2987401"/>
            </a:xfrm>
            <a:prstGeom prst="round2DiagRect">
              <a:avLst>
                <a:gd name="adj1" fmla="val 42521"/>
                <a:gd name="adj2" fmla="val 39832"/>
              </a:avLst>
            </a:prstGeom>
            <a:ln w="174625" cap="sq" cmpd="thinThick">
              <a:solidFill>
                <a:srgbClr val="000099"/>
              </a:solidFill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4053384" y="3347872"/>
              <a:ext cx="1091821" cy="47350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 </a:t>
              </a:r>
              <a:endPara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6600" y="4667533"/>
            <a:ext cx="8325136" cy="1856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57150" prstMaterial="matte">
            <a:bevelT w="184150" h="133350"/>
            <a:bevelB w="69850" h="120650"/>
          </a:sp3d>
        </p:spPr>
        <p:txBody>
          <a:bodyPr wrap="square" rtlCol="0">
            <a:prstTxWarp prst="textPlain">
              <a:avLst>
                <a:gd name="adj" fmla="val 46721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গুলিকে ৮, ১২, ১৮ ও ২৪ টি করে ভাগ করলে প্রত্যেক বার ৫ টি করে অবশিষ্ট থাকে । বক্সে কমপক্ষে  কতগুলো আম আছে ? </a:t>
            </a:r>
            <a:endParaRPr lang="en-US" sz="3600" dirty="0">
              <a:ln w="0"/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2757" y="779038"/>
            <a:ext cx="2958844" cy="8030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429" y="408669"/>
            <a:ext cx="5390314" cy="175396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en-US" sz="13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" y="2271712"/>
            <a:ext cx="6255658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73077" y="2106662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31370" y="2788435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73573" y="2833684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8113" y="2995049"/>
            <a:ext cx="4160677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আনিছুর রহমান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524" y="3512732"/>
            <a:ext cx="439102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(গণিত )</a:t>
            </a:r>
            <a:endParaRPr lang="bn-IN" sz="3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গোড়ল দাখিল মাদরাসা </a:t>
            </a:r>
          </a:p>
          <a:p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কালীগঞ্জ,লালমনিরহাট</a:t>
            </a: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মোবাইল-০১৭২৩৩১৪১৩৮</a:t>
            </a:r>
          </a:p>
          <a:p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shabujnamuri@gmail.com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6056" y="2995049"/>
            <a:ext cx="3497943" cy="1620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8" y="114724"/>
            <a:ext cx="3243100" cy="28803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101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010" y="2743903"/>
            <a:ext cx="5761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কী তা 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782" y="3368658"/>
            <a:ext cx="7549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28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ণি</a:t>
            </a:r>
            <a:r>
              <a:rPr lang="bn-BD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তক , মৌলিক গুণনীয়ক ও ইউক্লিডীয় 	পদ্ধতিতে ল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পারবে ।</a:t>
            </a:r>
            <a:endParaRPr lang="en-US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782" y="4272349"/>
            <a:ext cx="69691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ও 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এর মধ্যে সম্পর্ক তৈরি 	করতে পারবে 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363" y="1457428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781782" y="46754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6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8478730"/>
              </p:ext>
            </p:extLst>
          </p:nvPr>
        </p:nvGraphicFramePr>
        <p:xfrm>
          <a:off x="0" y="198865"/>
          <a:ext cx="3646311" cy="339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8730400"/>
              </p:ext>
            </p:extLst>
          </p:nvPr>
        </p:nvGraphicFramePr>
        <p:xfrm>
          <a:off x="5199962" y="2813687"/>
          <a:ext cx="3944038" cy="321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32136"/>
              </p:ext>
            </p:extLst>
          </p:nvPr>
        </p:nvGraphicFramePr>
        <p:xfrm>
          <a:off x="3387211" y="2077157"/>
          <a:ext cx="2562034" cy="223168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57814"/>
                <a:gridCol w="1704220"/>
              </a:tblGrid>
              <a:tr h="74389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3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ঘিষ্ঠ</a:t>
                      </a:r>
                      <a:r>
                        <a:rPr lang="bn-BD" sz="40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74389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4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</a:t>
                      </a:r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4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74389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</a:t>
                      </a:r>
                      <a:r>
                        <a:rPr lang="bn-BD" sz="4000" b="1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ণিতক</a:t>
                      </a:r>
                      <a:r>
                        <a:rPr lang="bn-BD" sz="4000" b="1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375378" y="2043289"/>
            <a:ext cx="2562578" cy="2257778"/>
          </a:xfrm>
          <a:prstGeom prst="rect">
            <a:avLst/>
          </a:prstGeom>
          <a:blipFill>
            <a:blip r:embed="rId15">
              <a:alphaModFix amt="95000"/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BD" sz="4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 নিয়ে খেলা 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114" y="3654736"/>
            <a:ext cx="235761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2666" y="6012345"/>
            <a:ext cx="235761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52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572" y="696685"/>
            <a:ext cx="8113486" cy="4659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u="sng" dirty="0" smtClean="0">
                <a:solidFill>
                  <a:srgbClr val="800000"/>
                </a:solidFill>
              </a:rPr>
              <a:t>ল,সা,গু নির্ণয় </a:t>
            </a:r>
            <a:endParaRPr lang="en-US" sz="8800" u="sng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0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636719"/>
            <a:ext cx="8311487" cy="891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231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গুণিতকের সাহায্যে ৪,৬ও ৮ এর ল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5964" y="2437597"/>
            <a:ext cx="6455457" cy="5788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4,8,12,16,20,24,28,36,40,44,48 …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7773" y="3159966"/>
            <a:ext cx="6433477" cy="6750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6, 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12, 18, 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24,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30,36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42, 48 …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7773" y="4030048"/>
            <a:ext cx="643347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 ,     16  ,     24 , 32 ,  40,    48 …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54741" y="2292824"/>
            <a:ext cx="631910" cy="2366959"/>
          </a:xfrm>
          <a:prstGeom prst="roundRect">
            <a:avLst>
              <a:gd name="adj" fmla="val 469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038531" y="2292824"/>
            <a:ext cx="600502" cy="2400151"/>
          </a:xfrm>
          <a:prstGeom prst="roundRect">
            <a:avLst>
              <a:gd name="adj" fmla="val 469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Callout 9"/>
          <p:cNvSpPr/>
          <p:nvPr/>
        </p:nvSpPr>
        <p:spPr>
          <a:xfrm>
            <a:off x="3000866" y="4726167"/>
            <a:ext cx="5130725" cy="1417711"/>
          </a:xfrm>
          <a:prstGeom prst="upArrowCallout">
            <a:avLst>
              <a:gd name="adj1" fmla="val 16715"/>
              <a:gd name="adj2" fmla="val 16715"/>
              <a:gd name="adj3" fmla="val 13400"/>
              <a:gd name="adj4" fmla="val 57351"/>
            </a:avLst>
          </a:prstGeom>
          <a:noFill/>
          <a:ln w="44450" cap="rnd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ল</a:t>
            </a:r>
            <a:r>
              <a:rPr lang="en-US" sz="44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4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=২৪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609" y="2292825"/>
            <a:ext cx="2507345" cy="72360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গুণিতকগুলো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0299" y="3042115"/>
            <a:ext cx="2556213" cy="72360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4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গুণিতকগুলো </a:t>
            </a:r>
            <a:r>
              <a:rPr lang="en-US" sz="24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10308" y="3919025"/>
            <a:ext cx="2633584" cy="72360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গুণিতকগুলো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2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7" grpId="1" animBg="1"/>
      <p:bldP spid="8" grpId="0" animBg="1"/>
      <p:bldP spid="8" grpId="1" animBg="1"/>
      <p:bldP spid="10" grpId="0" animBg="1"/>
      <p:bldP spid="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246" y="2153022"/>
            <a:ext cx="8457064" cy="74660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গুণিতকের সাহায্যে ল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2492" y="3385782"/>
            <a:ext cx="3845170" cy="57075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৫ , ৯ ও ১৫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2492" y="4442695"/>
            <a:ext cx="3845170" cy="57075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৮ ও ১২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8040" y="443819"/>
            <a:ext cx="3757674" cy="7028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75836"/>
            <a:ext cx="9143999" cy="9054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গুণনীয়কের সাহায্যে ৪,৬ও ৮ এর ল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b="1" dirty="0">
              <a:ln/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66122344"/>
              </p:ext>
            </p:extLst>
          </p:nvPr>
        </p:nvGraphicFramePr>
        <p:xfrm>
          <a:off x="0" y="1771964"/>
          <a:ext cx="3016155" cy="194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8649435"/>
              </p:ext>
            </p:extLst>
          </p:nvPr>
        </p:nvGraphicFramePr>
        <p:xfrm>
          <a:off x="3084394" y="1780684"/>
          <a:ext cx="2852383" cy="195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8447410"/>
              </p:ext>
            </p:extLst>
          </p:nvPr>
        </p:nvGraphicFramePr>
        <p:xfrm>
          <a:off x="5386316" y="1671502"/>
          <a:ext cx="3552967" cy="350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Rectangle 5"/>
          <p:cNvSpPr/>
          <p:nvPr/>
        </p:nvSpPr>
        <p:spPr>
          <a:xfrm>
            <a:off x="139477" y="5410987"/>
            <a:ext cx="4596296" cy="77144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ল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</a:t>
            </a:r>
            <a:endParaRPr lang="en-US" sz="4800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2129" y="5519712"/>
            <a:ext cx="2643881" cy="66272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dirty="0">
              <a:ln w="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2366" y="5519712"/>
            <a:ext cx="1240306" cy="66272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২৪ 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2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246" y="2153022"/>
            <a:ext cx="8457064" cy="74660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ৌলিক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গুণনীয়কের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ল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2492" y="3385782"/>
            <a:ext cx="3845170" cy="57075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2492" y="4442695"/>
            <a:ext cx="3845170" cy="57075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8040" y="361932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1207</TotalTime>
  <Words>831</Words>
  <Application>Microsoft Office PowerPoint</Application>
  <PresentationFormat>On-screen Show (4:3)</PresentationFormat>
  <Paragraphs>172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Symbol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SHABUJ</cp:lastModifiedBy>
  <cp:revision>227</cp:revision>
  <dcterms:created xsi:type="dcterms:W3CDTF">2014-09-19T13:41:27Z</dcterms:created>
  <dcterms:modified xsi:type="dcterms:W3CDTF">2019-12-05T17:18:33Z</dcterms:modified>
</cp:coreProperties>
</file>