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56" r:id="rId6"/>
    <p:sldId id="262" r:id="rId7"/>
    <p:sldId id="260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F6BE1-2FA1-4AD9-AA77-147B28645888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66D1222E-E52A-4300-9579-43C398FB2A88}">
      <dgm:prSet phldrT="[Text]"/>
      <dgm:spPr/>
      <dgm:t>
        <a:bodyPr/>
        <a:lstStyle/>
        <a:p>
          <a:r>
            <a:rPr lang="en-US" dirty="0" smtClean="0"/>
            <a:t>bcpsbipra@gmail.com</a:t>
          </a:r>
          <a:endParaRPr lang="en-US" dirty="0"/>
        </a:p>
      </dgm:t>
    </dgm:pt>
    <dgm:pt modelId="{AB111AAA-130B-4710-B057-E7C19CC5B72B}" type="parTrans" cxnId="{3019D166-5C07-47B7-A288-DE77C252F5E9}">
      <dgm:prSet/>
      <dgm:spPr/>
      <dgm:t>
        <a:bodyPr/>
        <a:lstStyle/>
        <a:p>
          <a:endParaRPr lang="en-US"/>
        </a:p>
      </dgm:t>
    </dgm:pt>
    <dgm:pt modelId="{004D51E5-070D-4BB6-B703-5EF219726A08}" type="sibTrans" cxnId="{3019D166-5C07-47B7-A288-DE77C252F5E9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en-US"/>
        </a:p>
      </dgm:t>
    </dgm:pt>
    <dgm:pt modelId="{E6D321D4-0F82-421C-A328-F6B829C2E3C2}" type="pres">
      <dgm:prSet presAssocID="{7E7F6BE1-2FA1-4AD9-AA77-147B28645888}" presName="Name0" presStyleCnt="0">
        <dgm:presLayoutVars>
          <dgm:chMax val="7"/>
          <dgm:chPref val="7"/>
          <dgm:dir/>
        </dgm:presLayoutVars>
      </dgm:prSet>
      <dgm:spPr/>
    </dgm:pt>
    <dgm:pt modelId="{DB42F916-6748-41B1-BC2B-C8360D41EEB4}" type="pres">
      <dgm:prSet presAssocID="{7E7F6BE1-2FA1-4AD9-AA77-147B28645888}" presName="Name1" presStyleCnt="0"/>
      <dgm:spPr/>
    </dgm:pt>
    <dgm:pt modelId="{9B977673-4140-4F89-847B-6D98279CFD34}" type="pres">
      <dgm:prSet presAssocID="{004D51E5-070D-4BB6-B703-5EF219726A08}" presName="picture_1" presStyleCnt="0"/>
      <dgm:spPr/>
    </dgm:pt>
    <dgm:pt modelId="{97BEA524-51C6-4A81-A27B-D8747D5C6148}" type="pres">
      <dgm:prSet presAssocID="{004D51E5-070D-4BB6-B703-5EF219726A08}" presName="pictureRepeatNode" presStyleLbl="alignImgPlace1" presStyleIdx="0" presStyleCnt="1" custFlipHor="0" custScaleX="120000" custLinFactX="-100000" custLinFactY="93548" custLinFactNeighborX="-171429" custLinFactNeighborY="100000"/>
      <dgm:spPr/>
      <dgm:t>
        <a:bodyPr/>
        <a:lstStyle/>
        <a:p>
          <a:endParaRPr lang="en-US"/>
        </a:p>
      </dgm:t>
    </dgm:pt>
    <dgm:pt modelId="{B3C5246E-687A-4150-B314-ACBE3C475F1F}" type="pres">
      <dgm:prSet presAssocID="{66D1222E-E52A-4300-9579-43C398FB2A88}" presName="text_1" presStyleLbl="node1" presStyleIdx="0" presStyleCnt="0" custFlipVert="0" custFlipHor="1" custScaleX="160714" custScaleY="134071" custLinFactNeighborX="-4464" custLinFactNeighborY="-2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BBE2C2-6C01-4C87-9BE3-9744B9A4726D}" type="presOf" srcId="{7E7F6BE1-2FA1-4AD9-AA77-147B28645888}" destId="{E6D321D4-0F82-421C-A328-F6B829C2E3C2}" srcOrd="0" destOrd="0" presId="urn:microsoft.com/office/officeart/2008/layout/CircularPictureCallout"/>
    <dgm:cxn modelId="{3019D166-5C07-47B7-A288-DE77C252F5E9}" srcId="{7E7F6BE1-2FA1-4AD9-AA77-147B28645888}" destId="{66D1222E-E52A-4300-9579-43C398FB2A88}" srcOrd="0" destOrd="0" parTransId="{AB111AAA-130B-4710-B057-E7C19CC5B72B}" sibTransId="{004D51E5-070D-4BB6-B703-5EF219726A08}"/>
    <dgm:cxn modelId="{5EC69C29-D077-44CD-8C1C-AA486D985DD6}" type="presOf" srcId="{004D51E5-070D-4BB6-B703-5EF219726A08}" destId="{97BEA524-51C6-4A81-A27B-D8747D5C6148}" srcOrd="0" destOrd="0" presId="urn:microsoft.com/office/officeart/2008/layout/CircularPictureCallout"/>
    <dgm:cxn modelId="{19840C23-310C-4471-B9C4-EE19C763722F}" type="presOf" srcId="{66D1222E-E52A-4300-9579-43C398FB2A88}" destId="{B3C5246E-687A-4150-B314-ACBE3C475F1F}" srcOrd="0" destOrd="0" presId="urn:microsoft.com/office/officeart/2008/layout/CircularPictureCallout"/>
    <dgm:cxn modelId="{5B0DF430-B1BD-4F47-B09F-F8D8B76B4690}" type="presParOf" srcId="{E6D321D4-0F82-421C-A328-F6B829C2E3C2}" destId="{DB42F916-6748-41B1-BC2B-C8360D41EEB4}" srcOrd="0" destOrd="0" presId="urn:microsoft.com/office/officeart/2008/layout/CircularPictureCallout"/>
    <dgm:cxn modelId="{707D5206-1C89-433F-953D-7ABE56722117}" type="presParOf" srcId="{DB42F916-6748-41B1-BC2B-C8360D41EEB4}" destId="{9B977673-4140-4F89-847B-6D98279CFD34}" srcOrd="0" destOrd="0" presId="urn:microsoft.com/office/officeart/2008/layout/CircularPictureCallout"/>
    <dgm:cxn modelId="{D0F377E0-76FA-4408-A407-CD6303D53D3D}" type="presParOf" srcId="{9B977673-4140-4F89-847B-6D98279CFD34}" destId="{97BEA524-51C6-4A81-A27B-D8747D5C6148}" srcOrd="0" destOrd="0" presId="urn:microsoft.com/office/officeart/2008/layout/CircularPictureCallout"/>
    <dgm:cxn modelId="{A8662EA8-AD01-4D52-A167-8124FB0F3DC6}" type="presParOf" srcId="{DB42F916-6748-41B1-BC2B-C8360D41EEB4}" destId="{B3C5246E-687A-4150-B314-ACBE3C475F1F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EA524-51C6-4A81-A27B-D8747D5C6148}">
      <dsp:nvSpPr>
        <dsp:cNvPr id="0" name=""/>
        <dsp:cNvSpPr/>
      </dsp:nvSpPr>
      <dsp:spPr>
        <a:xfrm>
          <a:off x="0" y="160019"/>
          <a:ext cx="1600199" cy="133350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5246E-687A-4150-B314-ACBE3C475F1F}">
      <dsp:nvSpPr>
        <dsp:cNvPr id="0" name=""/>
        <dsp:cNvSpPr/>
      </dsp:nvSpPr>
      <dsp:spPr>
        <a:xfrm flipH="1">
          <a:off x="609603" y="704177"/>
          <a:ext cx="1371597" cy="5899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bcpsbipra@gmail.com</a:t>
          </a:r>
          <a:endParaRPr lang="en-US" sz="1100" kern="1200" dirty="0"/>
        </a:p>
      </dsp:txBody>
      <dsp:txXfrm>
        <a:off x="609603" y="704177"/>
        <a:ext cx="1371597" cy="589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4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4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4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9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6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4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2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5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8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718E-B756-4CF9-8E39-65FD1090304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BB348-5CDB-4A96-9126-77C1996FA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9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838201"/>
            <a:ext cx="6858000" cy="1676400"/>
          </a:xfrm>
          <a:ln w="76200"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  <a:reflection blurRad="6350" stA="50000" endA="295" endPos="92000" dist="101600" dir="5400000" sy="-100000" algn="bl" rotWithShape="0"/>
          </a:effectLst>
          <a:scene3d>
            <a:camera prst="perspectiveContrastingRigh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GOOD MORNING 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STUDENTS</a:t>
            </a:r>
            <a:r>
              <a:rPr lang="en-US" dirty="0" smtClean="0">
                <a:ln w="12700">
                  <a:solidFill>
                    <a:srgbClr val="002060"/>
                  </a:solidFill>
                </a:ln>
                <a:solidFill>
                  <a:srgbClr val="FFFF00"/>
                </a:solidFill>
              </a:rPr>
              <a:t>.</a:t>
            </a:r>
            <a:endParaRPr lang="en-US" dirty="0">
              <a:ln w="12700">
                <a:solidFill>
                  <a:srgbClr val="00206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are you.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7200" y="9354"/>
            <a:ext cx="11262360" cy="4478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040" y="0"/>
            <a:ext cx="441960" cy="68486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325"/>
            <a:ext cx="457200" cy="68486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87680" y="6345237"/>
            <a:ext cx="11262360" cy="46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37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206" y="1356852"/>
            <a:ext cx="11848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say them to open their textbook at the page number 44.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075" y="3295649"/>
            <a:ext cx="24479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310" y="3295649"/>
            <a:ext cx="2495550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635" y="3295648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09" y="3295649"/>
            <a:ext cx="2438400" cy="2143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94619" y="5943600"/>
            <a:ext cx="4794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Indicate these picture I will ask them ,what’s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075" y="3295649"/>
            <a:ext cx="24479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310" y="3295649"/>
            <a:ext cx="2495550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635" y="3295648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09" y="3295649"/>
            <a:ext cx="2438400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8206" y="809687"/>
            <a:ext cx="113857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see all these things in the village.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31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95716"/>
            <a:ext cx="120348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you.</a:t>
            </a:r>
          </a:p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Good bye students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274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62400" y="381000"/>
            <a:ext cx="3657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2907031"/>
            <a:ext cx="3581400" cy="31085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INTRODUCE BY</a:t>
            </a:r>
          </a:p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Biplab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chandra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Paaul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Head Teacher</a:t>
            </a:r>
          </a:p>
          <a:p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Aauliabad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GPS</a:t>
            </a:r>
          </a:p>
          <a:p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Maadhabpur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Habiganj</a:t>
            </a:r>
          </a:p>
          <a:p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48700" y="5092244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Class- one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Sub: English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Time:45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28880623"/>
              </p:ext>
            </p:extLst>
          </p:nvPr>
        </p:nvGraphicFramePr>
        <p:xfrm>
          <a:off x="8077200" y="91440"/>
          <a:ext cx="2667000" cy="1493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727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H="1" flipV="1">
            <a:off x="1536917" y="-304800"/>
            <a:ext cx="9143999" cy="68580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08615" y="-290270"/>
            <a:ext cx="480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dirty="0"/>
              <a:t>Learning outcome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1523999" y="1592935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1.Able</a:t>
            </a: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word meaning.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71790" y="2788327"/>
            <a:ext cx="914399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2. 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 to discuss  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picture </a:t>
            </a:r>
            <a:r>
              <a:rPr lang="en-US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2044" y="4004228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 to read the </a:t>
            </a:r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9833" y="5288519"/>
            <a:ext cx="915691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4. 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 to write 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word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0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9393" y="0"/>
            <a:ext cx="6263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see at your village?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0594" y="2212258"/>
            <a:ext cx="5589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my help the students will say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6194" y="3937819"/>
            <a:ext cx="11518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Tree,house,cow,plant,cat,dog,hen,river,pond,goat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705438"/>
              </p:ext>
            </p:extLst>
          </p:nvPr>
        </p:nvGraphicFramePr>
        <p:xfrm>
          <a:off x="0" y="0"/>
          <a:ext cx="8480323" cy="676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3" imgW="5828911" imgH="7543536" progId="AcroExch.Document.11">
                  <p:embed/>
                </p:oleObj>
              </mc:Choice>
              <mc:Fallback>
                <p:oleObj name="Acrobat Document" r:id="rId3" imgW="5828911" imgH="7543536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8480323" cy="6766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80323" y="2105989"/>
            <a:ext cx="313310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Todays</a:t>
            </a:r>
          </a:p>
          <a:p>
            <a:pPr algn="ctr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5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2735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show you a some picture. try to answer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me.ok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22" y="1443652"/>
            <a:ext cx="2438400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47" y="4368134"/>
            <a:ext cx="2495550" cy="1838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745" y="4368134"/>
            <a:ext cx="2447925" cy="1838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745" y="1443652"/>
            <a:ext cx="2143125" cy="18764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68361" y="356911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25665" y="39384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89587" y="6563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203144" y="3569110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TUBLEWELL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33795" y="641670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25665" y="6348869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KITTEN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85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7729" y="2802194"/>
            <a:ext cx="7289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 ,what thigs do you see outside your house?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9239" y="2448232"/>
            <a:ext cx="57547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ask some students.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50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5716" y="2890684"/>
            <a:ext cx="6869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student ask another student.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163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Adobe Acrobat Document</vt:lpstr>
      <vt:lpstr>GOOD MORNING STUDENTS.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 STUDENTS.</dc:title>
  <dc:creator>new</dc:creator>
  <cp:lastModifiedBy>new</cp:lastModifiedBy>
  <cp:revision>14</cp:revision>
  <dcterms:created xsi:type="dcterms:W3CDTF">2019-12-04T16:34:52Z</dcterms:created>
  <dcterms:modified xsi:type="dcterms:W3CDTF">2019-12-04T18:02:53Z</dcterms:modified>
</cp:coreProperties>
</file>