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1" r:id="rId6"/>
    <p:sldId id="262" r:id="rId7"/>
    <p:sldId id="273" r:id="rId8"/>
    <p:sldId id="274" r:id="rId9"/>
    <p:sldId id="266" r:id="rId10"/>
    <p:sldId id="265" r:id="rId11"/>
    <p:sldId id="267" r:id="rId12"/>
    <p:sldId id="268" r:id="rId13"/>
    <p:sldId id="270" r:id="rId14"/>
    <p:sldId id="269" r:id="rId15"/>
    <p:sldId id="271" r:id="rId16"/>
    <p:sldId id="272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C166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111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73DFE19-5375-4629-810E-B3C8BD0F730A}" type="doc">
      <dgm:prSet loTypeId="urn:microsoft.com/office/officeart/2005/8/layout/radial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D497B9E-F680-42CF-BD02-6C95257CFCB3}">
      <dgm:prSet phldrT="[Text]" custT="1"/>
      <dgm:spPr>
        <a:solidFill>
          <a:srgbClr val="92D050"/>
        </a:solidFill>
      </dgm:spPr>
      <dgm:t>
        <a:bodyPr/>
        <a:lstStyle/>
        <a:p>
          <a:r>
            <a:rPr lang="bn-IN" sz="4400" dirty="0" smtClean="0">
              <a:solidFill>
                <a:schemeClr val="tx1"/>
              </a:solidFill>
            </a:rPr>
            <a:t>ইমাম </a:t>
          </a:r>
          <a:r>
            <a:rPr lang="en-US" sz="4400" dirty="0" err="1" smtClean="0">
              <a:solidFill>
                <a:schemeClr val="tx1"/>
              </a:solidFill>
            </a:rPr>
            <a:t>আবু</a:t>
          </a:r>
          <a:r>
            <a:rPr lang="en-US" sz="4400" dirty="0" smtClean="0">
              <a:solidFill>
                <a:schemeClr val="tx1"/>
              </a:solidFill>
            </a:rPr>
            <a:t> </a:t>
          </a:r>
          <a:r>
            <a:rPr lang="en-US" sz="4400" dirty="0" err="1" smtClean="0">
              <a:solidFill>
                <a:schemeClr val="tx1"/>
              </a:solidFill>
            </a:rPr>
            <a:t>হানিফা</a:t>
          </a:r>
          <a:r>
            <a:rPr lang="en-US" sz="4400" dirty="0" smtClean="0">
              <a:solidFill>
                <a:schemeClr val="tx1"/>
              </a:solidFill>
            </a:rPr>
            <a:t> </a:t>
          </a:r>
          <a:r>
            <a:rPr lang="bn-IN" sz="4400" dirty="0" smtClean="0">
              <a:solidFill>
                <a:schemeClr val="tx1"/>
              </a:solidFill>
            </a:rPr>
            <a:t>  রঃ</a:t>
          </a:r>
          <a:endParaRPr lang="en-US" sz="4400" dirty="0">
            <a:solidFill>
              <a:schemeClr val="tx1"/>
            </a:solidFill>
          </a:endParaRPr>
        </a:p>
      </dgm:t>
    </dgm:pt>
    <dgm:pt modelId="{1B760C59-D259-45D2-9118-7A71BE3F53D3}" type="parTrans" cxnId="{1AD8BD7C-3070-47E3-A8E5-41233571B367}">
      <dgm:prSet/>
      <dgm:spPr/>
      <dgm:t>
        <a:bodyPr/>
        <a:lstStyle/>
        <a:p>
          <a:endParaRPr lang="en-US" sz="1600"/>
        </a:p>
      </dgm:t>
    </dgm:pt>
    <dgm:pt modelId="{4E1EA846-4797-499C-8969-1C0FD292D6E6}" type="sibTrans" cxnId="{1AD8BD7C-3070-47E3-A8E5-41233571B367}">
      <dgm:prSet/>
      <dgm:spPr/>
      <dgm:t>
        <a:bodyPr/>
        <a:lstStyle/>
        <a:p>
          <a:endParaRPr lang="en-US" sz="1600"/>
        </a:p>
      </dgm:t>
    </dgm:pt>
    <dgm:pt modelId="{81FEDC83-CDB5-4FF6-8A27-8F45F929E8F4}">
      <dgm:prSet phldrT="[Text]" custT="1"/>
      <dgm:spPr>
        <a:solidFill>
          <a:srgbClr val="00B050"/>
        </a:solidFill>
      </dgm:spPr>
      <dgm:t>
        <a:bodyPr/>
        <a:lstStyle/>
        <a:p>
          <a:r>
            <a:rPr lang="bn-IN" sz="2800" dirty="0" smtClean="0">
              <a:solidFill>
                <a:schemeClr val="tx1"/>
              </a:solidFill>
            </a:rPr>
            <a:t> </a:t>
          </a:r>
          <a:r>
            <a:rPr lang="en-US" sz="2800" dirty="0" smtClean="0">
              <a:solidFill>
                <a:schemeClr val="tx1"/>
              </a:solidFill>
            </a:rPr>
            <a:t>৮০</a:t>
          </a:r>
          <a:r>
            <a:rPr lang="bn-IN" sz="2800" dirty="0" smtClean="0">
              <a:solidFill>
                <a:schemeClr val="tx1"/>
              </a:solidFill>
            </a:rPr>
            <a:t>হিজরি</a:t>
          </a:r>
          <a:r>
            <a:rPr lang="en-US" sz="2800" dirty="0" err="1" smtClean="0">
              <a:solidFill>
                <a:schemeClr val="tx1"/>
              </a:solidFill>
            </a:rPr>
            <a:t>তে</a:t>
          </a:r>
          <a:r>
            <a:rPr lang="en-US" sz="2800" dirty="0" smtClean="0">
              <a:solidFill>
                <a:schemeClr val="tx1"/>
              </a:solidFill>
            </a:rPr>
            <a:t> </a:t>
          </a:r>
          <a:r>
            <a:rPr lang="bn-IN" sz="2800" dirty="0" smtClean="0">
              <a:solidFill>
                <a:schemeClr val="tx1"/>
              </a:solidFill>
            </a:rPr>
            <a:t> জন্ম</a:t>
          </a:r>
          <a:endParaRPr lang="en-US" sz="2800" dirty="0">
            <a:solidFill>
              <a:schemeClr val="tx1"/>
            </a:solidFill>
          </a:endParaRPr>
        </a:p>
      </dgm:t>
    </dgm:pt>
    <dgm:pt modelId="{476792C7-1AB6-4887-967A-26CE2F52A479}" type="parTrans" cxnId="{AF7FCE90-3E9D-4353-8F5E-34F9061FC29A}">
      <dgm:prSet custT="1"/>
      <dgm:spPr/>
      <dgm:t>
        <a:bodyPr/>
        <a:lstStyle/>
        <a:p>
          <a:endParaRPr lang="en-US" sz="400"/>
        </a:p>
      </dgm:t>
    </dgm:pt>
    <dgm:pt modelId="{605FC774-9A4F-45FE-8F73-6D8D7E855864}" type="sibTrans" cxnId="{AF7FCE90-3E9D-4353-8F5E-34F9061FC29A}">
      <dgm:prSet/>
      <dgm:spPr/>
      <dgm:t>
        <a:bodyPr/>
        <a:lstStyle/>
        <a:p>
          <a:endParaRPr lang="en-US" sz="1600"/>
        </a:p>
      </dgm:t>
    </dgm:pt>
    <dgm:pt modelId="{01C405A3-93CB-4F6C-9292-E8C4B72D747D}">
      <dgm:prSet phldrT="[Text]" custT="1"/>
      <dgm:spPr>
        <a:solidFill>
          <a:srgbClr val="00B050"/>
        </a:solidFill>
      </dgm:spPr>
      <dgm:t>
        <a:bodyPr/>
        <a:lstStyle/>
        <a:p>
          <a:r>
            <a:rPr lang="en-US" sz="2000" dirty="0" err="1" smtClean="0">
              <a:solidFill>
                <a:schemeClr val="tx1"/>
              </a:solidFill>
            </a:rPr>
            <a:t>নোমান</a:t>
          </a:r>
          <a:r>
            <a:rPr lang="en-US" sz="2000" dirty="0" smtClean="0">
              <a:solidFill>
                <a:schemeClr val="tx1"/>
              </a:solidFill>
            </a:rPr>
            <a:t>  </a:t>
          </a:r>
          <a:r>
            <a:rPr lang="en-US" sz="2000" dirty="0" err="1" smtClean="0">
              <a:solidFill>
                <a:schemeClr val="tx1"/>
              </a:solidFill>
            </a:rPr>
            <a:t>ইবনে</a:t>
          </a:r>
          <a:r>
            <a:rPr lang="en-US" sz="2000" dirty="0" smtClean="0">
              <a:solidFill>
                <a:schemeClr val="tx1"/>
              </a:solidFill>
            </a:rPr>
            <a:t> </a:t>
          </a:r>
          <a:r>
            <a:rPr lang="en-US" sz="2000" dirty="0" err="1" smtClean="0">
              <a:solidFill>
                <a:schemeClr val="tx1"/>
              </a:solidFill>
            </a:rPr>
            <a:t>সাবেত</a:t>
          </a:r>
          <a:r>
            <a:rPr lang="bn-IN" sz="2000" dirty="0" smtClean="0">
              <a:solidFill>
                <a:schemeClr val="tx1"/>
              </a:solidFill>
            </a:rPr>
            <a:t>।</a:t>
          </a:r>
          <a:r>
            <a:rPr lang="en-US" sz="2000" dirty="0" smtClean="0">
              <a:solidFill>
                <a:schemeClr val="tx1"/>
              </a:solidFill>
            </a:rPr>
            <a:t> </a:t>
          </a:r>
          <a:r>
            <a:rPr lang="bn-IN" sz="2000" dirty="0" smtClean="0">
              <a:solidFill>
                <a:schemeClr val="tx1"/>
              </a:solidFill>
            </a:rPr>
            <a:t> </a:t>
          </a:r>
          <a:endParaRPr lang="en-US" sz="2000" dirty="0">
            <a:solidFill>
              <a:schemeClr val="tx1"/>
            </a:solidFill>
          </a:endParaRPr>
        </a:p>
      </dgm:t>
    </dgm:pt>
    <dgm:pt modelId="{4DA8CE9A-9CC3-4339-B0AA-118B460D13F6}" type="parTrans" cxnId="{B0A6E864-4802-45CE-A8F0-D82C0F6F040F}">
      <dgm:prSet custT="1"/>
      <dgm:spPr/>
      <dgm:t>
        <a:bodyPr/>
        <a:lstStyle/>
        <a:p>
          <a:endParaRPr lang="en-US" sz="400"/>
        </a:p>
      </dgm:t>
    </dgm:pt>
    <dgm:pt modelId="{6AB3D9F3-9289-43FC-A701-A2D2438D88EE}" type="sibTrans" cxnId="{B0A6E864-4802-45CE-A8F0-D82C0F6F040F}">
      <dgm:prSet/>
      <dgm:spPr/>
      <dgm:t>
        <a:bodyPr/>
        <a:lstStyle/>
        <a:p>
          <a:endParaRPr lang="en-US" sz="1600"/>
        </a:p>
      </dgm:t>
    </dgm:pt>
    <dgm:pt modelId="{EFA12F87-D7FA-48BD-B3AE-381FCD2D167E}">
      <dgm:prSet phldrT="[Text]" custT="1"/>
      <dgm:spPr>
        <a:solidFill>
          <a:srgbClr val="7030A0"/>
        </a:solidFill>
      </dgm:spPr>
      <dgm:t>
        <a:bodyPr/>
        <a:lstStyle/>
        <a:p>
          <a:r>
            <a:rPr lang="en-US" sz="3200" dirty="0" err="1" smtClean="0"/>
            <a:t>তিনি</a:t>
          </a:r>
          <a:r>
            <a:rPr lang="en-US" sz="3200" dirty="0" smtClean="0"/>
            <a:t> </a:t>
          </a:r>
          <a:r>
            <a:rPr lang="en-US" sz="3200" dirty="0" err="1" smtClean="0"/>
            <a:t>অসংখ্য</a:t>
          </a:r>
          <a:r>
            <a:rPr lang="en-US" sz="3200" dirty="0" smtClean="0"/>
            <a:t> </a:t>
          </a:r>
          <a:r>
            <a:rPr lang="en-US" sz="3200" dirty="0" err="1" smtClean="0"/>
            <a:t>ইসলামি</a:t>
          </a:r>
          <a:r>
            <a:rPr lang="en-US" sz="3200" dirty="0" smtClean="0"/>
            <a:t> </a:t>
          </a:r>
          <a:r>
            <a:rPr lang="en-US" sz="3200" dirty="0" err="1" smtClean="0"/>
            <a:t>আইন</a:t>
          </a:r>
          <a:r>
            <a:rPr lang="en-US" sz="3200" dirty="0" smtClean="0"/>
            <a:t> </a:t>
          </a:r>
          <a:r>
            <a:rPr lang="en-US" sz="3200" dirty="0" err="1" smtClean="0"/>
            <a:t>প্রনয়ন</a:t>
          </a:r>
          <a:r>
            <a:rPr lang="en-US" sz="3200" dirty="0" smtClean="0"/>
            <a:t> </a:t>
          </a:r>
          <a:r>
            <a:rPr lang="en-US" sz="3200" dirty="0" err="1" smtClean="0"/>
            <a:t>করেন</a:t>
          </a:r>
          <a:r>
            <a:rPr lang="en-US" sz="3200" dirty="0" smtClean="0"/>
            <a:t>।  </a:t>
          </a:r>
          <a:endParaRPr lang="en-US" sz="3200" dirty="0"/>
        </a:p>
      </dgm:t>
    </dgm:pt>
    <dgm:pt modelId="{99973CB3-B0BC-407D-BE14-9097416DCEBA}" type="parTrans" cxnId="{A5B9BF78-883C-40A6-9641-82D280D9B9CD}">
      <dgm:prSet custT="1"/>
      <dgm:spPr/>
      <dgm:t>
        <a:bodyPr/>
        <a:lstStyle/>
        <a:p>
          <a:endParaRPr lang="en-US" sz="400"/>
        </a:p>
      </dgm:t>
    </dgm:pt>
    <dgm:pt modelId="{ABC4A0F2-F4AB-43C9-B11B-C1E13026F1FD}" type="sibTrans" cxnId="{A5B9BF78-883C-40A6-9641-82D280D9B9CD}">
      <dgm:prSet/>
      <dgm:spPr/>
      <dgm:t>
        <a:bodyPr/>
        <a:lstStyle/>
        <a:p>
          <a:endParaRPr lang="en-US" sz="1600"/>
        </a:p>
      </dgm:t>
    </dgm:pt>
    <dgm:pt modelId="{F19B4B11-2453-4BAF-B39B-77688BFDA9FF}">
      <dgm:prSet phldrT="[Text]" custT="1"/>
      <dgm:spPr>
        <a:solidFill>
          <a:srgbClr val="00B0F0"/>
        </a:solidFill>
      </dgm:spPr>
      <dgm:t>
        <a:bodyPr/>
        <a:lstStyle/>
        <a:p>
          <a:r>
            <a:rPr lang="en-US" sz="3200" dirty="0" smtClean="0"/>
            <a:t>১৫০</a:t>
          </a:r>
          <a:r>
            <a:rPr lang="bn-IN" sz="3200" dirty="0" smtClean="0"/>
            <a:t>হিজরী</a:t>
          </a:r>
          <a:r>
            <a:rPr lang="en-US" sz="3200" dirty="0" err="1" smtClean="0"/>
            <a:t>তে</a:t>
          </a:r>
          <a:r>
            <a:rPr lang="en-US" sz="3200" dirty="0" smtClean="0"/>
            <a:t> </a:t>
          </a:r>
          <a:r>
            <a:rPr lang="en-US" sz="2800" dirty="0" err="1" smtClean="0"/>
            <a:t>খলিফা</a:t>
          </a:r>
          <a:r>
            <a:rPr lang="en-US" sz="2800" dirty="0" smtClean="0"/>
            <a:t> </a:t>
          </a:r>
          <a:r>
            <a:rPr lang="en-US" sz="2800" dirty="0" err="1" smtClean="0"/>
            <a:t>মানসুর</a:t>
          </a:r>
          <a:r>
            <a:rPr lang="en-US" sz="2800" dirty="0" smtClean="0"/>
            <a:t>  </a:t>
          </a:r>
          <a:r>
            <a:rPr lang="en-US" sz="2800" dirty="0" err="1" smtClean="0"/>
            <a:t>কতৃক</a:t>
          </a:r>
          <a:r>
            <a:rPr lang="en-US" sz="2800" dirty="0" smtClean="0"/>
            <a:t> </a:t>
          </a:r>
          <a:r>
            <a:rPr lang="en-US" sz="2800" dirty="0" err="1" smtClean="0"/>
            <a:t>বিষ</a:t>
          </a:r>
          <a:r>
            <a:rPr lang="en-US" sz="2800" dirty="0" smtClean="0"/>
            <a:t>  </a:t>
          </a:r>
          <a:r>
            <a:rPr lang="en-US" sz="2800" dirty="0" err="1" smtClean="0"/>
            <a:t>প্রয়োগে</a:t>
          </a:r>
          <a:r>
            <a:rPr lang="en-US" sz="2800" dirty="0" smtClean="0"/>
            <a:t> </a:t>
          </a:r>
          <a:r>
            <a:rPr lang="en-US" sz="2800" dirty="0" err="1" smtClean="0"/>
            <a:t>ইন্তেকাল</a:t>
          </a:r>
          <a:r>
            <a:rPr lang="en-US" sz="2800" dirty="0" smtClean="0"/>
            <a:t> </a:t>
          </a:r>
          <a:r>
            <a:rPr lang="en-US" sz="2800" dirty="0" err="1" smtClean="0"/>
            <a:t>করেন</a:t>
          </a:r>
          <a:r>
            <a:rPr lang="en-US" sz="2800" dirty="0" smtClean="0"/>
            <a:t>। </a:t>
          </a:r>
          <a:r>
            <a:rPr lang="bn-IN" sz="2800" dirty="0" smtClean="0"/>
            <a:t>  </a:t>
          </a:r>
          <a:endParaRPr lang="en-US" sz="3200" dirty="0"/>
        </a:p>
      </dgm:t>
    </dgm:pt>
    <dgm:pt modelId="{796CA07A-8705-4921-93B9-9ECFC12216C1}" type="sibTrans" cxnId="{C863E874-2509-4DCF-BAD7-3E739918700C}">
      <dgm:prSet/>
      <dgm:spPr/>
      <dgm:t>
        <a:bodyPr/>
        <a:lstStyle/>
        <a:p>
          <a:endParaRPr lang="en-US" sz="1600"/>
        </a:p>
      </dgm:t>
    </dgm:pt>
    <dgm:pt modelId="{DBE44234-EA80-43AD-AC47-ECC0ED79436B}" type="parTrans" cxnId="{C863E874-2509-4DCF-BAD7-3E739918700C}">
      <dgm:prSet custT="1"/>
      <dgm:spPr/>
      <dgm:t>
        <a:bodyPr/>
        <a:lstStyle/>
        <a:p>
          <a:endParaRPr lang="en-US" sz="400"/>
        </a:p>
      </dgm:t>
    </dgm:pt>
    <dgm:pt modelId="{DFC87EE3-878B-4C4C-A416-01C2A1144BF4}">
      <dgm:prSet custT="1"/>
      <dgm:spPr>
        <a:solidFill>
          <a:srgbClr val="00B0F0"/>
        </a:solidFill>
      </dgm:spPr>
      <dgm:t>
        <a:bodyPr/>
        <a:lstStyle/>
        <a:p>
          <a:r>
            <a:rPr lang="bn-IN" sz="3600" dirty="0" smtClean="0">
              <a:solidFill>
                <a:schemeClr val="tx1"/>
              </a:solidFill>
            </a:rPr>
            <a:t>পিতার নাম </a:t>
          </a:r>
          <a:r>
            <a:rPr lang="en-US" sz="3600" dirty="0" err="1" smtClean="0">
              <a:solidFill>
                <a:schemeClr val="tx1"/>
              </a:solidFill>
            </a:rPr>
            <a:t>সাবেত</a:t>
          </a:r>
          <a:r>
            <a:rPr lang="en-US" sz="3600" dirty="0" smtClean="0">
              <a:solidFill>
                <a:schemeClr val="tx1"/>
              </a:solidFill>
            </a:rPr>
            <a:t> </a:t>
          </a:r>
          <a:r>
            <a:rPr lang="en-US" sz="3600" dirty="0" err="1" smtClean="0">
              <a:solidFill>
                <a:schemeClr val="tx1"/>
              </a:solidFill>
            </a:rPr>
            <a:t>তিনি</a:t>
          </a:r>
          <a:r>
            <a:rPr lang="en-US" sz="3600" dirty="0" smtClean="0">
              <a:solidFill>
                <a:schemeClr val="tx1"/>
              </a:solidFill>
            </a:rPr>
            <a:t> </a:t>
          </a:r>
          <a:r>
            <a:rPr lang="en-US" sz="3600" dirty="0" err="1" smtClean="0">
              <a:solidFill>
                <a:schemeClr val="tx1"/>
              </a:solidFill>
            </a:rPr>
            <a:t>আলি</a:t>
          </a:r>
          <a:r>
            <a:rPr lang="en-US" sz="3600" dirty="0" smtClean="0">
              <a:solidFill>
                <a:schemeClr val="tx1"/>
              </a:solidFill>
            </a:rPr>
            <a:t> </a:t>
          </a:r>
          <a:r>
            <a:rPr lang="en-US" sz="3600" dirty="0" err="1" smtClean="0">
              <a:solidFill>
                <a:schemeClr val="tx1"/>
              </a:solidFill>
            </a:rPr>
            <a:t>রাঃ</a:t>
          </a:r>
          <a:r>
            <a:rPr lang="en-US" sz="3600" dirty="0" smtClean="0">
              <a:solidFill>
                <a:schemeClr val="tx1"/>
              </a:solidFill>
            </a:rPr>
            <a:t> </a:t>
          </a:r>
          <a:r>
            <a:rPr lang="en-US" sz="3600" dirty="0" err="1" smtClean="0">
              <a:solidFill>
                <a:schemeClr val="tx1"/>
              </a:solidFill>
            </a:rPr>
            <a:t>এর</a:t>
          </a:r>
          <a:r>
            <a:rPr lang="en-US" sz="3600" dirty="0" smtClean="0">
              <a:solidFill>
                <a:schemeClr val="tx1"/>
              </a:solidFill>
            </a:rPr>
            <a:t> </a:t>
          </a:r>
          <a:r>
            <a:rPr lang="en-US" sz="3600" dirty="0" err="1" smtClean="0">
              <a:solidFill>
                <a:schemeClr val="tx1"/>
              </a:solidFill>
            </a:rPr>
            <a:t>খেদ</a:t>
          </a:r>
          <a:r>
            <a:rPr lang="en-US" sz="3600" dirty="0" smtClean="0">
              <a:solidFill>
                <a:schemeClr val="tx1"/>
              </a:solidFill>
            </a:rPr>
            <a:t> </a:t>
          </a:r>
          <a:r>
            <a:rPr lang="en-US" sz="3600" dirty="0" err="1" smtClean="0">
              <a:solidFill>
                <a:schemeClr val="tx1"/>
              </a:solidFill>
            </a:rPr>
            <a:t>মতে</a:t>
          </a:r>
          <a:r>
            <a:rPr lang="en-US" sz="3600" dirty="0" smtClean="0">
              <a:solidFill>
                <a:schemeClr val="tx1"/>
              </a:solidFill>
            </a:rPr>
            <a:t> </a:t>
          </a:r>
          <a:r>
            <a:rPr lang="en-US" sz="3600" dirty="0" err="1" smtClean="0">
              <a:solidFill>
                <a:schemeClr val="tx1"/>
              </a:solidFill>
            </a:rPr>
            <a:t>নিযুক্ত</a:t>
          </a:r>
          <a:r>
            <a:rPr lang="en-US" sz="3600" dirty="0" smtClean="0">
              <a:solidFill>
                <a:schemeClr val="tx1"/>
              </a:solidFill>
            </a:rPr>
            <a:t> </a:t>
          </a:r>
          <a:r>
            <a:rPr lang="en-US" sz="3600" dirty="0" err="1" smtClean="0">
              <a:solidFill>
                <a:schemeClr val="tx1"/>
              </a:solidFill>
            </a:rPr>
            <a:t>হন</a:t>
          </a:r>
          <a:r>
            <a:rPr lang="bn-IN" sz="3600" dirty="0" smtClean="0">
              <a:solidFill>
                <a:schemeClr val="tx1"/>
              </a:solidFill>
            </a:rPr>
            <a:t>। </a:t>
          </a:r>
          <a:endParaRPr lang="en-US" sz="3600" dirty="0">
            <a:solidFill>
              <a:schemeClr val="tx1"/>
            </a:solidFill>
          </a:endParaRPr>
        </a:p>
      </dgm:t>
    </dgm:pt>
    <dgm:pt modelId="{2AE47570-7E2E-4E13-92BA-5AA35B473748}" type="parTrans" cxnId="{5CB9300D-9688-4877-9974-D3686673E143}">
      <dgm:prSet custT="1"/>
      <dgm:spPr/>
      <dgm:t>
        <a:bodyPr/>
        <a:lstStyle/>
        <a:p>
          <a:endParaRPr lang="en-US" sz="400"/>
        </a:p>
      </dgm:t>
    </dgm:pt>
    <dgm:pt modelId="{0BA71AB4-4B18-43CA-A51C-86970CA90139}" type="sibTrans" cxnId="{5CB9300D-9688-4877-9974-D3686673E143}">
      <dgm:prSet/>
      <dgm:spPr/>
      <dgm:t>
        <a:bodyPr/>
        <a:lstStyle/>
        <a:p>
          <a:endParaRPr lang="en-US" sz="1600"/>
        </a:p>
      </dgm:t>
    </dgm:pt>
    <dgm:pt modelId="{477DE837-DCAB-431A-91B0-5E9C9A789019}" type="pres">
      <dgm:prSet presAssocID="{273DFE19-5375-4629-810E-B3C8BD0F730A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49D9A4E-54F7-4FC8-A734-F7182B06689C}" type="pres">
      <dgm:prSet presAssocID="{AD497B9E-F680-42CF-BD02-6C95257CFCB3}" presName="centerShape" presStyleLbl="node0" presStyleIdx="0" presStyleCnt="1" custScaleX="167001" custScaleY="142419" custLinFactNeighborX="0" custLinFactNeighborY="-2620"/>
      <dgm:spPr/>
      <dgm:t>
        <a:bodyPr/>
        <a:lstStyle/>
        <a:p>
          <a:endParaRPr lang="en-US"/>
        </a:p>
      </dgm:t>
    </dgm:pt>
    <dgm:pt modelId="{D470EA14-B452-40A4-9875-09A742D60079}" type="pres">
      <dgm:prSet presAssocID="{476792C7-1AB6-4887-967A-26CE2F52A479}" presName="Name9" presStyleLbl="parChTrans1D2" presStyleIdx="0" presStyleCnt="5"/>
      <dgm:spPr/>
      <dgm:t>
        <a:bodyPr/>
        <a:lstStyle/>
        <a:p>
          <a:endParaRPr lang="en-US"/>
        </a:p>
      </dgm:t>
    </dgm:pt>
    <dgm:pt modelId="{435DA72A-BAA2-4577-A565-AF69344AE915}" type="pres">
      <dgm:prSet presAssocID="{476792C7-1AB6-4887-967A-26CE2F52A479}" presName="connTx" presStyleLbl="parChTrans1D2" presStyleIdx="0" presStyleCnt="5"/>
      <dgm:spPr/>
      <dgm:t>
        <a:bodyPr/>
        <a:lstStyle/>
        <a:p>
          <a:endParaRPr lang="en-US"/>
        </a:p>
      </dgm:t>
    </dgm:pt>
    <dgm:pt modelId="{675B5043-3EB7-40C9-A06A-52347B5349BD}" type="pres">
      <dgm:prSet presAssocID="{81FEDC83-CDB5-4FF6-8A27-8F45F929E8F4}" presName="node" presStyleLbl="node1" presStyleIdx="0" presStyleCnt="5" custScaleX="191227" custScaleY="92821" custRadScaleRad="97672" custRadScaleInc="777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5D59931-4A87-4C7E-AAC5-C24885814A34}" type="pres">
      <dgm:prSet presAssocID="{4DA8CE9A-9CC3-4339-B0AA-118B460D13F6}" presName="Name9" presStyleLbl="parChTrans1D2" presStyleIdx="1" presStyleCnt="5"/>
      <dgm:spPr/>
      <dgm:t>
        <a:bodyPr/>
        <a:lstStyle/>
        <a:p>
          <a:endParaRPr lang="en-US"/>
        </a:p>
      </dgm:t>
    </dgm:pt>
    <dgm:pt modelId="{59A8EDF7-1CDB-4447-BC2E-AD2290ABA7B9}" type="pres">
      <dgm:prSet presAssocID="{4DA8CE9A-9CC3-4339-B0AA-118B460D13F6}" presName="connTx" presStyleLbl="parChTrans1D2" presStyleIdx="1" presStyleCnt="5"/>
      <dgm:spPr/>
      <dgm:t>
        <a:bodyPr/>
        <a:lstStyle/>
        <a:p>
          <a:endParaRPr lang="en-US"/>
        </a:p>
      </dgm:t>
    </dgm:pt>
    <dgm:pt modelId="{2290F25E-DC14-4EC7-8F2A-EAA93069E705}" type="pres">
      <dgm:prSet presAssocID="{01C405A3-93CB-4F6C-9292-E8C4B72D747D}" presName="node" presStyleLbl="node1" presStyleIdx="1" presStyleCnt="5" custScaleX="147274" custScaleY="192375" custRadScaleRad="127645" custRadScaleInc="-449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8082729-C13A-4ABE-8BD6-86777F7D03EF}" type="pres">
      <dgm:prSet presAssocID="{2AE47570-7E2E-4E13-92BA-5AA35B473748}" presName="Name9" presStyleLbl="parChTrans1D2" presStyleIdx="2" presStyleCnt="5"/>
      <dgm:spPr/>
      <dgm:t>
        <a:bodyPr/>
        <a:lstStyle/>
        <a:p>
          <a:endParaRPr lang="en-US"/>
        </a:p>
      </dgm:t>
    </dgm:pt>
    <dgm:pt modelId="{688CF5B8-13D7-40C6-ACAA-850494C953EB}" type="pres">
      <dgm:prSet presAssocID="{2AE47570-7E2E-4E13-92BA-5AA35B473748}" presName="connTx" presStyleLbl="parChTrans1D2" presStyleIdx="2" presStyleCnt="5"/>
      <dgm:spPr/>
      <dgm:t>
        <a:bodyPr/>
        <a:lstStyle/>
        <a:p>
          <a:endParaRPr lang="en-US"/>
        </a:p>
      </dgm:t>
    </dgm:pt>
    <dgm:pt modelId="{AC0ADAB8-701E-44C8-9272-2410CA5AE008}" type="pres">
      <dgm:prSet presAssocID="{DFC87EE3-878B-4C4C-A416-01C2A1144BF4}" presName="node" presStyleLbl="node1" presStyleIdx="2" presStyleCnt="5" custScaleX="217511" custScaleY="133233" custRadScaleRad="136907" custRadScaleInc="-3652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A2575A1-A042-4BF5-A179-2B2171B32F7B}" type="pres">
      <dgm:prSet presAssocID="{DBE44234-EA80-43AD-AC47-ECC0ED79436B}" presName="Name9" presStyleLbl="parChTrans1D2" presStyleIdx="3" presStyleCnt="5"/>
      <dgm:spPr/>
      <dgm:t>
        <a:bodyPr/>
        <a:lstStyle/>
        <a:p>
          <a:endParaRPr lang="en-US"/>
        </a:p>
      </dgm:t>
    </dgm:pt>
    <dgm:pt modelId="{074E1277-3D48-409E-922D-D22D01881175}" type="pres">
      <dgm:prSet presAssocID="{DBE44234-EA80-43AD-AC47-ECC0ED79436B}" presName="connTx" presStyleLbl="parChTrans1D2" presStyleIdx="3" presStyleCnt="5"/>
      <dgm:spPr/>
      <dgm:t>
        <a:bodyPr/>
        <a:lstStyle/>
        <a:p>
          <a:endParaRPr lang="en-US"/>
        </a:p>
      </dgm:t>
    </dgm:pt>
    <dgm:pt modelId="{7D3B3BF8-0B4A-463E-ABB9-1C2A9E397E0E}" type="pres">
      <dgm:prSet presAssocID="{F19B4B11-2453-4BAF-B39B-77688BFDA9FF}" presName="node" presStyleLbl="node1" presStyleIdx="3" presStyleCnt="5" custScaleX="200401" custScaleY="132648" custRadScaleRad="122420" custRadScaleInc="1961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7B6DB63-DC2D-4129-B732-1645D6F73505}" type="pres">
      <dgm:prSet presAssocID="{99973CB3-B0BC-407D-BE14-9097416DCEBA}" presName="Name9" presStyleLbl="parChTrans1D2" presStyleIdx="4" presStyleCnt="5"/>
      <dgm:spPr/>
      <dgm:t>
        <a:bodyPr/>
        <a:lstStyle/>
        <a:p>
          <a:endParaRPr lang="en-US"/>
        </a:p>
      </dgm:t>
    </dgm:pt>
    <dgm:pt modelId="{55BD65C4-DA5B-4C12-8333-F520F29C5E34}" type="pres">
      <dgm:prSet presAssocID="{99973CB3-B0BC-407D-BE14-9097416DCEBA}" presName="connTx" presStyleLbl="parChTrans1D2" presStyleIdx="4" presStyleCnt="5"/>
      <dgm:spPr/>
      <dgm:t>
        <a:bodyPr/>
        <a:lstStyle/>
        <a:p>
          <a:endParaRPr lang="en-US"/>
        </a:p>
      </dgm:t>
    </dgm:pt>
    <dgm:pt modelId="{90A6BD7C-A06C-45A7-8430-A87ABCFDE9F3}" type="pres">
      <dgm:prSet presAssocID="{EFA12F87-D7FA-48BD-B3AE-381FCD2D167E}" presName="node" presStyleLbl="node1" presStyleIdx="4" presStyleCnt="5" custScaleX="159376" custScaleY="193294" custRadScaleRad="139308" custRadScaleInc="336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3532D59-746B-4296-A3E1-0873F5E1D00B}" type="presOf" srcId="{DBE44234-EA80-43AD-AC47-ECC0ED79436B}" destId="{074E1277-3D48-409E-922D-D22D01881175}" srcOrd="1" destOrd="0" presId="urn:microsoft.com/office/officeart/2005/8/layout/radial1"/>
    <dgm:cxn modelId="{AF7FCE90-3E9D-4353-8F5E-34F9061FC29A}" srcId="{AD497B9E-F680-42CF-BD02-6C95257CFCB3}" destId="{81FEDC83-CDB5-4FF6-8A27-8F45F929E8F4}" srcOrd="0" destOrd="0" parTransId="{476792C7-1AB6-4887-967A-26CE2F52A479}" sibTransId="{605FC774-9A4F-45FE-8F73-6D8D7E855864}"/>
    <dgm:cxn modelId="{652D9146-5AEE-4EAE-AA43-854F04559803}" type="presOf" srcId="{DBE44234-EA80-43AD-AC47-ECC0ED79436B}" destId="{1A2575A1-A042-4BF5-A179-2B2171B32F7B}" srcOrd="0" destOrd="0" presId="urn:microsoft.com/office/officeart/2005/8/layout/radial1"/>
    <dgm:cxn modelId="{5CB9300D-9688-4877-9974-D3686673E143}" srcId="{AD497B9E-F680-42CF-BD02-6C95257CFCB3}" destId="{DFC87EE3-878B-4C4C-A416-01C2A1144BF4}" srcOrd="2" destOrd="0" parTransId="{2AE47570-7E2E-4E13-92BA-5AA35B473748}" sibTransId="{0BA71AB4-4B18-43CA-A51C-86970CA90139}"/>
    <dgm:cxn modelId="{7887BC75-2E86-4F70-9AFC-873250520D9B}" type="presOf" srcId="{99973CB3-B0BC-407D-BE14-9097416DCEBA}" destId="{47B6DB63-DC2D-4129-B732-1645D6F73505}" srcOrd="0" destOrd="0" presId="urn:microsoft.com/office/officeart/2005/8/layout/radial1"/>
    <dgm:cxn modelId="{B870C117-8EDD-4D5D-B047-08BEE39A3B2D}" type="presOf" srcId="{4DA8CE9A-9CC3-4339-B0AA-118B460D13F6}" destId="{65D59931-4A87-4C7E-AAC5-C24885814A34}" srcOrd="0" destOrd="0" presId="urn:microsoft.com/office/officeart/2005/8/layout/radial1"/>
    <dgm:cxn modelId="{C28F3343-1336-402E-B375-2C2DC500F878}" type="presOf" srcId="{AD497B9E-F680-42CF-BD02-6C95257CFCB3}" destId="{149D9A4E-54F7-4FC8-A734-F7182B06689C}" srcOrd="0" destOrd="0" presId="urn:microsoft.com/office/officeart/2005/8/layout/radial1"/>
    <dgm:cxn modelId="{B68072A0-B578-40D6-92AF-A9F754BC5E21}" type="presOf" srcId="{476792C7-1AB6-4887-967A-26CE2F52A479}" destId="{D470EA14-B452-40A4-9875-09A742D60079}" srcOrd="0" destOrd="0" presId="urn:microsoft.com/office/officeart/2005/8/layout/radial1"/>
    <dgm:cxn modelId="{17A339E9-9C4A-4839-84D6-E35C7BD69E58}" type="presOf" srcId="{4DA8CE9A-9CC3-4339-B0AA-118B460D13F6}" destId="{59A8EDF7-1CDB-4447-BC2E-AD2290ABA7B9}" srcOrd="1" destOrd="0" presId="urn:microsoft.com/office/officeart/2005/8/layout/radial1"/>
    <dgm:cxn modelId="{1AD8BD7C-3070-47E3-A8E5-41233571B367}" srcId="{273DFE19-5375-4629-810E-B3C8BD0F730A}" destId="{AD497B9E-F680-42CF-BD02-6C95257CFCB3}" srcOrd="0" destOrd="0" parTransId="{1B760C59-D259-45D2-9118-7A71BE3F53D3}" sibTransId="{4E1EA846-4797-499C-8969-1C0FD292D6E6}"/>
    <dgm:cxn modelId="{C99EBBB0-F2E8-4690-ACCF-1B6D845D6FA9}" type="presOf" srcId="{EFA12F87-D7FA-48BD-B3AE-381FCD2D167E}" destId="{90A6BD7C-A06C-45A7-8430-A87ABCFDE9F3}" srcOrd="0" destOrd="0" presId="urn:microsoft.com/office/officeart/2005/8/layout/radial1"/>
    <dgm:cxn modelId="{490A3F20-D5C0-40FC-AA8C-B5F0C702D111}" type="presOf" srcId="{476792C7-1AB6-4887-967A-26CE2F52A479}" destId="{435DA72A-BAA2-4577-A565-AF69344AE915}" srcOrd="1" destOrd="0" presId="urn:microsoft.com/office/officeart/2005/8/layout/radial1"/>
    <dgm:cxn modelId="{52480FFD-DAED-4C70-AF0C-B2F698AF5182}" type="presOf" srcId="{2AE47570-7E2E-4E13-92BA-5AA35B473748}" destId="{18082729-C13A-4ABE-8BD6-86777F7D03EF}" srcOrd="0" destOrd="0" presId="urn:microsoft.com/office/officeart/2005/8/layout/radial1"/>
    <dgm:cxn modelId="{36D58A48-747F-4C1B-B868-7EA858887A22}" type="presOf" srcId="{81FEDC83-CDB5-4FF6-8A27-8F45F929E8F4}" destId="{675B5043-3EB7-40C9-A06A-52347B5349BD}" srcOrd="0" destOrd="0" presId="urn:microsoft.com/office/officeart/2005/8/layout/radial1"/>
    <dgm:cxn modelId="{C863E874-2509-4DCF-BAD7-3E739918700C}" srcId="{AD497B9E-F680-42CF-BD02-6C95257CFCB3}" destId="{F19B4B11-2453-4BAF-B39B-77688BFDA9FF}" srcOrd="3" destOrd="0" parTransId="{DBE44234-EA80-43AD-AC47-ECC0ED79436B}" sibTransId="{796CA07A-8705-4921-93B9-9ECFC12216C1}"/>
    <dgm:cxn modelId="{B0A6E864-4802-45CE-A8F0-D82C0F6F040F}" srcId="{AD497B9E-F680-42CF-BD02-6C95257CFCB3}" destId="{01C405A3-93CB-4F6C-9292-E8C4B72D747D}" srcOrd="1" destOrd="0" parTransId="{4DA8CE9A-9CC3-4339-B0AA-118B460D13F6}" sibTransId="{6AB3D9F3-9289-43FC-A701-A2D2438D88EE}"/>
    <dgm:cxn modelId="{8025710B-3E20-4BCC-BFEF-55B48C3C85D9}" type="presOf" srcId="{99973CB3-B0BC-407D-BE14-9097416DCEBA}" destId="{55BD65C4-DA5B-4C12-8333-F520F29C5E34}" srcOrd="1" destOrd="0" presId="urn:microsoft.com/office/officeart/2005/8/layout/radial1"/>
    <dgm:cxn modelId="{9C02C898-DBFB-457D-8719-57703C48C54F}" type="presOf" srcId="{F19B4B11-2453-4BAF-B39B-77688BFDA9FF}" destId="{7D3B3BF8-0B4A-463E-ABB9-1C2A9E397E0E}" srcOrd="0" destOrd="0" presId="urn:microsoft.com/office/officeart/2005/8/layout/radial1"/>
    <dgm:cxn modelId="{DE5D88E0-B2F9-40B7-812B-1DB61451DD3B}" type="presOf" srcId="{DFC87EE3-878B-4C4C-A416-01C2A1144BF4}" destId="{AC0ADAB8-701E-44C8-9272-2410CA5AE008}" srcOrd="0" destOrd="0" presId="urn:microsoft.com/office/officeart/2005/8/layout/radial1"/>
    <dgm:cxn modelId="{950F655D-91FB-479C-99FA-E6965EB75111}" type="presOf" srcId="{2AE47570-7E2E-4E13-92BA-5AA35B473748}" destId="{688CF5B8-13D7-40C6-ACAA-850494C953EB}" srcOrd="1" destOrd="0" presId="urn:microsoft.com/office/officeart/2005/8/layout/radial1"/>
    <dgm:cxn modelId="{24879AB7-DF84-4F6E-93AC-664D97663EFB}" type="presOf" srcId="{01C405A3-93CB-4F6C-9292-E8C4B72D747D}" destId="{2290F25E-DC14-4EC7-8F2A-EAA93069E705}" srcOrd="0" destOrd="0" presId="urn:microsoft.com/office/officeart/2005/8/layout/radial1"/>
    <dgm:cxn modelId="{A5B9BF78-883C-40A6-9641-82D280D9B9CD}" srcId="{AD497B9E-F680-42CF-BD02-6C95257CFCB3}" destId="{EFA12F87-D7FA-48BD-B3AE-381FCD2D167E}" srcOrd="4" destOrd="0" parTransId="{99973CB3-B0BC-407D-BE14-9097416DCEBA}" sibTransId="{ABC4A0F2-F4AB-43C9-B11B-C1E13026F1FD}"/>
    <dgm:cxn modelId="{68E940F2-1635-4DAD-91C4-1B9544850BD1}" type="presOf" srcId="{273DFE19-5375-4629-810E-B3C8BD0F730A}" destId="{477DE837-DCAB-431A-91B0-5E9C9A789019}" srcOrd="0" destOrd="0" presId="urn:microsoft.com/office/officeart/2005/8/layout/radial1"/>
    <dgm:cxn modelId="{850A051E-D6E5-429B-A805-A0421B283E91}" type="presParOf" srcId="{477DE837-DCAB-431A-91B0-5E9C9A789019}" destId="{149D9A4E-54F7-4FC8-A734-F7182B06689C}" srcOrd="0" destOrd="0" presId="urn:microsoft.com/office/officeart/2005/8/layout/radial1"/>
    <dgm:cxn modelId="{B2DD4526-4C1B-4515-A38F-E935A7BF9C62}" type="presParOf" srcId="{477DE837-DCAB-431A-91B0-5E9C9A789019}" destId="{D470EA14-B452-40A4-9875-09A742D60079}" srcOrd="1" destOrd="0" presId="urn:microsoft.com/office/officeart/2005/8/layout/radial1"/>
    <dgm:cxn modelId="{532DCA70-2804-4D14-AA11-471E94D64C35}" type="presParOf" srcId="{D470EA14-B452-40A4-9875-09A742D60079}" destId="{435DA72A-BAA2-4577-A565-AF69344AE915}" srcOrd="0" destOrd="0" presId="urn:microsoft.com/office/officeart/2005/8/layout/radial1"/>
    <dgm:cxn modelId="{01ABBDB3-2DA5-41FE-9007-476387601CA2}" type="presParOf" srcId="{477DE837-DCAB-431A-91B0-5E9C9A789019}" destId="{675B5043-3EB7-40C9-A06A-52347B5349BD}" srcOrd="2" destOrd="0" presId="urn:microsoft.com/office/officeart/2005/8/layout/radial1"/>
    <dgm:cxn modelId="{71A55025-E947-4828-9132-E1D6D6853BB9}" type="presParOf" srcId="{477DE837-DCAB-431A-91B0-5E9C9A789019}" destId="{65D59931-4A87-4C7E-AAC5-C24885814A34}" srcOrd="3" destOrd="0" presId="urn:microsoft.com/office/officeart/2005/8/layout/radial1"/>
    <dgm:cxn modelId="{F9BF94E3-D12F-4484-ADF1-6C6DCBBA0D32}" type="presParOf" srcId="{65D59931-4A87-4C7E-AAC5-C24885814A34}" destId="{59A8EDF7-1CDB-4447-BC2E-AD2290ABA7B9}" srcOrd="0" destOrd="0" presId="urn:microsoft.com/office/officeart/2005/8/layout/radial1"/>
    <dgm:cxn modelId="{73E77479-32B0-409D-986A-686B199C30B8}" type="presParOf" srcId="{477DE837-DCAB-431A-91B0-5E9C9A789019}" destId="{2290F25E-DC14-4EC7-8F2A-EAA93069E705}" srcOrd="4" destOrd="0" presId="urn:microsoft.com/office/officeart/2005/8/layout/radial1"/>
    <dgm:cxn modelId="{83892D6E-B8F7-4C87-9652-51F2CD163E16}" type="presParOf" srcId="{477DE837-DCAB-431A-91B0-5E9C9A789019}" destId="{18082729-C13A-4ABE-8BD6-86777F7D03EF}" srcOrd="5" destOrd="0" presId="urn:microsoft.com/office/officeart/2005/8/layout/radial1"/>
    <dgm:cxn modelId="{CC3E586B-C8BB-4B67-9124-8CA9E69E7FFA}" type="presParOf" srcId="{18082729-C13A-4ABE-8BD6-86777F7D03EF}" destId="{688CF5B8-13D7-40C6-ACAA-850494C953EB}" srcOrd="0" destOrd="0" presId="urn:microsoft.com/office/officeart/2005/8/layout/radial1"/>
    <dgm:cxn modelId="{6A2238AD-8E91-41D3-86CD-DDCE6041C7F8}" type="presParOf" srcId="{477DE837-DCAB-431A-91B0-5E9C9A789019}" destId="{AC0ADAB8-701E-44C8-9272-2410CA5AE008}" srcOrd="6" destOrd="0" presId="urn:microsoft.com/office/officeart/2005/8/layout/radial1"/>
    <dgm:cxn modelId="{060EB39B-6008-4543-B79D-C414F752E4CF}" type="presParOf" srcId="{477DE837-DCAB-431A-91B0-5E9C9A789019}" destId="{1A2575A1-A042-4BF5-A179-2B2171B32F7B}" srcOrd="7" destOrd="0" presId="urn:microsoft.com/office/officeart/2005/8/layout/radial1"/>
    <dgm:cxn modelId="{CDD882C2-20EB-4F70-A943-5FBFBF9AEF14}" type="presParOf" srcId="{1A2575A1-A042-4BF5-A179-2B2171B32F7B}" destId="{074E1277-3D48-409E-922D-D22D01881175}" srcOrd="0" destOrd="0" presId="urn:microsoft.com/office/officeart/2005/8/layout/radial1"/>
    <dgm:cxn modelId="{01C14175-C71D-439F-9E3D-C662F68980F3}" type="presParOf" srcId="{477DE837-DCAB-431A-91B0-5E9C9A789019}" destId="{7D3B3BF8-0B4A-463E-ABB9-1C2A9E397E0E}" srcOrd="8" destOrd="0" presId="urn:microsoft.com/office/officeart/2005/8/layout/radial1"/>
    <dgm:cxn modelId="{5DC4E59F-40AB-4148-BD56-1BE5D9E19DF4}" type="presParOf" srcId="{477DE837-DCAB-431A-91B0-5E9C9A789019}" destId="{47B6DB63-DC2D-4129-B732-1645D6F73505}" srcOrd="9" destOrd="0" presId="urn:microsoft.com/office/officeart/2005/8/layout/radial1"/>
    <dgm:cxn modelId="{C9283A1C-32B2-404B-BBE7-5579E31FD174}" type="presParOf" srcId="{47B6DB63-DC2D-4129-B732-1645D6F73505}" destId="{55BD65C4-DA5B-4C12-8333-F520F29C5E34}" srcOrd="0" destOrd="0" presId="urn:microsoft.com/office/officeart/2005/8/layout/radial1"/>
    <dgm:cxn modelId="{BD28F71B-CC47-4DB5-873C-D4CCF28D4758}" type="presParOf" srcId="{477DE837-DCAB-431A-91B0-5E9C9A789019}" destId="{90A6BD7C-A06C-45A7-8430-A87ABCFDE9F3}" srcOrd="10" destOrd="0" presId="urn:microsoft.com/office/officeart/2005/8/layout/radial1"/>
  </dgm:cxnLst>
  <dgm:bg>
    <a:gradFill>
      <a:gsLst>
        <a:gs pos="0">
          <a:schemeClr val="accent6">
            <a:lumMod val="89000"/>
          </a:schemeClr>
        </a:gs>
        <a:gs pos="23000">
          <a:schemeClr val="accent6">
            <a:lumMod val="89000"/>
          </a:schemeClr>
        </a:gs>
        <a:gs pos="69000">
          <a:schemeClr val="accent6">
            <a:lumMod val="75000"/>
          </a:schemeClr>
        </a:gs>
        <a:gs pos="97000">
          <a:schemeClr val="accent6">
            <a:lumMod val="70000"/>
          </a:schemeClr>
        </a:gs>
      </a:gsLst>
      <a:path path="circle">
        <a:fillToRect l="50000" t="50000" r="50000" b="50000"/>
      </a:path>
    </a:gra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73DFE19-5375-4629-810E-B3C8BD0F730A}" type="doc">
      <dgm:prSet loTypeId="urn:microsoft.com/office/officeart/2005/8/layout/radial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D497B9E-F680-42CF-BD02-6C95257CFCB3}">
      <dgm:prSet phldrT="[Text]" custT="1"/>
      <dgm:spPr>
        <a:solidFill>
          <a:srgbClr val="92D050"/>
        </a:solidFill>
      </dgm:spPr>
      <dgm:t>
        <a:bodyPr/>
        <a:lstStyle/>
        <a:p>
          <a:r>
            <a:rPr lang="en-US" sz="4800" dirty="0" err="1" smtClean="0">
              <a:solidFill>
                <a:schemeClr val="tx1"/>
              </a:solidFill>
            </a:rPr>
            <a:t>ইমাম</a:t>
          </a:r>
          <a:r>
            <a:rPr lang="en-US" sz="4800" dirty="0" smtClean="0">
              <a:solidFill>
                <a:schemeClr val="tx1"/>
              </a:solidFill>
            </a:rPr>
            <a:t> </a:t>
          </a:r>
          <a:r>
            <a:rPr lang="en-US" sz="4800" dirty="0" err="1" smtClean="0">
              <a:solidFill>
                <a:schemeClr val="tx1"/>
              </a:solidFill>
            </a:rPr>
            <a:t>আবু</a:t>
          </a:r>
          <a:r>
            <a:rPr lang="en-US" sz="4800" dirty="0" smtClean="0">
              <a:solidFill>
                <a:schemeClr val="tx1"/>
              </a:solidFill>
            </a:rPr>
            <a:t> </a:t>
          </a:r>
          <a:r>
            <a:rPr lang="en-US" sz="4800" dirty="0" err="1" smtClean="0">
              <a:solidFill>
                <a:schemeClr val="tx1"/>
              </a:solidFill>
            </a:rPr>
            <a:t>হানিফা</a:t>
          </a:r>
          <a:r>
            <a:rPr lang="en-US" sz="4800" dirty="0" smtClean="0">
              <a:solidFill>
                <a:schemeClr val="tx1"/>
              </a:solidFill>
            </a:rPr>
            <a:t> </a:t>
          </a:r>
          <a:endParaRPr lang="en-US" sz="4800" dirty="0">
            <a:solidFill>
              <a:schemeClr val="tx1"/>
            </a:solidFill>
          </a:endParaRPr>
        </a:p>
      </dgm:t>
    </dgm:pt>
    <dgm:pt modelId="{1B760C59-D259-45D2-9118-7A71BE3F53D3}" type="parTrans" cxnId="{1AD8BD7C-3070-47E3-A8E5-41233571B367}">
      <dgm:prSet/>
      <dgm:spPr/>
      <dgm:t>
        <a:bodyPr/>
        <a:lstStyle/>
        <a:p>
          <a:endParaRPr lang="en-US"/>
        </a:p>
      </dgm:t>
    </dgm:pt>
    <dgm:pt modelId="{4E1EA846-4797-499C-8969-1C0FD292D6E6}" type="sibTrans" cxnId="{1AD8BD7C-3070-47E3-A8E5-41233571B367}">
      <dgm:prSet/>
      <dgm:spPr/>
      <dgm:t>
        <a:bodyPr/>
        <a:lstStyle/>
        <a:p>
          <a:endParaRPr lang="en-US"/>
        </a:p>
      </dgm:t>
    </dgm:pt>
    <dgm:pt modelId="{81FEDC83-CDB5-4FF6-8A27-8F45F929E8F4}">
      <dgm:prSet phldrT="[Text]" custT="1"/>
      <dgm:spPr>
        <a:noFill/>
      </dgm:spPr>
      <dgm:t>
        <a:bodyPr/>
        <a:lstStyle/>
        <a:p>
          <a:r>
            <a:rPr lang="en-US" sz="3200" dirty="0" smtClean="0">
              <a:solidFill>
                <a:schemeClr val="tx1"/>
              </a:solidFill>
            </a:rPr>
            <a:t>৮০</a:t>
          </a:r>
          <a:r>
            <a:rPr lang="bn-IN" sz="3200" dirty="0" smtClean="0">
              <a:solidFill>
                <a:schemeClr val="tx1"/>
              </a:solidFill>
            </a:rPr>
            <a:t>হিজরি</a:t>
          </a:r>
          <a:r>
            <a:rPr lang="en-US" sz="3200" dirty="0" err="1" smtClean="0">
              <a:solidFill>
                <a:schemeClr val="tx1"/>
              </a:solidFill>
            </a:rPr>
            <a:t>তে</a:t>
          </a:r>
          <a:r>
            <a:rPr lang="en-US" sz="3200" dirty="0" smtClean="0">
              <a:solidFill>
                <a:schemeClr val="tx1"/>
              </a:solidFill>
            </a:rPr>
            <a:t> </a:t>
          </a:r>
          <a:r>
            <a:rPr lang="bn-IN" sz="3200" dirty="0" smtClean="0">
              <a:solidFill>
                <a:schemeClr val="tx1"/>
              </a:solidFill>
            </a:rPr>
            <a:t> জন্ম</a:t>
          </a:r>
          <a:endParaRPr lang="en-US" sz="3200" dirty="0">
            <a:solidFill>
              <a:schemeClr val="tx1"/>
            </a:solidFill>
          </a:endParaRPr>
        </a:p>
      </dgm:t>
    </dgm:pt>
    <dgm:pt modelId="{476792C7-1AB6-4887-967A-26CE2F52A479}" type="parTrans" cxnId="{AF7FCE90-3E9D-4353-8F5E-34F9061FC29A}">
      <dgm:prSet/>
      <dgm:spPr/>
      <dgm:t>
        <a:bodyPr/>
        <a:lstStyle/>
        <a:p>
          <a:endParaRPr lang="en-US"/>
        </a:p>
      </dgm:t>
    </dgm:pt>
    <dgm:pt modelId="{605FC774-9A4F-45FE-8F73-6D8D7E855864}" type="sibTrans" cxnId="{AF7FCE90-3E9D-4353-8F5E-34F9061FC29A}">
      <dgm:prSet/>
      <dgm:spPr/>
      <dgm:t>
        <a:bodyPr/>
        <a:lstStyle/>
        <a:p>
          <a:endParaRPr lang="en-US"/>
        </a:p>
      </dgm:t>
    </dgm:pt>
    <dgm:pt modelId="{01C405A3-93CB-4F6C-9292-E8C4B72D747D}">
      <dgm:prSet phldrT="[Text]" custT="1"/>
      <dgm:spPr>
        <a:noFill/>
      </dgm:spPr>
      <dgm:t>
        <a:bodyPr/>
        <a:lstStyle/>
        <a:p>
          <a:r>
            <a:rPr lang="en-US" sz="4000" dirty="0" err="1" smtClean="0">
              <a:solidFill>
                <a:schemeClr val="tx1"/>
              </a:solidFill>
            </a:rPr>
            <a:t>নাম</a:t>
          </a:r>
          <a:r>
            <a:rPr lang="en-US" sz="4000" dirty="0" smtClean="0">
              <a:solidFill>
                <a:schemeClr val="tx1"/>
              </a:solidFill>
            </a:rPr>
            <a:t> </a:t>
          </a:r>
          <a:r>
            <a:rPr lang="en-US" sz="4000" dirty="0" err="1" smtClean="0">
              <a:solidFill>
                <a:schemeClr val="tx1"/>
              </a:solidFill>
            </a:rPr>
            <a:t>নোমান</a:t>
          </a:r>
          <a:r>
            <a:rPr lang="en-US" sz="4000" dirty="0" smtClean="0">
              <a:solidFill>
                <a:schemeClr val="tx1"/>
              </a:solidFill>
            </a:rPr>
            <a:t> </a:t>
          </a:r>
          <a:r>
            <a:rPr lang="bn-IN" sz="4000" dirty="0" smtClean="0">
              <a:solidFill>
                <a:schemeClr val="tx1"/>
              </a:solidFill>
            </a:rPr>
            <a:t> উপনাম আবু </a:t>
          </a:r>
          <a:r>
            <a:rPr lang="en-US" sz="4000" dirty="0" err="1" smtClean="0">
              <a:solidFill>
                <a:schemeClr val="tx1"/>
              </a:solidFill>
            </a:rPr>
            <a:t>হানিফা</a:t>
          </a:r>
          <a:r>
            <a:rPr lang="en-US" sz="4000" dirty="0" smtClean="0">
              <a:solidFill>
                <a:schemeClr val="tx1"/>
              </a:solidFill>
            </a:rPr>
            <a:t> </a:t>
          </a:r>
          <a:endParaRPr lang="en-US" sz="4000" dirty="0">
            <a:solidFill>
              <a:schemeClr val="tx1"/>
            </a:solidFill>
          </a:endParaRPr>
        </a:p>
      </dgm:t>
    </dgm:pt>
    <dgm:pt modelId="{4DA8CE9A-9CC3-4339-B0AA-118B460D13F6}" type="parTrans" cxnId="{B0A6E864-4802-45CE-A8F0-D82C0F6F040F}">
      <dgm:prSet/>
      <dgm:spPr/>
      <dgm:t>
        <a:bodyPr/>
        <a:lstStyle/>
        <a:p>
          <a:endParaRPr lang="en-US"/>
        </a:p>
      </dgm:t>
    </dgm:pt>
    <dgm:pt modelId="{6AB3D9F3-9289-43FC-A701-A2D2438D88EE}" type="sibTrans" cxnId="{B0A6E864-4802-45CE-A8F0-D82C0F6F040F}">
      <dgm:prSet/>
      <dgm:spPr/>
      <dgm:t>
        <a:bodyPr/>
        <a:lstStyle/>
        <a:p>
          <a:endParaRPr lang="en-US"/>
        </a:p>
      </dgm:t>
    </dgm:pt>
    <dgm:pt modelId="{EFA12F87-D7FA-48BD-B3AE-381FCD2D167E}">
      <dgm:prSet phldrT="[Text]" custT="1"/>
      <dgm:spPr>
        <a:noFill/>
      </dgm:spPr>
      <dgm:t>
        <a:bodyPr/>
        <a:lstStyle/>
        <a:p>
          <a:r>
            <a:rPr lang="en-US" sz="3600" dirty="0" smtClean="0"/>
            <a:t>৮৩ </a:t>
          </a:r>
          <a:r>
            <a:rPr lang="en-US" sz="3600" dirty="0" err="1" smtClean="0"/>
            <a:t>হাজার</a:t>
          </a:r>
          <a:r>
            <a:rPr lang="en-US" sz="3600" dirty="0" smtClean="0"/>
            <a:t> </a:t>
          </a:r>
          <a:r>
            <a:rPr lang="en-US" sz="3600" dirty="0" err="1" smtClean="0"/>
            <a:t>মাসওয়ালা</a:t>
          </a:r>
          <a:r>
            <a:rPr lang="en-US" sz="3600" dirty="0" smtClean="0"/>
            <a:t> </a:t>
          </a:r>
          <a:r>
            <a:rPr lang="en-US" sz="3600" dirty="0" err="1" smtClean="0"/>
            <a:t>সম্পর্কিত</a:t>
          </a:r>
          <a:r>
            <a:rPr lang="en-US" sz="3600" dirty="0" smtClean="0"/>
            <a:t> </a:t>
          </a:r>
          <a:r>
            <a:rPr lang="en-US" sz="3600" dirty="0" err="1" smtClean="0"/>
            <a:t>গ্রন্থ</a:t>
          </a:r>
          <a:r>
            <a:rPr lang="en-US" sz="3600" dirty="0" smtClean="0"/>
            <a:t> </a:t>
          </a:r>
          <a:r>
            <a:rPr lang="en-US" sz="3600" dirty="0" err="1" smtClean="0"/>
            <a:t>রচনা</a:t>
          </a:r>
          <a:r>
            <a:rPr lang="en-US" sz="3600" dirty="0" smtClean="0"/>
            <a:t> </a:t>
          </a:r>
          <a:r>
            <a:rPr lang="en-US" sz="3600" dirty="0" err="1" smtClean="0"/>
            <a:t>করেন</a:t>
          </a:r>
          <a:r>
            <a:rPr lang="en-US" sz="3600" dirty="0" smtClean="0"/>
            <a:t>।  </a:t>
          </a:r>
          <a:endParaRPr lang="en-US" sz="3600" dirty="0"/>
        </a:p>
      </dgm:t>
    </dgm:pt>
    <dgm:pt modelId="{99973CB3-B0BC-407D-BE14-9097416DCEBA}" type="parTrans" cxnId="{A5B9BF78-883C-40A6-9641-82D280D9B9CD}">
      <dgm:prSet/>
      <dgm:spPr/>
      <dgm:t>
        <a:bodyPr/>
        <a:lstStyle/>
        <a:p>
          <a:endParaRPr lang="en-US"/>
        </a:p>
      </dgm:t>
    </dgm:pt>
    <dgm:pt modelId="{ABC4A0F2-F4AB-43C9-B11B-C1E13026F1FD}" type="sibTrans" cxnId="{A5B9BF78-883C-40A6-9641-82D280D9B9CD}">
      <dgm:prSet/>
      <dgm:spPr/>
      <dgm:t>
        <a:bodyPr/>
        <a:lstStyle/>
        <a:p>
          <a:endParaRPr lang="en-US"/>
        </a:p>
      </dgm:t>
    </dgm:pt>
    <dgm:pt modelId="{F19B4B11-2453-4BAF-B39B-77688BFDA9FF}">
      <dgm:prSet phldrT="[Text]" custT="1"/>
      <dgm:spPr>
        <a:noFill/>
      </dgm:spPr>
      <dgm:t>
        <a:bodyPr/>
        <a:lstStyle/>
        <a:p>
          <a:r>
            <a:rPr lang="bn-IN" sz="3600" dirty="0" smtClean="0"/>
            <a:t>১৫</a:t>
          </a:r>
          <a:r>
            <a:rPr lang="en-US" sz="3600" dirty="0" smtClean="0"/>
            <a:t>০ </a:t>
          </a:r>
          <a:r>
            <a:rPr lang="bn-IN" sz="3600" dirty="0" smtClean="0"/>
            <a:t>হিজরী</a:t>
          </a:r>
          <a:r>
            <a:rPr lang="en-US" sz="3600" dirty="0" err="1" smtClean="0"/>
            <a:t>তে</a:t>
          </a:r>
          <a:r>
            <a:rPr lang="en-US" sz="3600" dirty="0" smtClean="0"/>
            <a:t> </a:t>
          </a:r>
          <a:r>
            <a:rPr lang="bn-IN" sz="3600" dirty="0" smtClean="0"/>
            <a:t>   ইন্তেকাল</a:t>
          </a:r>
          <a:r>
            <a:rPr lang="en-US" sz="3600" dirty="0" smtClean="0"/>
            <a:t> </a:t>
          </a:r>
          <a:r>
            <a:rPr lang="en-US" sz="3600" dirty="0" err="1" smtClean="0"/>
            <a:t>করেন</a:t>
          </a:r>
          <a:r>
            <a:rPr lang="en-US" sz="3600" dirty="0" smtClean="0"/>
            <a:t>। </a:t>
          </a:r>
          <a:endParaRPr lang="en-US" sz="3600" dirty="0"/>
        </a:p>
      </dgm:t>
    </dgm:pt>
    <dgm:pt modelId="{796CA07A-8705-4921-93B9-9ECFC12216C1}" type="sibTrans" cxnId="{C863E874-2509-4DCF-BAD7-3E739918700C}">
      <dgm:prSet/>
      <dgm:spPr/>
      <dgm:t>
        <a:bodyPr/>
        <a:lstStyle/>
        <a:p>
          <a:endParaRPr lang="en-US"/>
        </a:p>
      </dgm:t>
    </dgm:pt>
    <dgm:pt modelId="{DBE44234-EA80-43AD-AC47-ECC0ED79436B}" type="parTrans" cxnId="{C863E874-2509-4DCF-BAD7-3E739918700C}">
      <dgm:prSet/>
      <dgm:spPr/>
      <dgm:t>
        <a:bodyPr/>
        <a:lstStyle/>
        <a:p>
          <a:endParaRPr lang="en-US"/>
        </a:p>
      </dgm:t>
    </dgm:pt>
    <dgm:pt modelId="{DFC87EE3-878B-4C4C-A416-01C2A1144BF4}">
      <dgm:prSet/>
      <dgm:spPr>
        <a:noFill/>
      </dgm:spPr>
      <dgm:t>
        <a:bodyPr/>
        <a:lstStyle/>
        <a:p>
          <a:r>
            <a:rPr lang="bn-IN" dirty="0" smtClean="0">
              <a:solidFill>
                <a:schemeClr val="tx1"/>
              </a:solidFill>
            </a:rPr>
            <a:t>পিতার নাম </a:t>
          </a:r>
          <a:r>
            <a:rPr lang="en-US" dirty="0" err="1" smtClean="0">
              <a:solidFill>
                <a:schemeClr val="tx1"/>
              </a:solidFill>
            </a:rPr>
            <a:t>সাবেত</a:t>
          </a:r>
          <a:r>
            <a:rPr lang="en-US" dirty="0" smtClean="0">
              <a:solidFill>
                <a:schemeClr val="tx1"/>
              </a:solidFill>
            </a:rPr>
            <a:t> </a:t>
          </a:r>
          <a:endParaRPr lang="en-US" dirty="0">
            <a:solidFill>
              <a:schemeClr val="tx1"/>
            </a:solidFill>
          </a:endParaRPr>
        </a:p>
      </dgm:t>
    </dgm:pt>
    <dgm:pt modelId="{2AE47570-7E2E-4E13-92BA-5AA35B473748}" type="parTrans" cxnId="{5CB9300D-9688-4877-9974-D3686673E143}">
      <dgm:prSet/>
      <dgm:spPr/>
      <dgm:t>
        <a:bodyPr/>
        <a:lstStyle/>
        <a:p>
          <a:endParaRPr lang="en-US"/>
        </a:p>
      </dgm:t>
    </dgm:pt>
    <dgm:pt modelId="{0BA71AB4-4B18-43CA-A51C-86970CA90139}" type="sibTrans" cxnId="{5CB9300D-9688-4877-9974-D3686673E143}">
      <dgm:prSet/>
      <dgm:spPr/>
      <dgm:t>
        <a:bodyPr/>
        <a:lstStyle/>
        <a:p>
          <a:endParaRPr lang="en-US"/>
        </a:p>
      </dgm:t>
    </dgm:pt>
    <dgm:pt modelId="{477DE837-DCAB-431A-91B0-5E9C9A789019}" type="pres">
      <dgm:prSet presAssocID="{273DFE19-5375-4629-810E-B3C8BD0F730A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49D9A4E-54F7-4FC8-A734-F7182B06689C}" type="pres">
      <dgm:prSet presAssocID="{AD497B9E-F680-42CF-BD02-6C95257CFCB3}" presName="centerShape" presStyleLbl="node0" presStyleIdx="0" presStyleCnt="1" custScaleX="167001" custScaleY="142419" custLinFactNeighborX="0" custLinFactNeighborY="-2620"/>
      <dgm:spPr/>
      <dgm:t>
        <a:bodyPr/>
        <a:lstStyle/>
        <a:p>
          <a:endParaRPr lang="en-US"/>
        </a:p>
      </dgm:t>
    </dgm:pt>
    <dgm:pt modelId="{D470EA14-B452-40A4-9875-09A742D60079}" type="pres">
      <dgm:prSet presAssocID="{476792C7-1AB6-4887-967A-26CE2F52A479}" presName="Name9" presStyleLbl="parChTrans1D2" presStyleIdx="0" presStyleCnt="5"/>
      <dgm:spPr/>
      <dgm:t>
        <a:bodyPr/>
        <a:lstStyle/>
        <a:p>
          <a:endParaRPr lang="en-US"/>
        </a:p>
      </dgm:t>
    </dgm:pt>
    <dgm:pt modelId="{435DA72A-BAA2-4577-A565-AF69344AE915}" type="pres">
      <dgm:prSet presAssocID="{476792C7-1AB6-4887-967A-26CE2F52A479}" presName="connTx" presStyleLbl="parChTrans1D2" presStyleIdx="0" presStyleCnt="5"/>
      <dgm:spPr/>
      <dgm:t>
        <a:bodyPr/>
        <a:lstStyle/>
        <a:p>
          <a:endParaRPr lang="en-US"/>
        </a:p>
      </dgm:t>
    </dgm:pt>
    <dgm:pt modelId="{675B5043-3EB7-40C9-A06A-52347B5349BD}" type="pres">
      <dgm:prSet presAssocID="{81FEDC83-CDB5-4FF6-8A27-8F45F929E8F4}" presName="node" presStyleLbl="node1" presStyleIdx="0" presStyleCnt="5" custScaleX="191227" custScaleY="92821" custRadScaleRad="104988" custRadScaleInc="370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5D59931-4A87-4C7E-AAC5-C24885814A34}" type="pres">
      <dgm:prSet presAssocID="{4DA8CE9A-9CC3-4339-B0AA-118B460D13F6}" presName="Name9" presStyleLbl="parChTrans1D2" presStyleIdx="1" presStyleCnt="5"/>
      <dgm:spPr/>
      <dgm:t>
        <a:bodyPr/>
        <a:lstStyle/>
        <a:p>
          <a:endParaRPr lang="en-US"/>
        </a:p>
      </dgm:t>
    </dgm:pt>
    <dgm:pt modelId="{59A8EDF7-1CDB-4447-BC2E-AD2290ABA7B9}" type="pres">
      <dgm:prSet presAssocID="{4DA8CE9A-9CC3-4339-B0AA-118B460D13F6}" presName="connTx" presStyleLbl="parChTrans1D2" presStyleIdx="1" presStyleCnt="5"/>
      <dgm:spPr/>
      <dgm:t>
        <a:bodyPr/>
        <a:lstStyle/>
        <a:p>
          <a:endParaRPr lang="en-US"/>
        </a:p>
      </dgm:t>
    </dgm:pt>
    <dgm:pt modelId="{2290F25E-DC14-4EC7-8F2A-EAA93069E705}" type="pres">
      <dgm:prSet presAssocID="{01C405A3-93CB-4F6C-9292-E8C4B72D747D}" presName="node" presStyleLbl="node1" presStyleIdx="1" presStyleCnt="5" custScaleX="147274" custScaleY="192375" custRadScaleRad="127645" custRadScaleInc="-449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8082729-C13A-4ABE-8BD6-86777F7D03EF}" type="pres">
      <dgm:prSet presAssocID="{2AE47570-7E2E-4E13-92BA-5AA35B473748}" presName="Name9" presStyleLbl="parChTrans1D2" presStyleIdx="2" presStyleCnt="5"/>
      <dgm:spPr/>
      <dgm:t>
        <a:bodyPr/>
        <a:lstStyle/>
        <a:p>
          <a:endParaRPr lang="en-US"/>
        </a:p>
      </dgm:t>
    </dgm:pt>
    <dgm:pt modelId="{688CF5B8-13D7-40C6-ACAA-850494C953EB}" type="pres">
      <dgm:prSet presAssocID="{2AE47570-7E2E-4E13-92BA-5AA35B473748}" presName="connTx" presStyleLbl="parChTrans1D2" presStyleIdx="2" presStyleCnt="5"/>
      <dgm:spPr/>
      <dgm:t>
        <a:bodyPr/>
        <a:lstStyle/>
        <a:p>
          <a:endParaRPr lang="en-US"/>
        </a:p>
      </dgm:t>
    </dgm:pt>
    <dgm:pt modelId="{AC0ADAB8-701E-44C8-9272-2410CA5AE008}" type="pres">
      <dgm:prSet presAssocID="{DFC87EE3-878B-4C4C-A416-01C2A1144BF4}" presName="node" presStyleLbl="node1" presStyleIdx="2" presStyleCnt="5" custScaleX="217511" custScaleY="133233" custRadScaleRad="136907" custRadScaleInc="-3652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A2575A1-A042-4BF5-A179-2B2171B32F7B}" type="pres">
      <dgm:prSet presAssocID="{DBE44234-EA80-43AD-AC47-ECC0ED79436B}" presName="Name9" presStyleLbl="parChTrans1D2" presStyleIdx="3" presStyleCnt="5"/>
      <dgm:spPr/>
      <dgm:t>
        <a:bodyPr/>
        <a:lstStyle/>
        <a:p>
          <a:endParaRPr lang="en-US"/>
        </a:p>
      </dgm:t>
    </dgm:pt>
    <dgm:pt modelId="{074E1277-3D48-409E-922D-D22D01881175}" type="pres">
      <dgm:prSet presAssocID="{DBE44234-EA80-43AD-AC47-ECC0ED79436B}" presName="connTx" presStyleLbl="parChTrans1D2" presStyleIdx="3" presStyleCnt="5"/>
      <dgm:spPr/>
      <dgm:t>
        <a:bodyPr/>
        <a:lstStyle/>
        <a:p>
          <a:endParaRPr lang="en-US"/>
        </a:p>
      </dgm:t>
    </dgm:pt>
    <dgm:pt modelId="{7D3B3BF8-0B4A-463E-ABB9-1C2A9E397E0E}" type="pres">
      <dgm:prSet presAssocID="{F19B4B11-2453-4BAF-B39B-77688BFDA9FF}" presName="node" presStyleLbl="node1" presStyleIdx="3" presStyleCnt="5" custScaleX="200401" custScaleY="132648" custRadScaleRad="122420" custRadScaleInc="1961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7B6DB63-DC2D-4129-B732-1645D6F73505}" type="pres">
      <dgm:prSet presAssocID="{99973CB3-B0BC-407D-BE14-9097416DCEBA}" presName="Name9" presStyleLbl="parChTrans1D2" presStyleIdx="4" presStyleCnt="5"/>
      <dgm:spPr/>
      <dgm:t>
        <a:bodyPr/>
        <a:lstStyle/>
        <a:p>
          <a:endParaRPr lang="en-US"/>
        </a:p>
      </dgm:t>
    </dgm:pt>
    <dgm:pt modelId="{55BD65C4-DA5B-4C12-8333-F520F29C5E34}" type="pres">
      <dgm:prSet presAssocID="{99973CB3-B0BC-407D-BE14-9097416DCEBA}" presName="connTx" presStyleLbl="parChTrans1D2" presStyleIdx="4" presStyleCnt="5"/>
      <dgm:spPr/>
      <dgm:t>
        <a:bodyPr/>
        <a:lstStyle/>
        <a:p>
          <a:endParaRPr lang="en-US"/>
        </a:p>
      </dgm:t>
    </dgm:pt>
    <dgm:pt modelId="{90A6BD7C-A06C-45A7-8430-A87ABCFDE9F3}" type="pres">
      <dgm:prSet presAssocID="{EFA12F87-D7FA-48BD-B3AE-381FCD2D167E}" presName="node" presStyleLbl="node1" presStyleIdx="4" presStyleCnt="5" custScaleX="159376" custScaleY="193294" custRadScaleRad="139308" custRadScaleInc="336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F7FCE90-3E9D-4353-8F5E-34F9061FC29A}" srcId="{AD497B9E-F680-42CF-BD02-6C95257CFCB3}" destId="{81FEDC83-CDB5-4FF6-8A27-8F45F929E8F4}" srcOrd="0" destOrd="0" parTransId="{476792C7-1AB6-4887-967A-26CE2F52A479}" sibTransId="{605FC774-9A4F-45FE-8F73-6D8D7E855864}"/>
    <dgm:cxn modelId="{AF9A69DE-F2BD-4E78-A181-BCB6443106F3}" type="presOf" srcId="{DBE44234-EA80-43AD-AC47-ECC0ED79436B}" destId="{074E1277-3D48-409E-922D-D22D01881175}" srcOrd="1" destOrd="0" presId="urn:microsoft.com/office/officeart/2005/8/layout/radial1"/>
    <dgm:cxn modelId="{A0B57493-5EFA-44B8-8A2B-3069F417478F}" type="presOf" srcId="{2AE47570-7E2E-4E13-92BA-5AA35B473748}" destId="{688CF5B8-13D7-40C6-ACAA-850494C953EB}" srcOrd="1" destOrd="0" presId="urn:microsoft.com/office/officeart/2005/8/layout/radial1"/>
    <dgm:cxn modelId="{57CE5403-A33A-444A-BA8E-FB9EB6475A81}" type="presOf" srcId="{4DA8CE9A-9CC3-4339-B0AA-118B460D13F6}" destId="{59A8EDF7-1CDB-4447-BC2E-AD2290ABA7B9}" srcOrd="1" destOrd="0" presId="urn:microsoft.com/office/officeart/2005/8/layout/radial1"/>
    <dgm:cxn modelId="{1EE8A3F7-CCFA-45CA-95CB-271C2E8262B8}" type="presOf" srcId="{476792C7-1AB6-4887-967A-26CE2F52A479}" destId="{D470EA14-B452-40A4-9875-09A742D60079}" srcOrd="0" destOrd="0" presId="urn:microsoft.com/office/officeart/2005/8/layout/radial1"/>
    <dgm:cxn modelId="{FF7C10A4-C06F-4A6B-A1D2-42E8237B8D09}" type="presOf" srcId="{99973CB3-B0BC-407D-BE14-9097416DCEBA}" destId="{47B6DB63-DC2D-4129-B732-1645D6F73505}" srcOrd="0" destOrd="0" presId="urn:microsoft.com/office/officeart/2005/8/layout/radial1"/>
    <dgm:cxn modelId="{5CB9300D-9688-4877-9974-D3686673E143}" srcId="{AD497B9E-F680-42CF-BD02-6C95257CFCB3}" destId="{DFC87EE3-878B-4C4C-A416-01C2A1144BF4}" srcOrd="2" destOrd="0" parTransId="{2AE47570-7E2E-4E13-92BA-5AA35B473748}" sibTransId="{0BA71AB4-4B18-43CA-A51C-86970CA90139}"/>
    <dgm:cxn modelId="{6997E73E-7248-4C0D-9C0E-652F62F44780}" type="presOf" srcId="{273DFE19-5375-4629-810E-B3C8BD0F730A}" destId="{477DE837-DCAB-431A-91B0-5E9C9A789019}" srcOrd="0" destOrd="0" presId="urn:microsoft.com/office/officeart/2005/8/layout/radial1"/>
    <dgm:cxn modelId="{B0A6E864-4802-45CE-A8F0-D82C0F6F040F}" srcId="{AD497B9E-F680-42CF-BD02-6C95257CFCB3}" destId="{01C405A3-93CB-4F6C-9292-E8C4B72D747D}" srcOrd="1" destOrd="0" parTransId="{4DA8CE9A-9CC3-4339-B0AA-118B460D13F6}" sibTransId="{6AB3D9F3-9289-43FC-A701-A2D2438D88EE}"/>
    <dgm:cxn modelId="{A3466EB3-D4D0-409A-8A34-3C20169D55D5}" type="presOf" srcId="{476792C7-1AB6-4887-967A-26CE2F52A479}" destId="{435DA72A-BAA2-4577-A565-AF69344AE915}" srcOrd="1" destOrd="0" presId="urn:microsoft.com/office/officeart/2005/8/layout/radial1"/>
    <dgm:cxn modelId="{DC97405A-1140-434E-8337-01D2A11CBFED}" type="presOf" srcId="{AD497B9E-F680-42CF-BD02-6C95257CFCB3}" destId="{149D9A4E-54F7-4FC8-A734-F7182B06689C}" srcOrd="0" destOrd="0" presId="urn:microsoft.com/office/officeart/2005/8/layout/radial1"/>
    <dgm:cxn modelId="{073F1CAC-FF32-4D41-B2BA-001B7EBAA348}" type="presOf" srcId="{DBE44234-EA80-43AD-AC47-ECC0ED79436B}" destId="{1A2575A1-A042-4BF5-A179-2B2171B32F7B}" srcOrd="0" destOrd="0" presId="urn:microsoft.com/office/officeart/2005/8/layout/radial1"/>
    <dgm:cxn modelId="{1AD8BD7C-3070-47E3-A8E5-41233571B367}" srcId="{273DFE19-5375-4629-810E-B3C8BD0F730A}" destId="{AD497B9E-F680-42CF-BD02-6C95257CFCB3}" srcOrd="0" destOrd="0" parTransId="{1B760C59-D259-45D2-9118-7A71BE3F53D3}" sibTransId="{4E1EA846-4797-499C-8969-1C0FD292D6E6}"/>
    <dgm:cxn modelId="{1105CD45-41F6-4523-A133-A1F6ABC96785}" type="presOf" srcId="{01C405A3-93CB-4F6C-9292-E8C4B72D747D}" destId="{2290F25E-DC14-4EC7-8F2A-EAA93069E705}" srcOrd="0" destOrd="0" presId="urn:microsoft.com/office/officeart/2005/8/layout/radial1"/>
    <dgm:cxn modelId="{B2DA443C-509E-4CFE-9CF7-38A75461F049}" type="presOf" srcId="{F19B4B11-2453-4BAF-B39B-77688BFDA9FF}" destId="{7D3B3BF8-0B4A-463E-ABB9-1C2A9E397E0E}" srcOrd="0" destOrd="0" presId="urn:microsoft.com/office/officeart/2005/8/layout/radial1"/>
    <dgm:cxn modelId="{A5B9BF78-883C-40A6-9641-82D280D9B9CD}" srcId="{AD497B9E-F680-42CF-BD02-6C95257CFCB3}" destId="{EFA12F87-D7FA-48BD-B3AE-381FCD2D167E}" srcOrd="4" destOrd="0" parTransId="{99973CB3-B0BC-407D-BE14-9097416DCEBA}" sibTransId="{ABC4A0F2-F4AB-43C9-B11B-C1E13026F1FD}"/>
    <dgm:cxn modelId="{74ED8AC7-E979-428F-B798-FF2D735D5722}" type="presOf" srcId="{DFC87EE3-878B-4C4C-A416-01C2A1144BF4}" destId="{AC0ADAB8-701E-44C8-9272-2410CA5AE008}" srcOrd="0" destOrd="0" presId="urn:microsoft.com/office/officeart/2005/8/layout/radial1"/>
    <dgm:cxn modelId="{685FC96D-37EB-414A-9DF8-60A41444F9E2}" type="presOf" srcId="{81FEDC83-CDB5-4FF6-8A27-8F45F929E8F4}" destId="{675B5043-3EB7-40C9-A06A-52347B5349BD}" srcOrd="0" destOrd="0" presId="urn:microsoft.com/office/officeart/2005/8/layout/radial1"/>
    <dgm:cxn modelId="{DB40E9BB-9E1D-4627-9980-B4E9A9196DBE}" type="presOf" srcId="{EFA12F87-D7FA-48BD-B3AE-381FCD2D167E}" destId="{90A6BD7C-A06C-45A7-8430-A87ABCFDE9F3}" srcOrd="0" destOrd="0" presId="urn:microsoft.com/office/officeart/2005/8/layout/radial1"/>
    <dgm:cxn modelId="{63A22F64-E054-4748-892B-58EB569AE160}" type="presOf" srcId="{4DA8CE9A-9CC3-4339-B0AA-118B460D13F6}" destId="{65D59931-4A87-4C7E-AAC5-C24885814A34}" srcOrd="0" destOrd="0" presId="urn:microsoft.com/office/officeart/2005/8/layout/radial1"/>
    <dgm:cxn modelId="{87F857D3-8E46-42FF-A0B3-B1D94C6303B7}" type="presOf" srcId="{2AE47570-7E2E-4E13-92BA-5AA35B473748}" destId="{18082729-C13A-4ABE-8BD6-86777F7D03EF}" srcOrd="0" destOrd="0" presId="urn:microsoft.com/office/officeart/2005/8/layout/radial1"/>
    <dgm:cxn modelId="{FCAD58A0-4493-4881-A0C0-C72F941F8B56}" type="presOf" srcId="{99973CB3-B0BC-407D-BE14-9097416DCEBA}" destId="{55BD65C4-DA5B-4C12-8333-F520F29C5E34}" srcOrd="1" destOrd="0" presId="urn:microsoft.com/office/officeart/2005/8/layout/radial1"/>
    <dgm:cxn modelId="{C863E874-2509-4DCF-BAD7-3E739918700C}" srcId="{AD497B9E-F680-42CF-BD02-6C95257CFCB3}" destId="{F19B4B11-2453-4BAF-B39B-77688BFDA9FF}" srcOrd="3" destOrd="0" parTransId="{DBE44234-EA80-43AD-AC47-ECC0ED79436B}" sibTransId="{796CA07A-8705-4921-93B9-9ECFC12216C1}"/>
    <dgm:cxn modelId="{8EFE095C-A4B5-4FB6-BFDD-67AA6E0AE6F6}" type="presParOf" srcId="{477DE837-DCAB-431A-91B0-5E9C9A789019}" destId="{149D9A4E-54F7-4FC8-A734-F7182B06689C}" srcOrd="0" destOrd="0" presId="urn:microsoft.com/office/officeart/2005/8/layout/radial1"/>
    <dgm:cxn modelId="{D4CC7215-4A44-4543-BF64-FE9CD88DDEE1}" type="presParOf" srcId="{477DE837-DCAB-431A-91B0-5E9C9A789019}" destId="{D470EA14-B452-40A4-9875-09A742D60079}" srcOrd="1" destOrd="0" presId="urn:microsoft.com/office/officeart/2005/8/layout/radial1"/>
    <dgm:cxn modelId="{7922A30B-AD13-474A-B59B-F1C03013E8B5}" type="presParOf" srcId="{D470EA14-B452-40A4-9875-09A742D60079}" destId="{435DA72A-BAA2-4577-A565-AF69344AE915}" srcOrd="0" destOrd="0" presId="urn:microsoft.com/office/officeart/2005/8/layout/radial1"/>
    <dgm:cxn modelId="{68F2E8EB-7006-4DE0-8F43-0576BD297126}" type="presParOf" srcId="{477DE837-DCAB-431A-91B0-5E9C9A789019}" destId="{675B5043-3EB7-40C9-A06A-52347B5349BD}" srcOrd="2" destOrd="0" presId="urn:microsoft.com/office/officeart/2005/8/layout/radial1"/>
    <dgm:cxn modelId="{290562B7-6384-45C9-BC8F-8E5D847E44A6}" type="presParOf" srcId="{477DE837-DCAB-431A-91B0-5E9C9A789019}" destId="{65D59931-4A87-4C7E-AAC5-C24885814A34}" srcOrd="3" destOrd="0" presId="urn:microsoft.com/office/officeart/2005/8/layout/radial1"/>
    <dgm:cxn modelId="{CA3EDE7F-BF20-41A7-AA95-6A1A3717F9BD}" type="presParOf" srcId="{65D59931-4A87-4C7E-AAC5-C24885814A34}" destId="{59A8EDF7-1CDB-4447-BC2E-AD2290ABA7B9}" srcOrd="0" destOrd="0" presId="urn:microsoft.com/office/officeart/2005/8/layout/radial1"/>
    <dgm:cxn modelId="{3FA9D343-870E-4C6D-AF16-55410517891F}" type="presParOf" srcId="{477DE837-DCAB-431A-91B0-5E9C9A789019}" destId="{2290F25E-DC14-4EC7-8F2A-EAA93069E705}" srcOrd="4" destOrd="0" presId="urn:microsoft.com/office/officeart/2005/8/layout/radial1"/>
    <dgm:cxn modelId="{9EFE90ED-0F1D-4EC6-96C0-DDA88765BBB9}" type="presParOf" srcId="{477DE837-DCAB-431A-91B0-5E9C9A789019}" destId="{18082729-C13A-4ABE-8BD6-86777F7D03EF}" srcOrd="5" destOrd="0" presId="urn:microsoft.com/office/officeart/2005/8/layout/radial1"/>
    <dgm:cxn modelId="{10DA6B4E-D6C3-46F1-9422-C11B2CB2EC82}" type="presParOf" srcId="{18082729-C13A-4ABE-8BD6-86777F7D03EF}" destId="{688CF5B8-13D7-40C6-ACAA-850494C953EB}" srcOrd="0" destOrd="0" presId="urn:microsoft.com/office/officeart/2005/8/layout/radial1"/>
    <dgm:cxn modelId="{E899AD39-E7F0-44DD-8DC6-8D0645CFBD6B}" type="presParOf" srcId="{477DE837-DCAB-431A-91B0-5E9C9A789019}" destId="{AC0ADAB8-701E-44C8-9272-2410CA5AE008}" srcOrd="6" destOrd="0" presId="urn:microsoft.com/office/officeart/2005/8/layout/radial1"/>
    <dgm:cxn modelId="{ADCAA52E-0217-4955-BC1F-4B1C57D40F27}" type="presParOf" srcId="{477DE837-DCAB-431A-91B0-5E9C9A789019}" destId="{1A2575A1-A042-4BF5-A179-2B2171B32F7B}" srcOrd="7" destOrd="0" presId="urn:microsoft.com/office/officeart/2005/8/layout/radial1"/>
    <dgm:cxn modelId="{A8BE1CF2-A58E-410A-84D3-3C6F97100BF2}" type="presParOf" srcId="{1A2575A1-A042-4BF5-A179-2B2171B32F7B}" destId="{074E1277-3D48-409E-922D-D22D01881175}" srcOrd="0" destOrd="0" presId="urn:microsoft.com/office/officeart/2005/8/layout/radial1"/>
    <dgm:cxn modelId="{C0A74C4D-7E54-4FD0-8CCE-A17C51FA6B17}" type="presParOf" srcId="{477DE837-DCAB-431A-91B0-5E9C9A789019}" destId="{7D3B3BF8-0B4A-463E-ABB9-1C2A9E397E0E}" srcOrd="8" destOrd="0" presId="urn:microsoft.com/office/officeart/2005/8/layout/radial1"/>
    <dgm:cxn modelId="{DC224638-7B34-473E-812B-904A38CD6124}" type="presParOf" srcId="{477DE837-DCAB-431A-91B0-5E9C9A789019}" destId="{47B6DB63-DC2D-4129-B732-1645D6F73505}" srcOrd="9" destOrd="0" presId="urn:microsoft.com/office/officeart/2005/8/layout/radial1"/>
    <dgm:cxn modelId="{5ECA883B-3417-41D6-A9CA-A6F9B04251E1}" type="presParOf" srcId="{47B6DB63-DC2D-4129-B732-1645D6F73505}" destId="{55BD65C4-DA5B-4C12-8333-F520F29C5E34}" srcOrd="0" destOrd="0" presId="urn:microsoft.com/office/officeart/2005/8/layout/radial1"/>
    <dgm:cxn modelId="{7D7DEFDB-B9FA-4EBB-8A81-57AEC8F7BF83}" type="presParOf" srcId="{477DE837-DCAB-431A-91B0-5E9C9A789019}" destId="{90A6BD7C-A06C-45A7-8430-A87ABCFDE9F3}" srcOrd="10" destOrd="0" presId="urn:microsoft.com/office/officeart/2005/8/layout/radial1"/>
  </dgm:cxnLst>
  <dgm:bg>
    <a:blipFill>
      <a:blip xmlns:r="http://schemas.openxmlformats.org/officeDocument/2006/relationships" r:embed="rId1"/>
      <a:tile tx="0" ty="0" sx="100000" sy="100000" flip="none" algn="tl"/>
    </a:blipFill>
    <a:effectLst>
      <a:softEdge rad="12700"/>
    </a:effectLst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73DFE19-5375-4629-810E-B3C8BD0F730A}" type="doc">
      <dgm:prSet loTypeId="urn:microsoft.com/office/officeart/2005/8/layout/radial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D497B9E-F680-42CF-BD02-6C95257CFCB3}">
      <dgm:prSet phldrT="[Text]" custT="1"/>
      <dgm:spPr>
        <a:solidFill>
          <a:srgbClr val="92D050"/>
        </a:solidFill>
      </dgm:spPr>
      <dgm:t>
        <a:bodyPr/>
        <a:lstStyle/>
        <a:p>
          <a:r>
            <a:rPr lang="bn-IN" sz="4800" dirty="0" smtClean="0">
              <a:solidFill>
                <a:schemeClr val="tx1"/>
              </a:solidFill>
            </a:rPr>
            <a:t>ইমাম </a:t>
          </a:r>
          <a:r>
            <a:rPr lang="en-US" sz="4800" dirty="0" err="1" smtClean="0">
              <a:solidFill>
                <a:schemeClr val="tx1"/>
              </a:solidFill>
            </a:rPr>
            <a:t>আবু</a:t>
          </a:r>
          <a:r>
            <a:rPr lang="en-US" sz="4800" dirty="0" smtClean="0">
              <a:solidFill>
                <a:schemeClr val="tx1"/>
              </a:solidFill>
            </a:rPr>
            <a:t> </a:t>
          </a:r>
          <a:r>
            <a:rPr lang="en-US" sz="4800" dirty="0" err="1" smtClean="0">
              <a:solidFill>
                <a:schemeClr val="tx1"/>
              </a:solidFill>
            </a:rPr>
            <a:t>হানিফা</a:t>
          </a:r>
          <a:r>
            <a:rPr lang="en-US" sz="4800" dirty="0" smtClean="0">
              <a:solidFill>
                <a:schemeClr val="tx1"/>
              </a:solidFill>
            </a:rPr>
            <a:t>  </a:t>
          </a:r>
          <a:r>
            <a:rPr lang="bn-IN" sz="4800" dirty="0" smtClean="0">
              <a:solidFill>
                <a:schemeClr val="tx1"/>
              </a:solidFill>
            </a:rPr>
            <a:t> রঃ</a:t>
          </a:r>
          <a:endParaRPr lang="en-US" sz="4800" dirty="0">
            <a:solidFill>
              <a:schemeClr val="tx1"/>
            </a:solidFill>
          </a:endParaRPr>
        </a:p>
      </dgm:t>
    </dgm:pt>
    <dgm:pt modelId="{1B760C59-D259-45D2-9118-7A71BE3F53D3}" type="parTrans" cxnId="{1AD8BD7C-3070-47E3-A8E5-41233571B367}">
      <dgm:prSet/>
      <dgm:spPr/>
      <dgm:t>
        <a:bodyPr/>
        <a:lstStyle/>
        <a:p>
          <a:endParaRPr lang="en-US"/>
        </a:p>
      </dgm:t>
    </dgm:pt>
    <dgm:pt modelId="{4E1EA846-4797-499C-8969-1C0FD292D6E6}" type="sibTrans" cxnId="{1AD8BD7C-3070-47E3-A8E5-41233571B367}">
      <dgm:prSet/>
      <dgm:spPr/>
      <dgm:t>
        <a:bodyPr/>
        <a:lstStyle/>
        <a:p>
          <a:endParaRPr lang="en-US"/>
        </a:p>
      </dgm:t>
    </dgm:pt>
    <dgm:pt modelId="{81FEDC83-CDB5-4FF6-8A27-8F45F929E8F4}">
      <dgm:prSet phldrT="[Text]" custT="1"/>
      <dgm:spPr>
        <a:noFill/>
      </dgm:spPr>
      <dgm:t>
        <a:bodyPr/>
        <a:lstStyle/>
        <a:p>
          <a:r>
            <a:rPr lang="bn-IN" sz="3200" dirty="0" smtClean="0">
              <a:solidFill>
                <a:schemeClr val="tx1"/>
              </a:solidFill>
            </a:rPr>
            <a:t> </a:t>
          </a:r>
          <a:r>
            <a:rPr lang="en-US" sz="3200" dirty="0" smtClean="0">
              <a:solidFill>
                <a:schemeClr val="tx1"/>
              </a:solidFill>
            </a:rPr>
            <a:t>৮০</a:t>
          </a:r>
          <a:r>
            <a:rPr lang="bn-IN" sz="3200" dirty="0" smtClean="0">
              <a:solidFill>
                <a:schemeClr val="tx1"/>
              </a:solidFill>
            </a:rPr>
            <a:t>হিজরি</a:t>
          </a:r>
          <a:r>
            <a:rPr lang="en-US" sz="3200" dirty="0" err="1" smtClean="0">
              <a:solidFill>
                <a:schemeClr val="tx1"/>
              </a:solidFill>
            </a:rPr>
            <a:t>তে</a:t>
          </a:r>
          <a:r>
            <a:rPr lang="en-US" sz="3200" dirty="0" smtClean="0">
              <a:solidFill>
                <a:schemeClr val="tx1"/>
              </a:solidFill>
            </a:rPr>
            <a:t> </a:t>
          </a:r>
          <a:r>
            <a:rPr lang="bn-IN" sz="3200" dirty="0" smtClean="0">
              <a:solidFill>
                <a:schemeClr val="tx1"/>
              </a:solidFill>
            </a:rPr>
            <a:t> জন্ম</a:t>
          </a:r>
          <a:endParaRPr lang="en-US" sz="3200" dirty="0">
            <a:solidFill>
              <a:schemeClr val="tx1"/>
            </a:solidFill>
          </a:endParaRPr>
        </a:p>
      </dgm:t>
    </dgm:pt>
    <dgm:pt modelId="{476792C7-1AB6-4887-967A-26CE2F52A479}" type="parTrans" cxnId="{AF7FCE90-3E9D-4353-8F5E-34F9061FC29A}">
      <dgm:prSet/>
      <dgm:spPr/>
      <dgm:t>
        <a:bodyPr/>
        <a:lstStyle/>
        <a:p>
          <a:endParaRPr lang="en-US"/>
        </a:p>
      </dgm:t>
    </dgm:pt>
    <dgm:pt modelId="{605FC774-9A4F-45FE-8F73-6D8D7E855864}" type="sibTrans" cxnId="{AF7FCE90-3E9D-4353-8F5E-34F9061FC29A}">
      <dgm:prSet/>
      <dgm:spPr/>
      <dgm:t>
        <a:bodyPr/>
        <a:lstStyle/>
        <a:p>
          <a:endParaRPr lang="en-US"/>
        </a:p>
      </dgm:t>
    </dgm:pt>
    <dgm:pt modelId="{01C405A3-93CB-4F6C-9292-E8C4B72D747D}">
      <dgm:prSet phldrT="[Text]" custT="1"/>
      <dgm:spPr>
        <a:noFill/>
      </dgm:spPr>
      <dgm:t>
        <a:bodyPr/>
        <a:lstStyle/>
        <a:p>
          <a:r>
            <a:rPr lang="en-US" sz="4000" dirty="0" err="1" smtClean="0">
              <a:solidFill>
                <a:schemeClr val="tx1"/>
              </a:solidFill>
            </a:rPr>
            <a:t>তার</a:t>
          </a:r>
          <a:r>
            <a:rPr lang="en-US" sz="4000" dirty="0" smtClean="0">
              <a:solidFill>
                <a:schemeClr val="tx1"/>
              </a:solidFill>
            </a:rPr>
            <a:t> </a:t>
          </a:r>
          <a:r>
            <a:rPr lang="en-US" sz="4000" dirty="0" err="1" smtClean="0">
              <a:solidFill>
                <a:schemeClr val="tx1"/>
              </a:solidFill>
            </a:rPr>
            <a:t>সহযোগিতায়</a:t>
          </a:r>
          <a:r>
            <a:rPr lang="en-US" sz="4000" dirty="0" smtClean="0">
              <a:solidFill>
                <a:schemeClr val="tx1"/>
              </a:solidFill>
            </a:rPr>
            <a:t> </a:t>
          </a:r>
          <a:r>
            <a:rPr lang="en-US" sz="4000" dirty="0" err="1" smtClean="0">
              <a:solidFill>
                <a:schemeClr val="tx1"/>
              </a:solidFill>
            </a:rPr>
            <a:t>অনেক</a:t>
          </a:r>
          <a:r>
            <a:rPr lang="en-US" sz="4000" dirty="0" smtClean="0">
              <a:solidFill>
                <a:schemeClr val="tx1"/>
              </a:solidFill>
            </a:rPr>
            <a:t> </a:t>
          </a:r>
          <a:r>
            <a:rPr lang="en-US" sz="4000" dirty="0" err="1" smtClean="0">
              <a:solidFill>
                <a:schemeClr val="tx1"/>
              </a:solidFill>
            </a:rPr>
            <a:t>গ্রন্থ</a:t>
          </a:r>
          <a:r>
            <a:rPr lang="en-US" sz="4000" dirty="0" smtClean="0">
              <a:solidFill>
                <a:schemeClr val="tx1"/>
              </a:solidFill>
            </a:rPr>
            <a:t> </a:t>
          </a:r>
          <a:r>
            <a:rPr lang="en-US" sz="4000" dirty="0" err="1" smtClean="0">
              <a:solidFill>
                <a:schemeClr val="tx1"/>
              </a:solidFill>
            </a:rPr>
            <a:t>রচিত</a:t>
          </a:r>
          <a:r>
            <a:rPr lang="en-US" sz="4000" dirty="0" smtClean="0">
              <a:solidFill>
                <a:schemeClr val="tx1"/>
              </a:solidFill>
            </a:rPr>
            <a:t> </a:t>
          </a:r>
          <a:r>
            <a:rPr lang="en-US" sz="4000" dirty="0" err="1" smtClean="0">
              <a:solidFill>
                <a:schemeClr val="tx1"/>
              </a:solidFill>
            </a:rPr>
            <a:t>হয়েছে</a:t>
          </a:r>
          <a:r>
            <a:rPr lang="en-US" sz="4000" dirty="0" smtClean="0">
              <a:solidFill>
                <a:schemeClr val="tx1"/>
              </a:solidFill>
            </a:rPr>
            <a:t>।   </a:t>
          </a:r>
          <a:endParaRPr lang="en-US" sz="4000" dirty="0">
            <a:solidFill>
              <a:schemeClr val="tx1"/>
            </a:solidFill>
          </a:endParaRPr>
        </a:p>
      </dgm:t>
    </dgm:pt>
    <dgm:pt modelId="{4DA8CE9A-9CC3-4339-B0AA-118B460D13F6}" type="parTrans" cxnId="{B0A6E864-4802-45CE-A8F0-D82C0F6F040F}">
      <dgm:prSet/>
      <dgm:spPr/>
      <dgm:t>
        <a:bodyPr/>
        <a:lstStyle/>
        <a:p>
          <a:endParaRPr lang="en-US"/>
        </a:p>
      </dgm:t>
    </dgm:pt>
    <dgm:pt modelId="{6AB3D9F3-9289-43FC-A701-A2D2438D88EE}" type="sibTrans" cxnId="{B0A6E864-4802-45CE-A8F0-D82C0F6F040F}">
      <dgm:prSet/>
      <dgm:spPr/>
      <dgm:t>
        <a:bodyPr/>
        <a:lstStyle/>
        <a:p>
          <a:endParaRPr lang="en-US"/>
        </a:p>
      </dgm:t>
    </dgm:pt>
    <dgm:pt modelId="{EFA12F87-D7FA-48BD-B3AE-381FCD2D167E}">
      <dgm:prSet phldrT="[Text]" custT="1"/>
      <dgm:spPr>
        <a:noFill/>
      </dgm:spPr>
      <dgm:t>
        <a:bodyPr/>
        <a:lstStyle/>
        <a:p>
          <a:r>
            <a:rPr lang="en-US" sz="3600" dirty="0" err="1" smtClean="0"/>
            <a:t>ইসলামি</a:t>
          </a:r>
          <a:r>
            <a:rPr lang="en-US" sz="3600" dirty="0" smtClean="0"/>
            <a:t> </a:t>
          </a:r>
          <a:r>
            <a:rPr lang="en-US" sz="3600" dirty="0" err="1" smtClean="0"/>
            <a:t>আইন</a:t>
          </a:r>
          <a:r>
            <a:rPr lang="en-US" sz="3600" dirty="0" smtClean="0"/>
            <a:t> </a:t>
          </a:r>
          <a:r>
            <a:rPr lang="en-US" sz="3600" dirty="0" err="1" smtClean="0"/>
            <a:t>প্রনয়নে</a:t>
          </a:r>
          <a:r>
            <a:rPr lang="en-US" sz="3600" dirty="0" smtClean="0"/>
            <a:t> </a:t>
          </a:r>
          <a:r>
            <a:rPr lang="en-US" sz="3600" dirty="0" err="1" smtClean="0"/>
            <a:t>তিনি</a:t>
          </a:r>
          <a:r>
            <a:rPr lang="en-US" sz="3600" dirty="0" smtClean="0"/>
            <a:t> </a:t>
          </a:r>
          <a:r>
            <a:rPr lang="en-US" sz="3600" dirty="0" err="1" smtClean="0"/>
            <a:t>অনেক</a:t>
          </a:r>
          <a:r>
            <a:rPr lang="en-US" sz="3600" dirty="0" smtClean="0"/>
            <a:t> </a:t>
          </a:r>
          <a:r>
            <a:rPr lang="en-US" sz="3600" dirty="0" err="1" smtClean="0"/>
            <a:t>সাধনা</a:t>
          </a:r>
          <a:r>
            <a:rPr lang="en-US" sz="3600" dirty="0" smtClean="0"/>
            <a:t>   </a:t>
          </a:r>
          <a:r>
            <a:rPr lang="bn-IN" sz="3600" dirty="0" smtClean="0"/>
            <a:t> করেছে</a:t>
          </a:r>
          <a:r>
            <a:rPr lang="en-US" sz="3600" dirty="0" smtClean="0"/>
            <a:t>ন </a:t>
          </a:r>
          <a:endParaRPr lang="en-US" sz="3600" dirty="0"/>
        </a:p>
      </dgm:t>
    </dgm:pt>
    <dgm:pt modelId="{99973CB3-B0BC-407D-BE14-9097416DCEBA}" type="parTrans" cxnId="{A5B9BF78-883C-40A6-9641-82D280D9B9CD}">
      <dgm:prSet/>
      <dgm:spPr/>
      <dgm:t>
        <a:bodyPr/>
        <a:lstStyle/>
        <a:p>
          <a:endParaRPr lang="en-US"/>
        </a:p>
      </dgm:t>
    </dgm:pt>
    <dgm:pt modelId="{ABC4A0F2-F4AB-43C9-B11B-C1E13026F1FD}" type="sibTrans" cxnId="{A5B9BF78-883C-40A6-9641-82D280D9B9CD}">
      <dgm:prSet/>
      <dgm:spPr/>
      <dgm:t>
        <a:bodyPr/>
        <a:lstStyle/>
        <a:p>
          <a:endParaRPr lang="en-US"/>
        </a:p>
      </dgm:t>
    </dgm:pt>
    <dgm:pt modelId="{F19B4B11-2453-4BAF-B39B-77688BFDA9FF}">
      <dgm:prSet phldrT="[Text]" custT="1"/>
      <dgm:spPr>
        <a:noFill/>
      </dgm:spPr>
      <dgm:t>
        <a:bodyPr/>
        <a:lstStyle/>
        <a:p>
          <a:r>
            <a:rPr lang="en-US" sz="3600" dirty="0" smtClean="0"/>
            <a:t>১৫০ </a:t>
          </a:r>
          <a:r>
            <a:rPr lang="bn-IN" sz="3600" dirty="0" smtClean="0"/>
            <a:t>হিজরী</a:t>
          </a:r>
          <a:r>
            <a:rPr lang="en-US" sz="3600" dirty="0" err="1" smtClean="0"/>
            <a:t>তে</a:t>
          </a:r>
          <a:r>
            <a:rPr lang="en-US" sz="3600" dirty="0" smtClean="0"/>
            <a:t> </a:t>
          </a:r>
          <a:r>
            <a:rPr lang="bn-IN" sz="3600" dirty="0" smtClean="0"/>
            <a:t>   ইন্তেকাল</a:t>
          </a:r>
          <a:r>
            <a:rPr lang="en-US" sz="3600" dirty="0" smtClean="0"/>
            <a:t> </a:t>
          </a:r>
          <a:r>
            <a:rPr lang="en-US" sz="3600" dirty="0" err="1" smtClean="0"/>
            <a:t>করেন</a:t>
          </a:r>
          <a:r>
            <a:rPr lang="en-US" sz="3600" dirty="0" smtClean="0"/>
            <a:t>।</a:t>
          </a:r>
          <a:endParaRPr lang="en-US" sz="3600" dirty="0"/>
        </a:p>
      </dgm:t>
    </dgm:pt>
    <dgm:pt modelId="{796CA07A-8705-4921-93B9-9ECFC12216C1}" type="sibTrans" cxnId="{C863E874-2509-4DCF-BAD7-3E739918700C}">
      <dgm:prSet/>
      <dgm:spPr/>
      <dgm:t>
        <a:bodyPr/>
        <a:lstStyle/>
        <a:p>
          <a:endParaRPr lang="en-US"/>
        </a:p>
      </dgm:t>
    </dgm:pt>
    <dgm:pt modelId="{DBE44234-EA80-43AD-AC47-ECC0ED79436B}" type="parTrans" cxnId="{C863E874-2509-4DCF-BAD7-3E739918700C}">
      <dgm:prSet/>
      <dgm:spPr/>
      <dgm:t>
        <a:bodyPr/>
        <a:lstStyle/>
        <a:p>
          <a:endParaRPr lang="en-US"/>
        </a:p>
      </dgm:t>
    </dgm:pt>
    <dgm:pt modelId="{DFC87EE3-878B-4C4C-A416-01C2A1144BF4}">
      <dgm:prSet/>
      <dgm:spPr>
        <a:noFill/>
      </dgm:spPr>
      <dgm:t>
        <a:bodyPr/>
        <a:lstStyle/>
        <a:p>
          <a:r>
            <a:rPr lang="bn-IN" dirty="0" smtClean="0">
              <a:solidFill>
                <a:schemeClr val="tx1"/>
              </a:solidFill>
            </a:rPr>
            <a:t>পিতার নাম </a:t>
          </a:r>
          <a:r>
            <a:rPr lang="en-US" dirty="0" err="1" smtClean="0">
              <a:solidFill>
                <a:schemeClr val="tx1"/>
              </a:solidFill>
            </a:rPr>
            <a:t>সাবেত</a:t>
          </a:r>
          <a:r>
            <a:rPr lang="en-US" dirty="0" smtClean="0">
              <a:solidFill>
                <a:schemeClr val="tx1"/>
              </a:solidFill>
            </a:rPr>
            <a:t> । </a:t>
          </a:r>
          <a:endParaRPr lang="en-US" dirty="0">
            <a:solidFill>
              <a:schemeClr val="tx1"/>
            </a:solidFill>
          </a:endParaRPr>
        </a:p>
      </dgm:t>
    </dgm:pt>
    <dgm:pt modelId="{2AE47570-7E2E-4E13-92BA-5AA35B473748}" type="parTrans" cxnId="{5CB9300D-9688-4877-9974-D3686673E143}">
      <dgm:prSet/>
      <dgm:spPr/>
      <dgm:t>
        <a:bodyPr/>
        <a:lstStyle/>
        <a:p>
          <a:endParaRPr lang="en-US"/>
        </a:p>
      </dgm:t>
    </dgm:pt>
    <dgm:pt modelId="{0BA71AB4-4B18-43CA-A51C-86970CA90139}" type="sibTrans" cxnId="{5CB9300D-9688-4877-9974-D3686673E143}">
      <dgm:prSet/>
      <dgm:spPr/>
      <dgm:t>
        <a:bodyPr/>
        <a:lstStyle/>
        <a:p>
          <a:endParaRPr lang="en-US"/>
        </a:p>
      </dgm:t>
    </dgm:pt>
    <dgm:pt modelId="{477DE837-DCAB-431A-91B0-5E9C9A789019}" type="pres">
      <dgm:prSet presAssocID="{273DFE19-5375-4629-810E-B3C8BD0F730A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49D9A4E-54F7-4FC8-A734-F7182B06689C}" type="pres">
      <dgm:prSet presAssocID="{AD497B9E-F680-42CF-BD02-6C95257CFCB3}" presName="centerShape" presStyleLbl="node0" presStyleIdx="0" presStyleCnt="1" custScaleX="167001" custScaleY="142419" custLinFactNeighborX="931" custLinFactNeighborY="-2393"/>
      <dgm:spPr/>
      <dgm:t>
        <a:bodyPr/>
        <a:lstStyle/>
        <a:p>
          <a:endParaRPr lang="en-US"/>
        </a:p>
      </dgm:t>
    </dgm:pt>
    <dgm:pt modelId="{D470EA14-B452-40A4-9875-09A742D60079}" type="pres">
      <dgm:prSet presAssocID="{476792C7-1AB6-4887-967A-26CE2F52A479}" presName="Name9" presStyleLbl="parChTrans1D2" presStyleIdx="0" presStyleCnt="5"/>
      <dgm:spPr/>
      <dgm:t>
        <a:bodyPr/>
        <a:lstStyle/>
        <a:p>
          <a:endParaRPr lang="en-US"/>
        </a:p>
      </dgm:t>
    </dgm:pt>
    <dgm:pt modelId="{435DA72A-BAA2-4577-A565-AF69344AE915}" type="pres">
      <dgm:prSet presAssocID="{476792C7-1AB6-4887-967A-26CE2F52A479}" presName="connTx" presStyleLbl="parChTrans1D2" presStyleIdx="0" presStyleCnt="5"/>
      <dgm:spPr/>
      <dgm:t>
        <a:bodyPr/>
        <a:lstStyle/>
        <a:p>
          <a:endParaRPr lang="en-US"/>
        </a:p>
      </dgm:t>
    </dgm:pt>
    <dgm:pt modelId="{675B5043-3EB7-40C9-A06A-52347B5349BD}" type="pres">
      <dgm:prSet presAssocID="{81FEDC83-CDB5-4FF6-8A27-8F45F929E8F4}" presName="node" presStyleLbl="node1" presStyleIdx="0" presStyleCnt="5" custScaleX="191227" custScaleY="92821" custRadScaleRad="104988" custRadScaleInc="370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5D59931-4A87-4C7E-AAC5-C24885814A34}" type="pres">
      <dgm:prSet presAssocID="{4DA8CE9A-9CC3-4339-B0AA-118B460D13F6}" presName="Name9" presStyleLbl="parChTrans1D2" presStyleIdx="1" presStyleCnt="5"/>
      <dgm:spPr/>
      <dgm:t>
        <a:bodyPr/>
        <a:lstStyle/>
        <a:p>
          <a:endParaRPr lang="en-US"/>
        </a:p>
      </dgm:t>
    </dgm:pt>
    <dgm:pt modelId="{59A8EDF7-1CDB-4447-BC2E-AD2290ABA7B9}" type="pres">
      <dgm:prSet presAssocID="{4DA8CE9A-9CC3-4339-B0AA-118B460D13F6}" presName="connTx" presStyleLbl="parChTrans1D2" presStyleIdx="1" presStyleCnt="5"/>
      <dgm:spPr/>
      <dgm:t>
        <a:bodyPr/>
        <a:lstStyle/>
        <a:p>
          <a:endParaRPr lang="en-US"/>
        </a:p>
      </dgm:t>
    </dgm:pt>
    <dgm:pt modelId="{2290F25E-DC14-4EC7-8F2A-EAA93069E705}" type="pres">
      <dgm:prSet presAssocID="{01C405A3-93CB-4F6C-9292-E8C4B72D747D}" presName="node" presStyleLbl="node1" presStyleIdx="1" presStyleCnt="5" custScaleX="147274" custScaleY="192375" custRadScaleRad="127645" custRadScaleInc="-449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8082729-C13A-4ABE-8BD6-86777F7D03EF}" type="pres">
      <dgm:prSet presAssocID="{2AE47570-7E2E-4E13-92BA-5AA35B473748}" presName="Name9" presStyleLbl="parChTrans1D2" presStyleIdx="2" presStyleCnt="5"/>
      <dgm:spPr/>
      <dgm:t>
        <a:bodyPr/>
        <a:lstStyle/>
        <a:p>
          <a:endParaRPr lang="en-US"/>
        </a:p>
      </dgm:t>
    </dgm:pt>
    <dgm:pt modelId="{688CF5B8-13D7-40C6-ACAA-850494C953EB}" type="pres">
      <dgm:prSet presAssocID="{2AE47570-7E2E-4E13-92BA-5AA35B473748}" presName="connTx" presStyleLbl="parChTrans1D2" presStyleIdx="2" presStyleCnt="5"/>
      <dgm:spPr/>
      <dgm:t>
        <a:bodyPr/>
        <a:lstStyle/>
        <a:p>
          <a:endParaRPr lang="en-US"/>
        </a:p>
      </dgm:t>
    </dgm:pt>
    <dgm:pt modelId="{AC0ADAB8-701E-44C8-9272-2410CA5AE008}" type="pres">
      <dgm:prSet presAssocID="{DFC87EE3-878B-4C4C-A416-01C2A1144BF4}" presName="node" presStyleLbl="node1" presStyleIdx="2" presStyleCnt="5" custScaleX="217511" custScaleY="133233" custRadScaleRad="136907" custRadScaleInc="-3652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A2575A1-A042-4BF5-A179-2B2171B32F7B}" type="pres">
      <dgm:prSet presAssocID="{DBE44234-EA80-43AD-AC47-ECC0ED79436B}" presName="Name9" presStyleLbl="parChTrans1D2" presStyleIdx="3" presStyleCnt="5"/>
      <dgm:spPr/>
      <dgm:t>
        <a:bodyPr/>
        <a:lstStyle/>
        <a:p>
          <a:endParaRPr lang="en-US"/>
        </a:p>
      </dgm:t>
    </dgm:pt>
    <dgm:pt modelId="{074E1277-3D48-409E-922D-D22D01881175}" type="pres">
      <dgm:prSet presAssocID="{DBE44234-EA80-43AD-AC47-ECC0ED79436B}" presName="connTx" presStyleLbl="parChTrans1D2" presStyleIdx="3" presStyleCnt="5"/>
      <dgm:spPr/>
      <dgm:t>
        <a:bodyPr/>
        <a:lstStyle/>
        <a:p>
          <a:endParaRPr lang="en-US"/>
        </a:p>
      </dgm:t>
    </dgm:pt>
    <dgm:pt modelId="{7D3B3BF8-0B4A-463E-ABB9-1C2A9E397E0E}" type="pres">
      <dgm:prSet presAssocID="{F19B4B11-2453-4BAF-B39B-77688BFDA9FF}" presName="node" presStyleLbl="node1" presStyleIdx="3" presStyleCnt="5" custScaleX="200401" custScaleY="132648" custRadScaleRad="122420" custRadScaleInc="1961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7B6DB63-DC2D-4129-B732-1645D6F73505}" type="pres">
      <dgm:prSet presAssocID="{99973CB3-B0BC-407D-BE14-9097416DCEBA}" presName="Name9" presStyleLbl="parChTrans1D2" presStyleIdx="4" presStyleCnt="5"/>
      <dgm:spPr/>
      <dgm:t>
        <a:bodyPr/>
        <a:lstStyle/>
        <a:p>
          <a:endParaRPr lang="en-US"/>
        </a:p>
      </dgm:t>
    </dgm:pt>
    <dgm:pt modelId="{55BD65C4-DA5B-4C12-8333-F520F29C5E34}" type="pres">
      <dgm:prSet presAssocID="{99973CB3-B0BC-407D-BE14-9097416DCEBA}" presName="connTx" presStyleLbl="parChTrans1D2" presStyleIdx="4" presStyleCnt="5"/>
      <dgm:spPr/>
      <dgm:t>
        <a:bodyPr/>
        <a:lstStyle/>
        <a:p>
          <a:endParaRPr lang="en-US"/>
        </a:p>
      </dgm:t>
    </dgm:pt>
    <dgm:pt modelId="{90A6BD7C-A06C-45A7-8430-A87ABCFDE9F3}" type="pres">
      <dgm:prSet presAssocID="{EFA12F87-D7FA-48BD-B3AE-381FCD2D167E}" presName="node" presStyleLbl="node1" presStyleIdx="4" presStyleCnt="5" custScaleX="156102" custScaleY="182276" custRadScaleRad="139308" custRadScaleInc="336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F7FCE90-3E9D-4353-8F5E-34F9061FC29A}" srcId="{AD497B9E-F680-42CF-BD02-6C95257CFCB3}" destId="{81FEDC83-CDB5-4FF6-8A27-8F45F929E8F4}" srcOrd="0" destOrd="0" parTransId="{476792C7-1AB6-4887-967A-26CE2F52A479}" sibTransId="{605FC774-9A4F-45FE-8F73-6D8D7E855864}"/>
    <dgm:cxn modelId="{AC101B52-F36B-4203-9300-AA0CFB9EDF0C}" type="presOf" srcId="{476792C7-1AB6-4887-967A-26CE2F52A479}" destId="{435DA72A-BAA2-4577-A565-AF69344AE915}" srcOrd="1" destOrd="0" presId="urn:microsoft.com/office/officeart/2005/8/layout/radial1"/>
    <dgm:cxn modelId="{B64899BE-9062-449E-AB11-B5918242BADA}" type="presOf" srcId="{81FEDC83-CDB5-4FF6-8A27-8F45F929E8F4}" destId="{675B5043-3EB7-40C9-A06A-52347B5349BD}" srcOrd="0" destOrd="0" presId="urn:microsoft.com/office/officeart/2005/8/layout/radial1"/>
    <dgm:cxn modelId="{5CB9300D-9688-4877-9974-D3686673E143}" srcId="{AD497B9E-F680-42CF-BD02-6C95257CFCB3}" destId="{DFC87EE3-878B-4C4C-A416-01C2A1144BF4}" srcOrd="2" destOrd="0" parTransId="{2AE47570-7E2E-4E13-92BA-5AA35B473748}" sibTransId="{0BA71AB4-4B18-43CA-A51C-86970CA90139}"/>
    <dgm:cxn modelId="{1F4BEBD4-5A6E-4B7C-8843-C5F2702F659D}" type="presOf" srcId="{DBE44234-EA80-43AD-AC47-ECC0ED79436B}" destId="{074E1277-3D48-409E-922D-D22D01881175}" srcOrd="1" destOrd="0" presId="urn:microsoft.com/office/officeart/2005/8/layout/radial1"/>
    <dgm:cxn modelId="{B0A6E864-4802-45CE-A8F0-D82C0F6F040F}" srcId="{AD497B9E-F680-42CF-BD02-6C95257CFCB3}" destId="{01C405A3-93CB-4F6C-9292-E8C4B72D747D}" srcOrd="1" destOrd="0" parTransId="{4DA8CE9A-9CC3-4339-B0AA-118B460D13F6}" sibTransId="{6AB3D9F3-9289-43FC-A701-A2D2438D88EE}"/>
    <dgm:cxn modelId="{15C36FDF-E2C0-4940-8327-59E8E158A432}" type="presOf" srcId="{DFC87EE3-878B-4C4C-A416-01C2A1144BF4}" destId="{AC0ADAB8-701E-44C8-9272-2410CA5AE008}" srcOrd="0" destOrd="0" presId="urn:microsoft.com/office/officeart/2005/8/layout/radial1"/>
    <dgm:cxn modelId="{AD7E4A36-3024-4656-9023-45A0B947843B}" type="presOf" srcId="{DBE44234-EA80-43AD-AC47-ECC0ED79436B}" destId="{1A2575A1-A042-4BF5-A179-2B2171B32F7B}" srcOrd="0" destOrd="0" presId="urn:microsoft.com/office/officeart/2005/8/layout/radial1"/>
    <dgm:cxn modelId="{1AD8BD7C-3070-47E3-A8E5-41233571B367}" srcId="{273DFE19-5375-4629-810E-B3C8BD0F730A}" destId="{AD497B9E-F680-42CF-BD02-6C95257CFCB3}" srcOrd="0" destOrd="0" parTransId="{1B760C59-D259-45D2-9118-7A71BE3F53D3}" sibTransId="{4E1EA846-4797-499C-8969-1C0FD292D6E6}"/>
    <dgm:cxn modelId="{4160933A-9CA2-4FA2-946D-103D3F94B9F7}" type="presOf" srcId="{4DA8CE9A-9CC3-4339-B0AA-118B460D13F6}" destId="{65D59931-4A87-4C7E-AAC5-C24885814A34}" srcOrd="0" destOrd="0" presId="urn:microsoft.com/office/officeart/2005/8/layout/radial1"/>
    <dgm:cxn modelId="{A5B9BF78-883C-40A6-9641-82D280D9B9CD}" srcId="{AD497B9E-F680-42CF-BD02-6C95257CFCB3}" destId="{EFA12F87-D7FA-48BD-B3AE-381FCD2D167E}" srcOrd="4" destOrd="0" parTransId="{99973CB3-B0BC-407D-BE14-9097416DCEBA}" sibTransId="{ABC4A0F2-F4AB-43C9-B11B-C1E13026F1FD}"/>
    <dgm:cxn modelId="{407C8989-3668-43C4-9301-24B1246FB3EE}" type="presOf" srcId="{2AE47570-7E2E-4E13-92BA-5AA35B473748}" destId="{688CF5B8-13D7-40C6-ACAA-850494C953EB}" srcOrd="1" destOrd="0" presId="urn:microsoft.com/office/officeart/2005/8/layout/radial1"/>
    <dgm:cxn modelId="{753A4F6B-E299-4E67-A214-8A0BD29E992F}" type="presOf" srcId="{99973CB3-B0BC-407D-BE14-9097416DCEBA}" destId="{55BD65C4-DA5B-4C12-8333-F520F29C5E34}" srcOrd="1" destOrd="0" presId="urn:microsoft.com/office/officeart/2005/8/layout/radial1"/>
    <dgm:cxn modelId="{E5FDF226-5F0F-40F4-886C-F569AF7B99FC}" type="presOf" srcId="{4DA8CE9A-9CC3-4339-B0AA-118B460D13F6}" destId="{59A8EDF7-1CDB-4447-BC2E-AD2290ABA7B9}" srcOrd="1" destOrd="0" presId="urn:microsoft.com/office/officeart/2005/8/layout/radial1"/>
    <dgm:cxn modelId="{4A9B33B9-D57C-4765-9287-91F73FF8730E}" type="presOf" srcId="{99973CB3-B0BC-407D-BE14-9097416DCEBA}" destId="{47B6DB63-DC2D-4129-B732-1645D6F73505}" srcOrd="0" destOrd="0" presId="urn:microsoft.com/office/officeart/2005/8/layout/radial1"/>
    <dgm:cxn modelId="{25FB848D-AF74-4497-A24C-7260B6A65359}" type="presOf" srcId="{F19B4B11-2453-4BAF-B39B-77688BFDA9FF}" destId="{7D3B3BF8-0B4A-463E-ABB9-1C2A9E397E0E}" srcOrd="0" destOrd="0" presId="urn:microsoft.com/office/officeart/2005/8/layout/radial1"/>
    <dgm:cxn modelId="{DACCE378-EDD9-4A14-9AA9-C927958A590F}" type="presOf" srcId="{01C405A3-93CB-4F6C-9292-E8C4B72D747D}" destId="{2290F25E-DC14-4EC7-8F2A-EAA93069E705}" srcOrd="0" destOrd="0" presId="urn:microsoft.com/office/officeart/2005/8/layout/radial1"/>
    <dgm:cxn modelId="{5724F528-D6F8-4745-8518-6CC6F4E899F3}" type="presOf" srcId="{EFA12F87-D7FA-48BD-B3AE-381FCD2D167E}" destId="{90A6BD7C-A06C-45A7-8430-A87ABCFDE9F3}" srcOrd="0" destOrd="0" presId="urn:microsoft.com/office/officeart/2005/8/layout/radial1"/>
    <dgm:cxn modelId="{6CD64025-2490-4D55-BF17-B9DB79A2CE8B}" type="presOf" srcId="{273DFE19-5375-4629-810E-B3C8BD0F730A}" destId="{477DE837-DCAB-431A-91B0-5E9C9A789019}" srcOrd="0" destOrd="0" presId="urn:microsoft.com/office/officeart/2005/8/layout/radial1"/>
    <dgm:cxn modelId="{28033999-D34D-47AD-B30B-B4DF4E7EF9F2}" type="presOf" srcId="{AD497B9E-F680-42CF-BD02-6C95257CFCB3}" destId="{149D9A4E-54F7-4FC8-A734-F7182B06689C}" srcOrd="0" destOrd="0" presId="urn:microsoft.com/office/officeart/2005/8/layout/radial1"/>
    <dgm:cxn modelId="{CE132400-3B83-489D-A711-07F8496D1DC0}" type="presOf" srcId="{2AE47570-7E2E-4E13-92BA-5AA35B473748}" destId="{18082729-C13A-4ABE-8BD6-86777F7D03EF}" srcOrd="0" destOrd="0" presId="urn:microsoft.com/office/officeart/2005/8/layout/radial1"/>
    <dgm:cxn modelId="{4006B7CB-FC3F-4F95-90E7-7147A1FC25AC}" type="presOf" srcId="{476792C7-1AB6-4887-967A-26CE2F52A479}" destId="{D470EA14-B452-40A4-9875-09A742D60079}" srcOrd="0" destOrd="0" presId="urn:microsoft.com/office/officeart/2005/8/layout/radial1"/>
    <dgm:cxn modelId="{C863E874-2509-4DCF-BAD7-3E739918700C}" srcId="{AD497B9E-F680-42CF-BD02-6C95257CFCB3}" destId="{F19B4B11-2453-4BAF-B39B-77688BFDA9FF}" srcOrd="3" destOrd="0" parTransId="{DBE44234-EA80-43AD-AC47-ECC0ED79436B}" sibTransId="{796CA07A-8705-4921-93B9-9ECFC12216C1}"/>
    <dgm:cxn modelId="{583D52CB-C688-4AE4-A61A-6341E106E3DE}" type="presParOf" srcId="{477DE837-DCAB-431A-91B0-5E9C9A789019}" destId="{149D9A4E-54F7-4FC8-A734-F7182B06689C}" srcOrd="0" destOrd="0" presId="urn:microsoft.com/office/officeart/2005/8/layout/radial1"/>
    <dgm:cxn modelId="{0E5C40F5-8232-40DA-8252-8FD58DB6145F}" type="presParOf" srcId="{477DE837-DCAB-431A-91B0-5E9C9A789019}" destId="{D470EA14-B452-40A4-9875-09A742D60079}" srcOrd="1" destOrd="0" presId="urn:microsoft.com/office/officeart/2005/8/layout/radial1"/>
    <dgm:cxn modelId="{36C4BA32-C8E8-461B-B168-8E0C26165245}" type="presParOf" srcId="{D470EA14-B452-40A4-9875-09A742D60079}" destId="{435DA72A-BAA2-4577-A565-AF69344AE915}" srcOrd="0" destOrd="0" presId="urn:microsoft.com/office/officeart/2005/8/layout/radial1"/>
    <dgm:cxn modelId="{943FF0BD-C3A4-4092-93FB-304B211059C2}" type="presParOf" srcId="{477DE837-DCAB-431A-91B0-5E9C9A789019}" destId="{675B5043-3EB7-40C9-A06A-52347B5349BD}" srcOrd="2" destOrd="0" presId="urn:microsoft.com/office/officeart/2005/8/layout/radial1"/>
    <dgm:cxn modelId="{48F846EB-7B64-412A-AA8A-4AF52EE805B2}" type="presParOf" srcId="{477DE837-DCAB-431A-91B0-5E9C9A789019}" destId="{65D59931-4A87-4C7E-AAC5-C24885814A34}" srcOrd="3" destOrd="0" presId="urn:microsoft.com/office/officeart/2005/8/layout/radial1"/>
    <dgm:cxn modelId="{45202A35-894D-47B0-B887-9942C6A13084}" type="presParOf" srcId="{65D59931-4A87-4C7E-AAC5-C24885814A34}" destId="{59A8EDF7-1CDB-4447-BC2E-AD2290ABA7B9}" srcOrd="0" destOrd="0" presId="urn:microsoft.com/office/officeart/2005/8/layout/radial1"/>
    <dgm:cxn modelId="{F2C436C8-8DF6-4253-B879-5CC316AD722D}" type="presParOf" srcId="{477DE837-DCAB-431A-91B0-5E9C9A789019}" destId="{2290F25E-DC14-4EC7-8F2A-EAA93069E705}" srcOrd="4" destOrd="0" presId="urn:microsoft.com/office/officeart/2005/8/layout/radial1"/>
    <dgm:cxn modelId="{81B825E3-83D6-4CF0-9014-3ADC39C3DBA4}" type="presParOf" srcId="{477DE837-DCAB-431A-91B0-5E9C9A789019}" destId="{18082729-C13A-4ABE-8BD6-86777F7D03EF}" srcOrd="5" destOrd="0" presId="urn:microsoft.com/office/officeart/2005/8/layout/radial1"/>
    <dgm:cxn modelId="{D058FA1F-1E02-48E2-BE3A-12A5A59418C8}" type="presParOf" srcId="{18082729-C13A-4ABE-8BD6-86777F7D03EF}" destId="{688CF5B8-13D7-40C6-ACAA-850494C953EB}" srcOrd="0" destOrd="0" presId="urn:microsoft.com/office/officeart/2005/8/layout/radial1"/>
    <dgm:cxn modelId="{F4C23010-7931-4615-A67E-9E9819B9B739}" type="presParOf" srcId="{477DE837-DCAB-431A-91B0-5E9C9A789019}" destId="{AC0ADAB8-701E-44C8-9272-2410CA5AE008}" srcOrd="6" destOrd="0" presId="urn:microsoft.com/office/officeart/2005/8/layout/radial1"/>
    <dgm:cxn modelId="{4D277B46-D90D-43C0-8A79-BA882C0C95DA}" type="presParOf" srcId="{477DE837-DCAB-431A-91B0-5E9C9A789019}" destId="{1A2575A1-A042-4BF5-A179-2B2171B32F7B}" srcOrd="7" destOrd="0" presId="urn:microsoft.com/office/officeart/2005/8/layout/radial1"/>
    <dgm:cxn modelId="{F684D7A1-F8D5-4735-931C-2100A1D3E56F}" type="presParOf" srcId="{1A2575A1-A042-4BF5-A179-2B2171B32F7B}" destId="{074E1277-3D48-409E-922D-D22D01881175}" srcOrd="0" destOrd="0" presId="urn:microsoft.com/office/officeart/2005/8/layout/radial1"/>
    <dgm:cxn modelId="{AF159821-63F4-4654-A5AF-9C9A42E48E44}" type="presParOf" srcId="{477DE837-DCAB-431A-91B0-5E9C9A789019}" destId="{7D3B3BF8-0B4A-463E-ABB9-1C2A9E397E0E}" srcOrd="8" destOrd="0" presId="urn:microsoft.com/office/officeart/2005/8/layout/radial1"/>
    <dgm:cxn modelId="{94F5366F-7DF1-4322-A357-CE47973FA284}" type="presParOf" srcId="{477DE837-DCAB-431A-91B0-5E9C9A789019}" destId="{47B6DB63-DC2D-4129-B732-1645D6F73505}" srcOrd="9" destOrd="0" presId="urn:microsoft.com/office/officeart/2005/8/layout/radial1"/>
    <dgm:cxn modelId="{73655C1C-85B4-4DA9-899B-C65872908D91}" type="presParOf" srcId="{47B6DB63-DC2D-4129-B732-1645D6F73505}" destId="{55BD65C4-DA5B-4C12-8333-F520F29C5E34}" srcOrd="0" destOrd="0" presId="urn:microsoft.com/office/officeart/2005/8/layout/radial1"/>
    <dgm:cxn modelId="{7163DE6E-69B5-4763-80B2-6FFC2F846889}" type="presParOf" srcId="{477DE837-DCAB-431A-91B0-5E9C9A789019}" destId="{90A6BD7C-A06C-45A7-8430-A87ABCFDE9F3}" srcOrd="10" destOrd="0" presId="urn:microsoft.com/office/officeart/2005/8/layout/radial1"/>
  </dgm:cxnLst>
  <dgm:bg>
    <a:gradFill>
      <a:gsLst>
        <a:gs pos="0">
          <a:srgbClr val="000000"/>
        </a:gs>
        <a:gs pos="39999">
          <a:srgbClr val="0A128C"/>
        </a:gs>
        <a:gs pos="70000">
          <a:srgbClr val="181CC7"/>
        </a:gs>
        <a:gs pos="88000">
          <a:srgbClr val="7005D4"/>
        </a:gs>
        <a:gs pos="100000">
          <a:srgbClr val="8C3D91"/>
        </a:gs>
      </a:gsLst>
      <a:lin ang="16200000" scaled="0"/>
    </a:gra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49D9A4E-54F7-4FC8-A734-F7182B06689C}">
      <dsp:nvSpPr>
        <dsp:cNvPr id="0" name=""/>
        <dsp:cNvSpPr/>
      </dsp:nvSpPr>
      <dsp:spPr>
        <a:xfrm>
          <a:off x="2939224" y="1893021"/>
          <a:ext cx="3388321" cy="2889571"/>
        </a:xfrm>
        <a:prstGeom prst="ellipse">
          <a:avLst/>
        </a:prstGeom>
        <a:solidFill>
          <a:srgbClr val="92D050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4400" kern="1200" dirty="0" smtClean="0">
              <a:solidFill>
                <a:schemeClr val="tx1"/>
              </a:solidFill>
            </a:rPr>
            <a:t>ইমাম </a:t>
          </a:r>
          <a:r>
            <a:rPr lang="en-US" sz="4400" kern="1200" dirty="0" err="1" smtClean="0">
              <a:solidFill>
                <a:schemeClr val="tx1"/>
              </a:solidFill>
            </a:rPr>
            <a:t>আবু</a:t>
          </a:r>
          <a:r>
            <a:rPr lang="en-US" sz="4400" kern="1200" dirty="0" smtClean="0">
              <a:solidFill>
                <a:schemeClr val="tx1"/>
              </a:solidFill>
            </a:rPr>
            <a:t> </a:t>
          </a:r>
          <a:r>
            <a:rPr lang="en-US" sz="4400" kern="1200" dirty="0" err="1" smtClean="0">
              <a:solidFill>
                <a:schemeClr val="tx1"/>
              </a:solidFill>
            </a:rPr>
            <a:t>হানিফা</a:t>
          </a:r>
          <a:r>
            <a:rPr lang="en-US" sz="4400" kern="1200" dirty="0" smtClean="0">
              <a:solidFill>
                <a:schemeClr val="tx1"/>
              </a:solidFill>
            </a:rPr>
            <a:t> </a:t>
          </a:r>
          <a:r>
            <a:rPr lang="bn-IN" sz="4400" kern="1200" dirty="0" smtClean="0">
              <a:solidFill>
                <a:schemeClr val="tx1"/>
              </a:solidFill>
            </a:rPr>
            <a:t>  রঃ</a:t>
          </a:r>
          <a:endParaRPr lang="en-US" sz="4400" kern="1200" dirty="0">
            <a:solidFill>
              <a:schemeClr val="tx1"/>
            </a:solidFill>
          </a:endParaRPr>
        </a:p>
      </dsp:txBody>
      <dsp:txXfrm>
        <a:off x="3435432" y="2316189"/>
        <a:ext cx="2395905" cy="2043235"/>
      </dsp:txXfrm>
    </dsp:sp>
    <dsp:sp modelId="{D470EA14-B452-40A4-9875-09A742D60079}">
      <dsp:nvSpPr>
        <dsp:cNvPr id="0" name=""/>
        <dsp:cNvSpPr/>
      </dsp:nvSpPr>
      <dsp:spPr>
        <a:xfrm rot="16377456">
          <a:off x="4682788" y="1847948"/>
          <a:ext cx="53078" cy="39939"/>
        </a:xfrm>
        <a:custGeom>
          <a:avLst/>
          <a:gdLst/>
          <a:ahLst/>
          <a:cxnLst/>
          <a:rect l="0" t="0" r="0" b="0"/>
          <a:pathLst>
            <a:path>
              <a:moveTo>
                <a:pt x="0" y="19969"/>
              </a:moveTo>
              <a:lnTo>
                <a:pt x="53078" y="19969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00" kern="1200"/>
        </a:p>
      </dsp:txBody>
      <dsp:txXfrm>
        <a:off x="4708001" y="1866591"/>
        <a:ext cx="2653" cy="2653"/>
      </dsp:txXfrm>
    </dsp:sp>
    <dsp:sp modelId="{675B5043-3EB7-40C9-A06A-52347B5349BD}">
      <dsp:nvSpPr>
        <dsp:cNvPr id="0" name=""/>
        <dsp:cNvSpPr/>
      </dsp:nvSpPr>
      <dsp:spPr>
        <a:xfrm>
          <a:off x="2819408" y="-41555"/>
          <a:ext cx="3879847" cy="1883266"/>
        </a:xfrm>
        <a:prstGeom prst="ellipse">
          <a:avLst/>
        </a:prstGeom>
        <a:solidFill>
          <a:srgbClr val="00B050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800" kern="1200" dirty="0" smtClean="0">
              <a:solidFill>
                <a:schemeClr val="tx1"/>
              </a:solidFill>
            </a:rPr>
            <a:t> </a:t>
          </a:r>
          <a:r>
            <a:rPr lang="en-US" sz="2800" kern="1200" dirty="0" smtClean="0">
              <a:solidFill>
                <a:schemeClr val="tx1"/>
              </a:solidFill>
            </a:rPr>
            <a:t>৮০</a:t>
          </a:r>
          <a:r>
            <a:rPr lang="bn-IN" sz="2800" kern="1200" dirty="0" smtClean="0">
              <a:solidFill>
                <a:schemeClr val="tx1"/>
              </a:solidFill>
            </a:rPr>
            <a:t>হিজরি</a:t>
          </a:r>
          <a:r>
            <a:rPr lang="en-US" sz="2800" kern="1200" dirty="0" err="1" smtClean="0">
              <a:solidFill>
                <a:schemeClr val="tx1"/>
              </a:solidFill>
            </a:rPr>
            <a:t>তে</a:t>
          </a:r>
          <a:r>
            <a:rPr lang="en-US" sz="2800" kern="1200" dirty="0" smtClean="0">
              <a:solidFill>
                <a:schemeClr val="tx1"/>
              </a:solidFill>
            </a:rPr>
            <a:t> </a:t>
          </a:r>
          <a:r>
            <a:rPr lang="bn-IN" sz="2800" kern="1200" dirty="0" smtClean="0">
              <a:solidFill>
                <a:schemeClr val="tx1"/>
              </a:solidFill>
            </a:rPr>
            <a:t> জন্ম</a:t>
          </a:r>
          <a:endParaRPr lang="en-US" sz="2800" kern="1200" dirty="0">
            <a:solidFill>
              <a:schemeClr val="tx1"/>
            </a:solidFill>
          </a:endParaRPr>
        </a:p>
      </dsp:txBody>
      <dsp:txXfrm>
        <a:off x="3387598" y="234243"/>
        <a:ext cx="2743467" cy="1331670"/>
      </dsp:txXfrm>
    </dsp:sp>
    <dsp:sp modelId="{65D59931-4A87-4C7E-AAC5-C24885814A34}">
      <dsp:nvSpPr>
        <dsp:cNvPr id="0" name=""/>
        <dsp:cNvSpPr/>
      </dsp:nvSpPr>
      <dsp:spPr>
        <a:xfrm rot="9706528">
          <a:off x="6200906" y="2799534"/>
          <a:ext cx="13266" cy="39939"/>
        </a:xfrm>
        <a:custGeom>
          <a:avLst/>
          <a:gdLst/>
          <a:ahLst/>
          <a:cxnLst/>
          <a:rect l="0" t="0" r="0" b="0"/>
          <a:pathLst>
            <a:path>
              <a:moveTo>
                <a:pt x="0" y="19969"/>
              </a:moveTo>
              <a:lnTo>
                <a:pt x="13266" y="19969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00" kern="1200"/>
        </a:p>
      </dsp:txBody>
      <dsp:txXfrm rot="10800000">
        <a:off x="6207208" y="2819172"/>
        <a:ext cx="663" cy="663"/>
      </dsp:txXfrm>
    </dsp:sp>
    <dsp:sp modelId="{2290F25E-DC14-4EC7-8F2A-EAA93069E705}">
      <dsp:nvSpPr>
        <dsp:cNvPr id="0" name=""/>
        <dsp:cNvSpPr/>
      </dsp:nvSpPr>
      <dsp:spPr>
        <a:xfrm>
          <a:off x="6155924" y="393005"/>
          <a:ext cx="2988075" cy="3903139"/>
        </a:xfrm>
        <a:prstGeom prst="ellipse">
          <a:avLst/>
        </a:prstGeom>
        <a:solidFill>
          <a:srgbClr val="00B050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>
              <a:solidFill>
                <a:schemeClr val="tx1"/>
              </a:solidFill>
            </a:rPr>
            <a:t>নোমান</a:t>
          </a:r>
          <a:r>
            <a:rPr lang="en-US" sz="2000" kern="1200" dirty="0" smtClean="0">
              <a:solidFill>
                <a:schemeClr val="tx1"/>
              </a:solidFill>
            </a:rPr>
            <a:t>  </a:t>
          </a:r>
          <a:r>
            <a:rPr lang="en-US" sz="2000" kern="1200" dirty="0" err="1" smtClean="0">
              <a:solidFill>
                <a:schemeClr val="tx1"/>
              </a:solidFill>
            </a:rPr>
            <a:t>ইবনে</a:t>
          </a:r>
          <a:r>
            <a:rPr lang="en-US" sz="2000" kern="1200" dirty="0" smtClean="0">
              <a:solidFill>
                <a:schemeClr val="tx1"/>
              </a:solidFill>
            </a:rPr>
            <a:t> </a:t>
          </a:r>
          <a:r>
            <a:rPr lang="en-US" sz="2000" kern="1200" dirty="0" err="1" smtClean="0">
              <a:solidFill>
                <a:schemeClr val="tx1"/>
              </a:solidFill>
            </a:rPr>
            <a:t>সাবেত</a:t>
          </a:r>
          <a:r>
            <a:rPr lang="bn-IN" sz="2000" kern="1200" dirty="0" smtClean="0">
              <a:solidFill>
                <a:schemeClr val="tx1"/>
              </a:solidFill>
            </a:rPr>
            <a:t>।</a:t>
          </a:r>
          <a:r>
            <a:rPr lang="en-US" sz="2000" kern="1200" dirty="0" smtClean="0">
              <a:solidFill>
                <a:schemeClr val="tx1"/>
              </a:solidFill>
            </a:rPr>
            <a:t> </a:t>
          </a:r>
          <a:r>
            <a:rPr lang="bn-IN" sz="2000" kern="1200" dirty="0" smtClean="0">
              <a:solidFill>
                <a:schemeClr val="tx1"/>
              </a:solidFill>
            </a:rPr>
            <a:t> </a:t>
          </a:r>
          <a:endParaRPr lang="en-US" sz="2000" kern="1200" dirty="0">
            <a:solidFill>
              <a:schemeClr val="tx1"/>
            </a:solidFill>
          </a:endParaRPr>
        </a:p>
      </dsp:txBody>
      <dsp:txXfrm>
        <a:off x="6593517" y="964606"/>
        <a:ext cx="2112889" cy="2759937"/>
      </dsp:txXfrm>
    </dsp:sp>
    <dsp:sp modelId="{18082729-C13A-4ABE-8BD6-86777F7D03EF}">
      <dsp:nvSpPr>
        <dsp:cNvPr id="0" name=""/>
        <dsp:cNvSpPr/>
      </dsp:nvSpPr>
      <dsp:spPr>
        <a:xfrm rot="2677966">
          <a:off x="5734105" y="4427616"/>
          <a:ext cx="46751" cy="39939"/>
        </a:xfrm>
        <a:custGeom>
          <a:avLst/>
          <a:gdLst/>
          <a:ahLst/>
          <a:cxnLst/>
          <a:rect l="0" t="0" r="0" b="0"/>
          <a:pathLst>
            <a:path>
              <a:moveTo>
                <a:pt x="0" y="19969"/>
              </a:moveTo>
              <a:lnTo>
                <a:pt x="46751" y="19969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00" kern="1200"/>
        </a:p>
      </dsp:txBody>
      <dsp:txXfrm>
        <a:off x="5756312" y="4446417"/>
        <a:ext cx="2337" cy="2337"/>
      </dsp:txXfrm>
    </dsp:sp>
    <dsp:sp modelId="{AC0ADAB8-701E-44C8-9272-2410CA5AE008}">
      <dsp:nvSpPr>
        <dsp:cNvPr id="0" name=""/>
        <dsp:cNvSpPr/>
      </dsp:nvSpPr>
      <dsp:spPr>
        <a:xfrm>
          <a:off x="4730870" y="4260912"/>
          <a:ext cx="4413129" cy="2703194"/>
        </a:xfrm>
        <a:prstGeom prst="ellipse">
          <a:avLst/>
        </a:prstGeom>
        <a:solidFill>
          <a:srgbClr val="00B0F0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600" kern="1200" dirty="0" smtClean="0">
              <a:solidFill>
                <a:schemeClr val="tx1"/>
              </a:solidFill>
            </a:rPr>
            <a:t>পিতার নাম </a:t>
          </a:r>
          <a:r>
            <a:rPr lang="en-US" sz="3600" kern="1200" dirty="0" err="1" smtClean="0">
              <a:solidFill>
                <a:schemeClr val="tx1"/>
              </a:solidFill>
            </a:rPr>
            <a:t>সাবেত</a:t>
          </a:r>
          <a:r>
            <a:rPr lang="en-US" sz="3600" kern="1200" dirty="0" smtClean="0">
              <a:solidFill>
                <a:schemeClr val="tx1"/>
              </a:solidFill>
            </a:rPr>
            <a:t> </a:t>
          </a:r>
          <a:r>
            <a:rPr lang="en-US" sz="3600" kern="1200" dirty="0" err="1" smtClean="0">
              <a:solidFill>
                <a:schemeClr val="tx1"/>
              </a:solidFill>
            </a:rPr>
            <a:t>তিনি</a:t>
          </a:r>
          <a:r>
            <a:rPr lang="en-US" sz="3600" kern="1200" dirty="0" smtClean="0">
              <a:solidFill>
                <a:schemeClr val="tx1"/>
              </a:solidFill>
            </a:rPr>
            <a:t> </a:t>
          </a:r>
          <a:r>
            <a:rPr lang="en-US" sz="3600" kern="1200" dirty="0" err="1" smtClean="0">
              <a:solidFill>
                <a:schemeClr val="tx1"/>
              </a:solidFill>
            </a:rPr>
            <a:t>আলি</a:t>
          </a:r>
          <a:r>
            <a:rPr lang="en-US" sz="3600" kern="1200" dirty="0" smtClean="0">
              <a:solidFill>
                <a:schemeClr val="tx1"/>
              </a:solidFill>
            </a:rPr>
            <a:t> </a:t>
          </a:r>
          <a:r>
            <a:rPr lang="en-US" sz="3600" kern="1200" dirty="0" err="1" smtClean="0">
              <a:solidFill>
                <a:schemeClr val="tx1"/>
              </a:solidFill>
            </a:rPr>
            <a:t>রাঃ</a:t>
          </a:r>
          <a:r>
            <a:rPr lang="en-US" sz="3600" kern="1200" dirty="0" smtClean="0">
              <a:solidFill>
                <a:schemeClr val="tx1"/>
              </a:solidFill>
            </a:rPr>
            <a:t> </a:t>
          </a:r>
          <a:r>
            <a:rPr lang="en-US" sz="3600" kern="1200" dirty="0" err="1" smtClean="0">
              <a:solidFill>
                <a:schemeClr val="tx1"/>
              </a:solidFill>
            </a:rPr>
            <a:t>এর</a:t>
          </a:r>
          <a:r>
            <a:rPr lang="en-US" sz="3600" kern="1200" dirty="0" smtClean="0">
              <a:solidFill>
                <a:schemeClr val="tx1"/>
              </a:solidFill>
            </a:rPr>
            <a:t> </a:t>
          </a:r>
          <a:r>
            <a:rPr lang="en-US" sz="3600" kern="1200" dirty="0" err="1" smtClean="0">
              <a:solidFill>
                <a:schemeClr val="tx1"/>
              </a:solidFill>
            </a:rPr>
            <a:t>খেদ</a:t>
          </a:r>
          <a:r>
            <a:rPr lang="en-US" sz="3600" kern="1200" dirty="0" smtClean="0">
              <a:solidFill>
                <a:schemeClr val="tx1"/>
              </a:solidFill>
            </a:rPr>
            <a:t> </a:t>
          </a:r>
          <a:r>
            <a:rPr lang="en-US" sz="3600" kern="1200" dirty="0" err="1" smtClean="0">
              <a:solidFill>
                <a:schemeClr val="tx1"/>
              </a:solidFill>
            </a:rPr>
            <a:t>মতে</a:t>
          </a:r>
          <a:r>
            <a:rPr lang="en-US" sz="3600" kern="1200" dirty="0" smtClean="0">
              <a:solidFill>
                <a:schemeClr val="tx1"/>
              </a:solidFill>
            </a:rPr>
            <a:t> </a:t>
          </a:r>
          <a:r>
            <a:rPr lang="en-US" sz="3600" kern="1200" dirty="0" err="1" smtClean="0">
              <a:solidFill>
                <a:schemeClr val="tx1"/>
              </a:solidFill>
            </a:rPr>
            <a:t>নিযুক্ত</a:t>
          </a:r>
          <a:r>
            <a:rPr lang="en-US" sz="3600" kern="1200" dirty="0" smtClean="0">
              <a:solidFill>
                <a:schemeClr val="tx1"/>
              </a:solidFill>
            </a:rPr>
            <a:t> </a:t>
          </a:r>
          <a:r>
            <a:rPr lang="en-US" sz="3600" kern="1200" dirty="0" err="1" smtClean="0">
              <a:solidFill>
                <a:schemeClr val="tx1"/>
              </a:solidFill>
            </a:rPr>
            <a:t>হন</a:t>
          </a:r>
          <a:r>
            <a:rPr lang="bn-IN" sz="3600" kern="1200" dirty="0" smtClean="0">
              <a:solidFill>
                <a:schemeClr val="tx1"/>
              </a:solidFill>
            </a:rPr>
            <a:t>। </a:t>
          </a:r>
          <a:endParaRPr lang="en-US" sz="3600" kern="1200" dirty="0">
            <a:solidFill>
              <a:schemeClr val="tx1"/>
            </a:solidFill>
          </a:endParaRPr>
        </a:p>
      </dsp:txBody>
      <dsp:txXfrm>
        <a:off x="5377158" y="4656786"/>
        <a:ext cx="3120553" cy="1911446"/>
      </dsp:txXfrm>
    </dsp:sp>
    <dsp:sp modelId="{1A2575A1-A042-4BF5-A179-2B2171B32F7B}">
      <dsp:nvSpPr>
        <dsp:cNvPr id="0" name=""/>
        <dsp:cNvSpPr/>
      </dsp:nvSpPr>
      <dsp:spPr>
        <a:xfrm rot="8048289">
          <a:off x="3518564" y="4445616"/>
          <a:ext cx="40940" cy="39939"/>
        </a:xfrm>
        <a:custGeom>
          <a:avLst/>
          <a:gdLst/>
          <a:ahLst/>
          <a:cxnLst/>
          <a:rect l="0" t="0" r="0" b="0"/>
          <a:pathLst>
            <a:path>
              <a:moveTo>
                <a:pt x="0" y="19969"/>
              </a:moveTo>
              <a:lnTo>
                <a:pt x="40940" y="19969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00" kern="1200"/>
        </a:p>
      </dsp:txBody>
      <dsp:txXfrm rot="10800000">
        <a:off x="3538011" y="4464562"/>
        <a:ext cx="2047" cy="2047"/>
      </dsp:txXfrm>
    </dsp:sp>
    <dsp:sp modelId="{7D3B3BF8-0B4A-463E-ABB9-1C2A9E397E0E}">
      <dsp:nvSpPr>
        <dsp:cNvPr id="0" name=""/>
        <dsp:cNvSpPr/>
      </dsp:nvSpPr>
      <dsp:spPr>
        <a:xfrm>
          <a:off x="393116" y="4266847"/>
          <a:ext cx="4065981" cy="2691325"/>
        </a:xfrm>
        <a:prstGeom prst="ellipse">
          <a:avLst/>
        </a:prstGeom>
        <a:solidFill>
          <a:srgbClr val="00B0F0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১৫০</a:t>
          </a:r>
          <a:r>
            <a:rPr lang="bn-IN" sz="3200" kern="1200" dirty="0" smtClean="0"/>
            <a:t>হিজরী</a:t>
          </a:r>
          <a:r>
            <a:rPr lang="en-US" sz="3200" kern="1200" dirty="0" err="1" smtClean="0"/>
            <a:t>তে</a:t>
          </a:r>
          <a:r>
            <a:rPr lang="en-US" sz="3200" kern="1200" dirty="0" smtClean="0"/>
            <a:t> </a:t>
          </a:r>
          <a:r>
            <a:rPr lang="en-US" sz="2800" kern="1200" dirty="0" err="1" smtClean="0"/>
            <a:t>খলিফা</a:t>
          </a:r>
          <a:r>
            <a:rPr lang="en-US" sz="2800" kern="1200" dirty="0" smtClean="0"/>
            <a:t> </a:t>
          </a:r>
          <a:r>
            <a:rPr lang="en-US" sz="2800" kern="1200" dirty="0" err="1" smtClean="0"/>
            <a:t>মানসুর</a:t>
          </a:r>
          <a:r>
            <a:rPr lang="en-US" sz="2800" kern="1200" dirty="0" smtClean="0"/>
            <a:t>  </a:t>
          </a:r>
          <a:r>
            <a:rPr lang="en-US" sz="2800" kern="1200" dirty="0" err="1" smtClean="0"/>
            <a:t>কতৃক</a:t>
          </a:r>
          <a:r>
            <a:rPr lang="en-US" sz="2800" kern="1200" dirty="0" smtClean="0"/>
            <a:t> </a:t>
          </a:r>
          <a:r>
            <a:rPr lang="en-US" sz="2800" kern="1200" dirty="0" err="1" smtClean="0"/>
            <a:t>বিষ</a:t>
          </a:r>
          <a:r>
            <a:rPr lang="en-US" sz="2800" kern="1200" dirty="0" smtClean="0"/>
            <a:t>  </a:t>
          </a:r>
          <a:r>
            <a:rPr lang="en-US" sz="2800" kern="1200" dirty="0" err="1" smtClean="0"/>
            <a:t>প্রয়োগে</a:t>
          </a:r>
          <a:r>
            <a:rPr lang="en-US" sz="2800" kern="1200" dirty="0" smtClean="0"/>
            <a:t> </a:t>
          </a:r>
          <a:r>
            <a:rPr lang="en-US" sz="2800" kern="1200" dirty="0" err="1" smtClean="0"/>
            <a:t>ইন্তেকাল</a:t>
          </a:r>
          <a:r>
            <a:rPr lang="en-US" sz="2800" kern="1200" dirty="0" smtClean="0"/>
            <a:t> </a:t>
          </a:r>
          <a:r>
            <a:rPr lang="en-US" sz="2800" kern="1200" dirty="0" err="1" smtClean="0"/>
            <a:t>করেন</a:t>
          </a:r>
          <a:r>
            <a:rPr lang="en-US" sz="2800" kern="1200" dirty="0" smtClean="0"/>
            <a:t>। </a:t>
          </a:r>
          <a:r>
            <a:rPr lang="bn-IN" sz="2800" kern="1200" dirty="0" smtClean="0"/>
            <a:t>  </a:t>
          </a:r>
          <a:endParaRPr lang="en-US" sz="3200" kern="1200" dirty="0"/>
        </a:p>
      </dsp:txBody>
      <dsp:txXfrm>
        <a:off x="988565" y="4660982"/>
        <a:ext cx="2875083" cy="1903055"/>
      </dsp:txXfrm>
    </dsp:sp>
    <dsp:sp modelId="{47B6DB63-DC2D-4129-B732-1645D6F73505}">
      <dsp:nvSpPr>
        <dsp:cNvPr id="0" name=""/>
        <dsp:cNvSpPr/>
      </dsp:nvSpPr>
      <dsp:spPr>
        <a:xfrm rot="1173946">
          <a:off x="3066567" y="2779601"/>
          <a:ext cx="104825" cy="39939"/>
        </a:xfrm>
        <a:custGeom>
          <a:avLst/>
          <a:gdLst/>
          <a:ahLst/>
          <a:cxnLst/>
          <a:rect l="0" t="0" r="0" b="0"/>
          <a:pathLst>
            <a:path>
              <a:moveTo>
                <a:pt x="0" y="19969"/>
              </a:moveTo>
              <a:lnTo>
                <a:pt x="104825" y="19969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00" kern="1200"/>
        </a:p>
      </dsp:txBody>
      <dsp:txXfrm>
        <a:off x="3116359" y="2796951"/>
        <a:ext cx="5241" cy="5241"/>
      </dsp:txXfrm>
    </dsp:sp>
    <dsp:sp modelId="{90A6BD7C-A06C-45A7-8430-A87ABCFDE9F3}">
      <dsp:nvSpPr>
        <dsp:cNvPr id="0" name=""/>
        <dsp:cNvSpPr/>
      </dsp:nvSpPr>
      <dsp:spPr>
        <a:xfrm>
          <a:off x="0" y="304790"/>
          <a:ext cx="3233615" cy="3921785"/>
        </a:xfrm>
        <a:prstGeom prst="ellipse">
          <a:avLst/>
        </a:prstGeom>
        <a:solidFill>
          <a:srgbClr val="7030A0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err="1" smtClean="0"/>
            <a:t>তিনি</a:t>
          </a:r>
          <a:r>
            <a:rPr lang="en-US" sz="3200" kern="1200" dirty="0" smtClean="0"/>
            <a:t> </a:t>
          </a:r>
          <a:r>
            <a:rPr lang="en-US" sz="3200" kern="1200" dirty="0" err="1" smtClean="0"/>
            <a:t>অসংখ্য</a:t>
          </a:r>
          <a:r>
            <a:rPr lang="en-US" sz="3200" kern="1200" dirty="0" smtClean="0"/>
            <a:t> </a:t>
          </a:r>
          <a:r>
            <a:rPr lang="en-US" sz="3200" kern="1200" dirty="0" err="1" smtClean="0"/>
            <a:t>ইসলামি</a:t>
          </a:r>
          <a:r>
            <a:rPr lang="en-US" sz="3200" kern="1200" dirty="0" smtClean="0"/>
            <a:t> </a:t>
          </a:r>
          <a:r>
            <a:rPr lang="en-US" sz="3200" kern="1200" dirty="0" err="1" smtClean="0"/>
            <a:t>আইন</a:t>
          </a:r>
          <a:r>
            <a:rPr lang="en-US" sz="3200" kern="1200" dirty="0" smtClean="0"/>
            <a:t> </a:t>
          </a:r>
          <a:r>
            <a:rPr lang="en-US" sz="3200" kern="1200" dirty="0" err="1" smtClean="0"/>
            <a:t>প্রনয়ন</a:t>
          </a:r>
          <a:r>
            <a:rPr lang="en-US" sz="3200" kern="1200" dirty="0" smtClean="0"/>
            <a:t> </a:t>
          </a:r>
          <a:r>
            <a:rPr lang="en-US" sz="3200" kern="1200" dirty="0" err="1" smtClean="0"/>
            <a:t>করেন</a:t>
          </a:r>
          <a:r>
            <a:rPr lang="en-US" sz="3200" kern="1200" dirty="0" smtClean="0"/>
            <a:t>।  </a:t>
          </a:r>
          <a:endParaRPr lang="en-US" sz="3200" kern="1200" dirty="0"/>
        </a:p>
      </dsp:txBody>
      <dsp:txXfrm>
        <a:off x="473552" y="879122"/>
        <a:ext cx="2286511" cy="277312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49D9A4E-54F7-4FC8-A734-F7182B06689C}">
      <dsp:nvSpPr>
        <dsp:cNvPr id="0" name=""/>
        <dsp:cNvSpPr/>
      </dsp:nvSpPr>
      <dsp:spPr>
        <a:xfrm>
          <a:off x="2939224" y="1893021"/>
          <a:ext cx="3388321" cy="2889571"/>
        </a:xfrm>
        <a:prstGeom prst="ellipse">
          <a:avLst/>
        </a:prstGeom>
        <a:solidFill>
          <a:srgbClr val="92D050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800" kern="1200" dirty="0" err="1" smtClean="0">
              <a:solidFill>
                <a:schemeClr val="tx1"/>
              </a:solidFill>
            </a:rPr>
            <a:t>ইমাম</a:t>
          </a:r>
          <a:r>
            <a:rPr lang="en-US" sz="4800" kern="1200" dirty="0" smtClean="0">
              <a:solidFill>
                <a:schemeClr val="tx1"/>
              </a:solidFill>
            </a:rPr>
            <a:t> </a:t>
          </a:r>
          <a:r>
            <a:rPr lang="en-US" sz="4800" kern="1200" dirty="0" err="1" smtClean="0">
              <a:solidFill>
                <a:schemeClr val="tx1"/>
              </a:solidFill>
            </a:rPr>
            <a:t>আবু</a:t>
          </a:r>
          <a:r>
            <a:rPr lang="en-US" sz="4800" kern="1200" dirty="0" smtClean="0">
              <a:solidFill>
                <a:schemeClr val="tx1"/>
              </a:solidFill>
            </a:rPr>
            <a:t> </a:t>
          </a:r>
          <a:r>
            <a:rPr lang="en-US" sz="4800" kern="1200" dirty="0" err="1" smtClean="0">
              <a:solidFill>
                <a:schemeClr val="tx1"/>
              </a:solidFill>
            </a:rPr>
            <a:t>হানিফা</a:t>
          </a:r>
          <a:r>
            <a:rPr lang="en-US" sz="4800" kern="1200" dirty="0" smtClean="0">
              <a:solidFill>
                <a:schemeClr val="tx1"/>
              </a:solidFill>
            </a:rPr>
            <a:t> </a:t>
          </a:r>
          <a:endParaRPr lang="en-US" sz="4800" kern="1200" dirty="0">
            <a:solidFill>
              <a:schemeClr val="tx1"/>
            </a:solidFill>
          </a:endParaRPr>
        </a:p>
      </dsp:txBody>
      <dsp:txXfrm>
        <a:off x="3435432" y="2316189"/>
        <a:ext cx="2395905" cy="2043235"/>
      </dsp:txXfrm>
    </dsp:sp>
    <dsp:sp modelId="{D470EA14-B452-40A4-9875-09A742D60079}">
      <dsp:nvSpPr>
        <dsp:cNvPr id="0" name=""/>
        <dsp:cNvSpPr/>
      </dsp:nvSpPr>
      <dsp:spPr>
        <a:xfrm rot="16288614">
          <a:off x="4613963" y="1815258"/>
          <a:ext cx="116324" cy="39939"/>
        </a:xfrm>
        <a:custGeom>
          <a:avLst/>
          <a:gdLst/>
          <a:ahLst/>
          <a:cxnLst/>
          <a:rect l="0" t="0" r="0" b="0"/>
          <a:pathLst>
            <a:path>
              <a:moveTo>
                <a:pt x="0" y="19969"/>
              </a:moveTo>
              <a:lnTo>
                <a:pt x="116324" y="19969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669217" y="1832320"/>
        <a:ext cx="5816" cy="5816"/>
      </dsp:txXfrm>
    </dsp:sp>
    <dsp:sp modelId="{675B5043-3EB7-40C9-A06A-52347B5349BD}">
      <dsp:nvSpPr>
        <dsp:cNvPr id="0" name=""/>
        <dsp:cNvSpPr/>
      </dsp:nvSpPr>
      <dsp:spPr>
        <a:xfrm>
          <a:off x="2757976" y="-106107"/>
          <a:ext cx="3879847" cy="1883266"/>
        </a:xfrm>
        <a:prstGeom prst="ellipse">
          <a:avLst/>
        </a:prstGeom>
        <a:noFill/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>
              <a:solidFill>
                <a:schemeClr val="tx1"/>
              </a:solidFill>
            </a:rPr>
            <a:t>৮০</a:t>
          </a:r>
          <a:r>
            <a:rPr lang="bn-IN" sz="3200" kern="1200" dirty="0" smtClean="0">
              <a:solidFill>
                <a:schemeClr val="tx1"/>
              </a:solidFill>
            </a:rPr>
            <a:t>হিজরি</a:t>
          </a:r>
          <a:r>
            <a:rPr lang="en-US" sz="3200" kern="1200" dirty="0" err="1" smtClean="0">
              <a:solidFill>
                <a:schemeClr val="tx1"/>
              </a:solidFill>
            </a:rPr>
            <a:t>তে</a:t>
          </a:r>
          <a:r>
            <a:rPr lang="en-US" sz="3200" kern="1200" dirty="0" smtClean="0">
              <a:solidFill>
                <a:schemeClr val="tx1"/>
              </a:solidFill>
            </a:rPr>
            <a:t> </a:t>
          </a:r>
          <a:r>
            <a:rPr lang="bn-IN" sz="3200" kern="1200" dirty="0" smtClean="0">
              <a:solidFill>
                <a:schemeClr val="tx1"/>
              </a:solidFill>
            </a:rPr>
            <a:t> জন্ম</a:t>
          </a:r>
          <a:endParaRPr lang="en-US" sz="3200" kern="1200" dirty="0">
            <a:solidFill>
              <a:schemeClr val="tx1"/>
            </a:solidFill>
          </a:endParaRPr>
        </a:p>
      </dsp:txBody>
      <dsp:txXfrm>
        <a:off x="3326166" y="169691"/>
        <a:ext cx="2743467" cy="1331670"/>
      </dsp:txXfrm>
    </dsp:sp>
    <dsp:sp modelId="{65D59931-4A87-4C7E-AAC5-C24885814A34}">
      <dsp:nvSpPr>
        <dsp:cNvPr id="0" name=""/>
        <dsp:cNvSpPr/>
      </dsp:nvSpPr>
      <dsp:spPr>
        <a:xfrm rot="9706528">
          <a:off x="6200906" y="2799534"/>
          <a:ext cx="13266" cy="39939"/>
        </a:xfrm>
        <a:custGeom>
          <a:avLst/>
          <a:gdLst/>
          <a:ahLst/>
          <a:cxnLst/>
          <a:rect l="0" t="0" r="0" b="0"/>
          <a:pathLst>
            <a:path>
              <a:moveTo>
                <a:pt x="0" y="19969"/>
              </a:moveTo>
              <a:lnTo>
                <a:pt x="13266" y="19969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6207208" y="2819172"/>
        <a:ext cx="663" cy="663"/>
      </dsp:txXfrm>
    </dsp:sp>
    <dsp:sp modelId="{2290F25E-DC14-4EC7-8F2A-EAA93069E705}">
      <dsp:nvSpPr>
        <dsp:cNvPr id="0" name=""/>
        <dsp:cNvSpPr/>
      </dsp:nvSpPr>
      <dsp:spPr>
        <a:xfrm>
          <a:off x="6155924" y="393005"/>
          <a:ext cx="2988075" cy="3903139"/>
        </a:xfrm>
        <a:prstGeom prst="ellipse">
          <a:avLst/>
        </a:prstGeom>
        <a:noFill/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err="1" smtClean="0">
              <a:solidFill>
                <a:schemeClr val="tx1"/>
              </a:solidFill>
            </a:rPr>
            <a:t>নাম</a:t>
          </a:r>
          <a:r>
            <a:rPr lang="en-US" sz="4000" kern="1200" dirty="0" smtClean="0">
              <a:solidFill>
                <a:schemeClr val="tx1"/>
              </a:solidFill>
            </a:rPr>
            <a:t> </a:t>
          </a:r>
          <a:r>
            <a:rPr lang="en-US" sz="4000" kern="1200" dirty="0" err="1" smtClean="0">
              <a:solidFill>
                <a:schemeClr val="tx1"/>
              </a:solidFill>
            </a:rPr>
            <a:t>নোমান</a:t>
          </a:r>
          <a:r>
            <a:rPr lang="en-US" sz="4000" kern="1200" dirty="0" smtClean="0">
              <a:solidFill>
                <a:schemeClr val="tx1"/>
              </a:solidFill>
            </a:rPr>
            <a:t> </a:t>
          </a:r>
          <a:r>
            <a:rPr lang="bn-IN" sz="4000" kern="1200" dirty="0" smtClean="0">
              <a:solidFill>
                <a:schemeClr val="tx1"/>
              </a:solidFill>
            </a:rPr>
            <a:t> উপনাম আবু </a:t>
          </a:r>
          <a:r>
            <a:rPr lang="en-US" sz="4000" kern="1200" dirty="0" err="1" smtClean="0">
              <a:solidFill>
                <a:schemeClr val="tx1"/>
              </a:solidFill>
            </a:rPr>
            <a:t>হানিফা</a:t>
          </a:r>
          <a:r>
            <a:rPr lang="en-US" sz="4000" kern="1200" dirty="0" smtClean="0">
              <a:solidFill>
                <a:schemeClr val="tx1"/>
              </a:solidFill>
            </a:rPr>
            <a:t> </a:t>
          </a:r>
          <a:endParaRPr lang="en-US" sz="4000" kern="1200" dirty="0">
            <a:solidFill>
              <a:schemeClr val="tx1"/>
            </a:solidFill>
          </a:endParaRPr>
        </a:p>
      </dsp:txBody>
      <dsp:txXfrm>
        <a:off x="6593517" y="964606"/>
        <a:ext cx="2112889" cy="2759937"/>
      </dsp:txXfrm>
    </dsp:sp>
    <dsp:sp modelId="{18082729-C13A-4ABE-8BD6-86777F7D03EF}">
      <dsp:nvSpPr>
        <dsp:cNvPr id="0" name=""/>
        <dsp:cNvSpPr/>
      </dsp:nvSpPr>
      <dsp:spPr>
        <a:xfrm rot="2677966">
          <a:off x="5734105" y="4427616"/>
          <a:ext cx="46751" cy="39939"/>
        </a:xfrm>
        <a:custGeom>
          <a:avLst/>
          <a:gdLst/>
          <a:ahLst/>
          <a:cxnLst/>
          <a:rect l="0" t="0" r="0" b="0"/>
          <a:pathLst>
            <a:path>
              <a:moveTo>
                <a:pt x="0" y="19969"/>
              </a:moveTo>
              <a:lnTo>
                <a:pt x="46751" y="19969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756312" y="4446417"/>
        <a:ext cx="2337" cy="2337"/>
      </dsp:txXfrm>
    </dsp:sp>
    <dsp:sp modelId="{AC0ADAB8-701E-44C8-9272-2410CA5AE008}">
      <dsp:nvSpPr>
        <dsp:cNvPr id="0" name=""/>
        <dsp:cNvSpPr/>
      </dsp:nvSpPr>
      <dsp:spPr>
        <a:xfrm>
          <a:off x="4730870" y="4260912"/>
          <a:ext cx="4413129" cy="2703194"/>
        </a:xfrm>
        <a:prstGeom prst="ellipse">
          <a:avLst/>
        </a:prstGeom>
        <a:noFill/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385" tIns="32385" rIns="32385" bIns="32385" numCol="1" spcCol="1270" anchor="ctr" anchorCtr="0">
          <a:noAutofit/>
        </a:bodyPr>
        <a:lstStyle/>
        <a:p>
          <a:pPr lvl="0" algn="ctr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5100" kern="1200" dirty="0" smtClean="0">
              <a:solidFill>
                <a:schemeClr val="tx1"/>
              </a:solidFill>
            </a:rPr>
            <a:t>পিতার নাম </a:t>
          </a:r>
          <a:r>
            <a:rPr lang="en-US" sz="5100" kern="1200" dirty="0" err="1" smtClean="0">
              <a:solidFill>
                <a:schemeClr val="tx1"/>
              </a:solidFill>
            </a:rPr>
            <a:t>সাবেত</a:t>
          </a:r>
          <a:r>
            <a:rPr lang="en-US" sz="5100" kern="1200" dirty="0" smtClean="0">
              <a:solidFill>
                <a:schemeClr val="tx1"/>
              </a:solidFill>
            </a:rPr>
            <a:t> </a:t>
          </a:r>
          <a:endParaRPr lang="en-US" sz="5100" kern="1200" dirty="0">
            <a:solidFill>
              <a:schemeClr val="tx1"/>
            </a:solidFill>
          </a:endParaRPr>
        </a:p>
      </dsp:txBody>
      <dsp:txXfrm>
        <a:off x="5377158" y="4656786"/>
        <a:ext cx="3120553" cy="1911446"/>
      </dsp:txXfrm>
    </dsp:sp>
    <dsp:sp modelId="{1A2575A1-A042-4BF5-A179-2B2171B32F7B}">
      <dsp:nvSpPr>
        <dsp:cNvPr id="0" name=""/>
        <dsp:cNvSpPr/>
      </dsp:nvSpPr>
      <dsp:spPr>
        <a:xfrm rot="8048289">
          <a:off x="3518564" y="4445616"/>
          <a:ext cx="40940" cy="39939"/>
        </a:xfrm>
        <a:custGeom>
          <a:avLst/>
          <a:gdLst/>
          <a:ahLst/>
          <a:cxnLst/>
          <a:rect l="0" t="0" r="0" b="0"/>
          <a:pathLst>
            <a:path>
              <a:moveTo>
                <a:pt x="0" y="19969"/>
              </a:moveTo>
              <a:lnTo>
                <a:pt x="40940" y="19969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3538011" y="4464562"/>
        <a:ext cx="2047" cy="2047"/>
      </dsp:txXfrm>
    </dsp:sp>
    <dsp:sp modelId="{7D3B3BF8-0B4A-463E-ABB9-1C2A9E397E0E}">
      <dsp:nvSpPr>
        <dsp:cNvPr id="0" name=""/>
        <dsp:cNvSpPr/>
      </dsp:nvSpPr>
      <dsp:spPr>
        <a:xfrm>
          <a:off x="393116" y="4266847"/>
          <a:ext cx="4065981" cy="2691325"/>
        </a:xfrm>
        <a:prstGeom prst="ellipse">
          <a:avLst/>
        </a:prstGeom>
        <a:noFill/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600" kern="1200" dirty="0" smtClean="0"/>
            <a:t>১৫</a:t>
          </a:r>
          <a:r>
            <a:rPr lang="en-US" sz="3600" kern="1200" dirty="0" smtClean="0"/>
            <a:t>০ </a:t>
          </a:r>
          <a:r>
            <a:rPr lang="bn-IN" sz="3600" kern="1200" dirty="0" smtClean="0"/>
            <a:t>হিজরী</a:t>
          </a:r>
          <a:r>
            <a:rPr lang="en-US" sz="3600" kern="1200" dirty="0" err="1" smtClean="0"/>
            <a:t>তে</a:t>
          </a:r>
          <a:r>
            <a:rPr lang="en-US" sz="3600" kern="1200" dirty="0" smtClean="0"/>
            <a:t> </a:t>
          </a:r>
          <a:r>
            <a:rPr lang="bn-IN" sz="3600" kern="1200" dirty="0" smtClean="0"/>
            <a:t>   ইন্তেকাল</a:t>
          </a:r>
          <a:r>
            <a:rPr lang="en-US" sz="3600" kern="1200" dirty="0" smtClean="0"/>
            <a:t> </a:t>
          </a:r>
          <a:r>
            <a:rPr lang="en-US" sz="3600" kern="1200" dirty="0" err="1" smtClean="0"/>
            <a:t>করেন</a:t>
          </a:r>
          <a:r>
            <a:rPr lang="en-US" sz="3600" kern="1200" dirty="0" smtClean="0"/>
            <a:t>। </a:t>
          </a:r>
          <a:endParaRPr lang="en-US" sz="3600" kern="1200" dirty="0"/>
        </a:p>
      </dsp:txBody>
      <dsp:txXfrm>
        <a:off x="988565" y="4660982"/>
        <a:ext cx="2875083" cy="1903055"/>
      </dsp:txXfrm>
    </dsp:sp>
    <dsp:sp modelId="{47B6DB63-DC2D-4129-B732-1645D6F73505}">
      <dsp:nvSpPr>
        <dsp:cNvPr id="0" name=""/>
        <dsp:cNvSpPr/>
      </dsp:nvSpPr>
      <dsp:spPr>
        <a:xfrm rot="1173946">
          <a:off x="3066567" y="2779601"/>
          <a:ext cx="104825" cy="39939"/>
        </a:xfrm>
        <a:custGeom>
          <a:avLst/>
          <a:gdLst/>
          <a:ahLst/>
          <a:cxnLst/>
          <a:rect l="0" t="0" r="0" b="0"/>
          <a:pathLst>
            <a:path>
              <a:moveTo>
                <a:pt x="0" y="19969"/>
              </a:moveTo>
              <a:lnTo>
                <a:pt x="104825" y="19969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116359" y="2796951"/>
        <a:ext cx="5241" cy="5241"/>
      </dsp:txXfrm>
    </dsp:sp>
    <dsp:sp modelId="{90A6BD7C-A06C-45A7-8430-A87ABCFDE9F3}">
      <dsp:nvSpPr>
        <dsp:cNvPr id="0" name=""/>
        <dsp:cNvSpPr/>
      </dsp:nvSpPr>
      <dsp:spPr>
        <a:xfrm>
          <a:off x="0" y="304790"/>
          <a:ext cx="3233615" cy="3921785"/>
        </a:xfrm>
        <a:prstGeom prst="ellipse">
          <a:avLst/>
        </a:prstGeom>
        <a:noFill/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৮৩ </a:t>
          </a:r>
          <a:r>
            <a:rPr lang="en-US" sz="3600" kern="1200" dirty="0" err="1" smtClean="0"/>
            <a:t>হাজার</a:t>
          </a:r>
          <a:r>
            <a:rPr lang="en-US" sz="3600" kern="1200" dirty="0" smtClean="0"/>
            <a:t> </a:t>
          </a:r>
          <a:r>
            <a:rPr lang="en-US" sz="3600" kern="1200" dirty="0" err="1" smtClean="0"/>
            <a:t>মাসওয়ালা</a:t>
          </a:r>
          <a:r>
            <a:rPr lang="en-US" sz="3600" kern="1200" dirty="0" smtClean="0"/>
            <a:t> </a:t>
          </a:r>
          <a:r>
            <a:rPr lang="en-US" sz="3600" kern="1200" dirty="0" err="1" smtClean="0"/>
            <a:t>সম্পর্কিত</a:t>
          </a:r>
          <a:r>
            <a:rPr lang="en-US" sz="3600" kern="1200" dirty="0" smtClean="0"/>
            <a:t> </a:t>
          </a:r>
          <a:r>
            <a:rPr lang="en-US" sz="3600" kern="1200" dirty="0" err="1" smtClean="0"/>
            <a:t>গ্রন্থ</a:t>
          </a:r>
          <a:r>
            <a:rPr lang="en-US" sz="3600" kern="1200" dirty="0" smtClean="0"/>
            <a:t> </a:t>
          </a:r>
          <a:r>
            <a:rPr lang="en-US" sz="3600" kern="1200" dirty="0" err="1" smtClean="0"/>
            <a:t>রচনা</a:t>
          </a:r>
          <a:r>
            <a:rPr lang="en-US" sz="3600" kern="1200" dirty="0" smtClean="0"/>
            <a:t> </a:t>
          </a:r>
          <a:r>
            <a:rPr lang="en-US" sz="3600" kern="1200" dirty="0" err="1" smtClean="0"/>
            <a:t>করেন</a:t>
          </a:r>
          <a:r>
            <a:rPr lang="en-US" sz="3600" kern="1200" dirty="0" smtClean="0"/>
            <a:t>।  </a:t>
          </a:r>
          <a:endParaRPr lang="en-US" sz="3600" kern="1200" dirty="0"/>
        </a:p>
      </dsp:txBody>
      <dsp:txXfrm>
        <a:off x="473552" y="879122"/>
        <a:ext cx="2286511" cy="277312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49D9A4E-54F7-4FC8-A734-F7182B06689C}">
      <dsp:nvSpPr>
        <dsp:cNvPr id="0" name=""/>
        <dsp:cNvSpPr/>
      </dsp:nvSpPr>
      <dsp:spPr>
        <a:xfrm>
          <a:off x="2971786" y="1905010"/>
          <a:ext cx="3388321" cy="2889571"/>
        </a:xfrm>
        <a:prstGeom prst="ellipse">
          <a:avLst/>
        </a:prstGeom>
        <a:solidFill>
          <a:srgbClr val="92D050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4800" kern="1200" dirty="0" smtClean="0">
              <a:solidFill>
                <a:schemeClr val="tx1"/>
              </a:solidFill>
            </a:rPr>
            <a:t>ইমাম </a:t>
          </a:r>
          <a:r>
            <a:rPr lang="en-US" sz="4800" kern="1200" dirty="0" err="1" smtClean="0">
              <a:solidFill>
                <a:schemeClr val="tx1"/>
              </a:solidFill>
            </a:rPr>
            <a:t>আবু</a:t>
          </a:r>
          <a:r>
            <a:rPr lang="en-US" sz="4800" kern="1200" dirty="0" smtClean="0">
              <a:solidFill>
                <a:schemeClr val="tx1"/>
              </a:solidFill>
            </a:rPr>
            <a:t> </a:t>
          </a:r>
          <a:r>
            <a:rPr lang="en-US" sz="4800" kern="1200" dirty="0" err="1" smtClean="0">
              <a:solidFill>
                <a:schemeClr val="tx1"/>
              </a:solidFill>
            </a:rPr>
            <a:t>হানিফা</a:t>
          </a:r>
          <a:r>
            <a:rPr lang="en-US" sz="4800" kern="1200" dirty="0" smtClean="0">
              <a:solidFill>
                <a:schemeClr val="tx1"/>
              </a:solidFill>
            </a:rPr>
            <a:t>  </a:t>
          </a:r>
          <a:r>
            <a:rPr lang="bn-IN" sz="4800" kern="1200" dirty="0" smtClean="0">
              <a:solidFill>
                <a:schemeClr val="tx1"/>
              </a:solidFill>
            </a:rPr>
            <a:t> রঃ</a:t>
          </a:r>
          <a:endParaRPr lang="en-US" sz="4800" kern="1200" dirty="0">
            <a:solidFill>
              <a:schemeClr val="tx1"/>
            </a:solidFill>
          </a:endParaRPr>
        </a:p>
      </dsp:txBody>
      <dsp:txXfrm>
        <a:off x="3467994" y="2328178"/>
        <a:ext cx="2395905" cy="2043235"/>
      </dsp:txXfrm>
    </dsp:sp>
    <dsp:sp modelId="{D470EA14-B452-40A4-9875-09A742D60079}">
      <dsp:nvSpPr>
        <dsp:cNvPr id="0" name=""/>
        <dsp:cNvSpPr/>
      </dsp:nvSpPr>
      <dsp:spPr>
        <a:xfrm rot="16220983">
          <a:off x="4611217" y="1821122"/>
          <a:ext cx="127877" cy="39939"/>
        </a:xfrm>
        <a:custGeom>
          <a:avLst/>
          <a:gdLst/>
          <a:ahLst/>
          <a:cxnLst/>
          <a:rect l="0" t="0" r="0" b="0"/>
          <a:pathLst>
            <a:path>
              <a:moveTo>
                <a:pt x="0" y="19969"/>
              </a:moveTo>
              <a:lnTo>
                <a:pt x="127877" y="19969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671958" y="1837895"/>
        <a:ext cx="6393" cy="6393"/>
      </dsp:txXfrm>
    </dsp:sp>
    <dsp:sp modelId="{675B5043-3EB7-40C9-A06A-52347B5349BD}">
      <dsp:nvSpPr>
        <dsp:cNvPr id="0" name=""/>
        <dsp:cNvSpPr/>
      </dsp:nvSpPr>
      <dsp:spPr>
        <a:xfrm>
          <a:off x="2741369" y="-106107"/>
          <a:ext cx="3879847" cy="1883266"/>
        </a:xfrm>
        <a:prstGeom prst="ellipse">
          <a:avLst/>
        </a:prstGeom>
        <a:noFill/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200" kern="1200" dirty="0" smtClean="0">
              <a:solidFill>
                <a:schemeClr val="tx1"/>
              </a:solidFill>
            </a:rPr>
            <a:t> </a:t>
          </a:r>
          <a:r>
            <a:rPr lang="en-US" sz="3200" kern="1200" dirty="0" smtClean="0">
              <a:solidFill>
                <a:schemeClr val="tx1"/>
              </a:solidFill>
            </a:rPr>
            <a:t>৮০</a:t>
          </a:r>
          <a:r>
            <a:rPr lang="bn-IN" sz="3200" kern="1200" dirty="0" smtClean="0">
              <a:solidFill>
                <a:schemeClr val="tx1"/>
              </a:solidFill>
            </a:rPr>
            <a:t>হিজরি</a:t>
          </a:r>
          <a:r>
            <a:rPr lang="en-US" sz="3200" kern="1200" dirty="0" err="1" smtClean="0">
              <a:solidFill>
                <a:schemeClr val="tx1"/>
              </a:solidFill>
            </a:rPr>
            <a:t>তে</a:t>
          </a:r>
          <a:r>
            <a:rPr lang="en-US" sz="3200" kern="1200" dirty="0" smtClean="0">
              <a:solidFill>
                <a:schemeClr val="tx1"/>
              </a:solidFill>
            </a:rPr>
            <a:t> </a:t>
          </a:r>
          <a:r>
            <a:rPr lang="bn-IN" sz="3200" kern="1200" dirty="0" smtClean="0">
              <a:solidFill>
                <a:schemeClr val="tx1"/>
              </a:solidFill>
            </a:rPr>
            <a:t> জন্ম</a:t>
          </a:r>
          <a:endParaRPr lang="en-US" sz="3200" kern="1200" dirty="0">
            <a:solidFill>
              <a:schemeClr val="tx1"/>
            </a:solidFill>
          </a:endParaRPr>
        </a:p>
      </dsp:txBody>
      <dsp:txXfrm>
        <a:off x="3309559" y="169691"/>
        <a:ext cx="2743467" cy="1331670"/>
      </dsp:txXfrm>
    </dsp:sp>
    <dsp:sp modelId="{65D59931-4A87-4C7E-AAC5-C24885814A34}">
      <dsp:nvSpPr>
        <dsp:cNvPr id="0" name=""/>
        <dsp:cNvSpPr/>
      </dsp:nvSpPr>
      <dsp:spPr>
        <a:xfrm rot="9682977">
          <a:off x="6202199" y="2805491"/>
          <a:ext cx="40490" cy="39939"/>
        </a:xfrm>
        <a:custGeom>
          <a:avLst/>
          <a:gdLst/>
          <a:ahLst/>
          <a:cxnLst/>
          <a:rect l="0" t="0" r="0" b="0"/>
          <a:pathLst>
            <a:path>
              <a:moveTo>
                <a:pt x="0" y="19969"/>
              </a:moveTo>
              <a:lnTo>
                <a:pt x="40490" y="19969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6221432" y="2824448"/>
        <a:ext cx="2024" cy="2024"/>
      </dsp:txXfrm>
    </dsp:sp>
    <dsp:sp modelId="{2290F25E-DC14-4EC7-8F2A-EAA93069E705}">
      <dsp:nvSpPr>
        <dsp:cNvPr id="0" name=""/>
        <dsp:cNvSpPr/>
      </dsp:nvSpPr>
      <dsp:spPr>
        <a:xfrm>
          <a:off x="6155924" y="393005"/>
          <a:ext cx="2988075" cy="3903139"/>
        </a:xfrm>
        <a:prstGeom prst="ellipse">
          <a:avLst/>
        </a:prstGeom>
        <a:noFill/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err="1" smtClean="0">
              <a:solidFill>
                <a:schemeClr val="tx1"/>
              </a:solidFill>
            </a:rPr>
            <a:t>তার</a:t>
          </a:r>
          <a:r>
            <a:rPr lang="en-US" sz="4000" kern="1200" dirty="0" smtClean="0">
              <a:solidFill>
                <a:schemeClr val="tx1"/>
              </a:solidFill>
            </a:rPr>
            <a:t> </a:t>
          </a:r>
          <a:r>
            <a:rPr lang="en-US" sz="4000" kern="1200" dirty="0" err="1" smtClean="0">
              <a:solidFill>
                <a:schemeClr val="tx1"/>
              </a:solidFill>
            </a:rPr>
            <a:t>সহযোগিতায়</a:t>
          </a:r>
          <a:r>
            <a:rPr lang="en-US" sz="4000" kern="1200" dirty="0" smtClean="0">
              <a:solidFill>
                <a:schemeClr val="tx1"/>
              </a:solidFill>
            </a:rPr>
            <a:t> </a:t>
          </a:r>
          <a:r>
            <a:rPr lang="en-US" sz="4000" kern="1200" dirty="0" err="1" smtClean="0">
              <a:solidFill>
                <a:schemeClr val="tx1"/>
              </a:solidFill>
            </a:rPr>
            <a:t>অনেক</a:t>
          </a:r>
          <a:r>
            <a:rPr lang="en-US" sz="4000" kern="1200" dirty="0" smtClean="0">
              <a:solidFill>
                <a:schemeClr val="tx1"/>
              </a:solidFill>
            </a:rPr>
            <a:t> </a:t>
          </a:r>
          <a:r>
            <a:rPr lang="en-US" sz="4000" kern="1200" dirty="0" err="1" smtClean="0">
              <a:solidFill>
                <a:schemeClr val="tx1"/>
              </a:solidFill>
            </a:rPr>
            <a:t>গ্রন্থ</a:t>
          </a:r>
          <a:r>
            <a:rPr lang="en-US" sz="4000" kern="1200" dirty="0" smtClean="0">
              <a:solidFill>
                <a:schemeClr val="tx1"/>
              </a:solidFill>
            </a:rPr>
            <a:t> </a:t>
          </a:r>
          <a:r>
            <a:rPr lang="en-US" sz="4000" kern="1200" dirty="0" err="1" smtClean="0">
              <a:solidFill>
                <a:schemeClr val="tx1"/>
              </a:solidFill>
            </a:rPr>
            <a:t>রচিত</a:t>
          </a:r>
          <a:r>
            <a:rPr lang="en-US" sz="4000" kern="1200" dirty="0" smtClean="0">
              <a:solidFill>
                <a:schemeClr val="tx1"/>
              </a:solidFill>
            </a:rPr>
            <a:t> </a:t>
          </a:r>
          <a:r>
            <a:rPr lang="en-US" sz="4000" kern="1200" dirty="0" err="1" smtClean="0">
              <a:solidFill>
                <a:schemeClr val="tx1"/>
              </a:solidFill>
            </a:rPr>
            <a:t>হয়েছে</a:t>
          </a:r>
          <a:r>
            <a:rPr lang="en-US" sz="4000" kern="1200" dirty="0" smtClean="0">
              <a:solidFill>
                <a:schemeClr val="tx1"/>
              </a:solidFill>
            </a:rPr>
            <a:t>।   </a:t>
          </a:r>
          <a:endParaRPr lang="en-US" sz="4000" kern="1200" dirty="0">
            <a:solidFill>
              <a:schemeClr val="tx1"/>
            </a:solidFill>
          </a:endParaRPr>
        </a:p>
      </dsp:txBody>
      <dsp:txXfrm>
        <a:off x="6593517" y="964606"/>
        <a:ext cx="2112889" cy="2759937"/>
      </dsp:txXfrm>
    </dsp:sp>
    <dsp:sp modelId="{18082729-C13A-4ABE-8BD6-86777F7D03EF}">
      <dsp:nvSpPr>
        <dsp:cNvPr id="0" name=""/>
        <dsp:cNvSpPr/>
      </dsp:nvSpPr>
      <dsp:spPr>
        <a:xfrm rot="2693348">
          <a:off x="5764865" y="4434273"/>
          <a:ext cx="19621" cy="39939"/>
        </a:xfrm>
        <a:custGeom>
          <a:avLst/>
          <a:gdLst/>
          <a:ahLst/>
          <a:cxnLst/>
          <a:rect l="0" t="0" r="0" b="0"/>
          <a:pathLst>
            <a:path>
              <a:moveTo>
                <a:pt x="0" y="19969"/>
              </a:moveTo>
              <a:lnTo>
                <a:pt x="19621" y="19969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774186" y="4453752"/>
        <a:ext cx="981" cy="981"/>
      </dsp:txXfrm>
    </dsp:sp>
    <dsp:sp modelId="{AC0ADAB8-701E-44C8-9272-2410CA5AE008}">
      <dsp:nvSpPr>
        <dsp:cNvPr id="0" name=""/>
        <dsp:cNvSpPr/>
      </dsp:nvSpPr>
      <dsp:spPr>
        <a:xfrm>
          <a:off x="4730870" y="4260912"/>
          <a:ext cx="4413129" cy="2703194"/>
        </a:xfrm>
        <a:prstGeom prst="ellipse">
          <a:avLst/>
        </a:prstGeom>
        <a:noFill/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385" tIns="32385" rIns="32385" bIns="32385" numCol="1" spcCol="1270" anchor="ctr" anchorCtr="0">
          <a:noAutofit/>
        </a:bodyPr>
        <a:lstStyle/>
        <a:p>
          <a:pPr lvl="0" algn="ctr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5100" kern="1200" dirty="0" smtClean="0">
              <a:solidFill>
                <a:schemeClr val="tx1"/>
              </a:solidFill>
            </a:rPr>
            <a:t>পিতার নাম </a:t>
          </a:r>
          <a:r>
            <a:rPr lang="en-US" sz="5100" kern="1200" dirty="0" err="1" smtClean="0">
              <a:solidFill>
                <a:schemeClr val="tx1"/>
              </a:solidFill>
            </a:rPr>
            <a:t>সাবেত</a:t>
          </a:r>
          <a:r>
            <a:rPr lang="en-US" sz="5100" kern="1200" dirty="0" smtClean="0">
              <a:solidFill>
                <a:schemeClr val="tx1"/>
              </a:solidFill>
            </a:rPr>
            <a:t> । </a:t>
          </a:r>
          <a:endParaRPr lang="en-US" sz="5100" kern="1200" dirty="0">
            <a:solidFill>
              <a:schemeClr val="tx1"/>
            </a:solidFill>
          </a:endParaRPr>
        </a:p>
      </dsp:txBody>
      <dsp:txXfrm>
        <a:off x="5377158" y="4656786"/>
        <a:ext cx="3120553" cy="1911446"/>
      </dsp:txXfrm>
    </dsp:sp>
    <dsp:sp modelId="{1A2575A1-A042-4BF5-A179-2B2171B32F7B}">
      <dsp:nvSpPr>
        <dsp:cNvPr id="0" name=""/>
        <dsp:cNvSpPr/>
      </dsp:nvSpPr>
      <dsp:spPr>
        <a:xfrm rot="8095233">
          <a:off x="3521347" y="4449952"/>
          <a:ext cx="55152" cy="39939"/>
        </a:xfrm>
        <a:custGeom>
          <a:avLst/>
          <a:gdLst/>
          <a:ahLst/>
          <a:cxnLst/>
          <a:rect l="0" t="0" r="0" b="0"/>
          <a:pathLst>
            <a:path>
              <a:moveTo>
                <a:pt x="0" y="19969"/>
              </a:moveTo>
              <a:lnTo>
                <a:pt x="55152" y="19969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3547544" y="4468543"/>
        <a:ext cx="2757" cy="2757"/>
      </dsp:txXfrm>
    </dsp:sp>
    <dsp:sp modelId="{7D3B3BF8-0B4A-463E-ABB9-1C2A9E397E0E}">
      <dsp:nvSpPr>
        <dsp:cNvPr id="0" name=""/>
        <dsp:cNvSpPr/>
      </dsp:nvSpPr>
      <dsp:spPr>
        <a:xfrm>
          <a:off x="376509" y="4266847"/>
          <a:ext cx="4065981" cy="2691325"/>
        </a:xfrm>
        <a:prstGeom prst="ellipse">
          <a:avLst/>
        </a:prstGeom>
        <a:noFill/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১৫০ </a:t>
          </a:r>
          <a:r>
            <a:rPr lang="bn-IN" sz="3600" kern="1200" dirty="0" smtClean="0"/>
            <a:t>হিজরী</a:t>
          </a:r>
          <a:r>
            <a:rPr lang="en-US" sz="3600" kern="1200" dirty="0" err="1" smtClean="0"/>
            <a:t>তে</a:t>
          </a:r>
          <a:r>
            <a:rPr lang="en-US" sz="3600" kern="1200" dirty="0" smtClean="0"/>
            <a:t> </a:t>
          </a:r>
          <a:r>
            <a:rPr lang="bn-IN" sz="3600" kern="1200" dirty="0" smtClean="0"/>
            <a:t>   ইন্তেকাল</a:t>
          </a:r>
          <a:r>
            <a:rPr lang="en-US" sz="3600" kern="1200" dirty="0" smtClean="0"/>
            <a:t> </a:t>
          </a:r>
          <a:r>
            <a:rPr lang="en-US" sz="3600" kern="1200" dirty="0" err="1" smtClean="0"/>
            <a:t>করেন</a:t>
          </a:r>
          <a:r>
            <a:rPr lang="en-US" sz="3600" kern="1200" dirty="0" smtClean="0"/>
            <a:t>।</a:t>
          </a:r>
          <a:endParaRPr lang="en-US" sz="3600" kern="1200" dirty="0"/>
        </a:p>
      </dsp:txBody>
      <dsp:txXfrm>
        <a:off x="971958" y="4660982"/>
        <a:ext cx="2875083" cy="1903055"/>
      </dsp:txXfrm>
    </dsp:sp>
    <dsp:sp modelId="{47B6DB63-DC2D-4129-B732-1645D6F73505}">
      <dsp:nvSpPr>
        <dsp:cNvPr id="0" name=""/>
        <dsp:cNvSpPr/>
      </dsp:nvSpPr>
      <dsp:spPr>
        <a:xfrm rot="1162656">
          <a:off x="3099753" y="2778996"/>
          <a:ext cx="147" cy="39939"/>
        </a:xfrm>
        <a:custGeom>
          <a:avLst/>
          <a:gdLst/>
          <a:ahLst/>
          <a:cxnLst/>
          <a:rect l="0" t="0" r="0" b="0"/>
          <a:pathLst>
            <a:path>
              <a:moveTo>
                <a:pt x="0" y="19969"/>
              </a:moveTo>
              <a:lnTo>
                <a:pt x="147" y="19969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099823" y="2798962"/>
        <a:ext cx="7" cy="7"/>
      </dsp:txXfrm>
    </dsp:sp>
    <dsp:sp modelId="{90A6BD7C-A06C-45A7-8430-A87ABCFDE9F3}">
      <dsp:nvSpPr>
        <dsp:cNvPr id="0" name=""/>
        <dsp:cNvSpPr/>
      </dsp:nvSpPr>
      <dsp:spPr>
        <a:xfrm>
          <a:off x="0" y="416563"/>
          <a:ext cx="3167188" cy="3698239"/>
        </a:xfrm>
        <a:prstGeom prst="ellipse">
          <a:avLst/>
        </a:prstGeom>
        <a:noFill/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err="1" smtClean="0"/>
            <a:t>ইসলামি</a:t>
          </a:r>
          <a:r>
            <a:rPr lang="en-US" sz="3600" kern="1200" dirty="0" smtClean="0"/>
            <a:t> </a:t>
          </a:r>
          <a:r>
            <a:rPr lang="en-US" sz="3600" kern="1200" dirty="0" err="1" smtClean="0"/>
            <a:t>আইন</a:t>
          </a:r>
          <a:r>
            <a:rPr lang="en-US" sz="3600" kern="1200" dirty="0" smtClean="0"/>
            <a:t> </a:t>
          </a:r>
          <a:r>
            <a:rPr lang="en-US" sz="3600" kern="1200" dirty="0" err="1" smtClean="0"/>
            <a:t>প্রনয়নে</a:t>
          </a:r>
          <a:r>
            <a:rPr lang="en-US" sz="3600" kern="1200" dirty="0" smtClean="0"/>
            <a:t> </a:t>
          </a:r>
          <a:r>
            <a:rPr lang="en-US" sz="3600" kern="1200" dirty="0" err="1" smtClean="0"/>
            <a:t>তিনি</a:t>
          </a:r>
          <a:r>
            <a:rPr lang="en-US" sz="3600" kern="1200" dirty="0" smtClean="0"/>
            <a:t> </a:t>
          </a:r>
          <a:r>
            <a:rPr lang="en-US" sz="3600" kern="1200" dirty="0" err="1" smtClean="0"/>
            <a:t>অনেক</a:t>
          </a:r>
          <a:r>
            <a:rPr lang="en-US" sz="3600" kern="1200" dirty="0" smtClean="0"/>
            <a:t> </a:t>
          </a:r>
          <a:r>
            <a:rPr lang="en-US" sz="3600" kern="1200" dirty="0" err="1" smtClean="0"/>
            <a:t>সাধনা</a:t>
          </a:r>
          <a:r>
            <a:rPr lang="en-US" sz="3600" kern="1200" dirty="0" smtClean="0"/>
            <a:t>   </a:t>
          </a:r>
          <a:r>
            <a:rPr lang="bn-IN" sz="3600" kern="1200" dirty="0" smtClean="0"/>
            <a:t> করেছে</a:t>
          </a:r>
          <a:r>
            <a:rPr lang="en-US" sz="3600" kern="1200" dirty="0" smtClean="0"/>
            <a:t>ন </a:t>
          </a:r>
          <a:endParaRPr lang="en-US" sz="3600" kern="1200" dirty="0"/>
        </a:p>
      </dsp:txBody>
      <dsp:txXfrm>
        <a:off x="463824" y="958158"/>
        <a:ext cx="2239540" cy="261504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0E9511-12C6-42A0-8462-1C1E280DCF96}" type="datetimeFigureOut">
              <a:rPr lang="en-US" smtClean="0"/>
              <a:t>12/5/2019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5C4626-5B70-4FCD-95F0-BACF53259A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2095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5C4626-5B70-4FCD-95F0-BACF53259AE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1788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A0CC5-9D39-4D88-8BF9-CCD96960812A}" type="datetime1">
              <a:rPr lang="en-US" smtClean="0"/>
              <a:t>12/5/2019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A.Gofur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7122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E2CB7-046D-49B2-A1EC-6B8FFF9B1FCA}" type="datetime1">
              <a:rPr lang="en-US" smtClean="0"/>
              <a:t>12/5/2019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A.Gofur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862444"/>
      </p:ext>
    </p:extLst>
  </p:cSld>
  <p:clrMapOvr>
    <a:masterClrMapping/>
  </p:clrMapOvr>
  <p:hf sldNum="0"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E2CB7-046D-49B2-A1EC-6B8FFF9B1FCA}" type="datetime1">
              <a:rPr lang="en-US" smtClean="0"/>
              <a:t>12/5/2019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A.Gofur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24835702"/>
      </p:ext>
    </p:extLst>
  </p:cSld>
  <p:clrMapOvr>
    <a:masterClrMapping/>
  </p:clrMapOvr>
  <p:hf sldNum="0"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E2CB7-046D-49B2-A1EC-6B8FFF9B1FCA}" type="datetime1">
              <a:rPr lang="en-US" smtClean="0"/>
              <a:t>12/5/2019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A.Gofur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285471"/>
      </p:ext>
    </p:extLst>
  </p:cSld>
  <p:clrMapOvr>
    <a:masterClrMapping/>
  </p:clrMapOvr>
  <p:hf sldNum="0"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E2CB7-046D-49B2-A1EC-6B8FFF9B1FCA}" type="datetime1">
              <a:rPr lang="en-US" smtClean="0"/>
              <a:t>12/5/2019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A.Gofur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1526780"/>
      </p:ext>
    </p:extLst>
  </p:cSld>
  <p:clrMapOvr>
    <a:masterClrMapping/>
  </p:clrMapOvr>
  <p:hf sldNum="0" hd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E2CB7-046D-49B2-A1EC-6B8FFF9B1FCA}" type="datetime1">
              <a:rPr lang="en-US" smtClean="0"/>
              <a:t>12/5/2019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A.Gofur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5286680"/>
      </p:ext>
    </p:extLst>
  </p:cSld>
  <p:clrMapOvr>
    <a:masterClrMapping/>
  </p:clrMapOvr>
  <p:hf sldNum="0" hd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1C36E-A244-4D19-AAEC-518E22A6F7B3}" type="datetime1">
              <a:rPr lang="en-US" smtClean="0"/>
              <a:t>12/5/2019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A.Gofur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448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0C8D9-ACFB-4698-9F18-87DC5032F210}" type="datetime1">
              <a:rPr lang="en-US" smtClean="0"/>
              <a:t>12/5/2019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A.Gofur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9342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5BC9F-3DA2-4138-B36C-866D04E3BCCB}" type="datetime1">
              <a:rPr lang="en-US" smtClean="0"/>
              <a:t>12/5/2019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A.Gofur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5981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35089-921E-4654-A453-6B329E74FCF9}" type="datetime1">
              <a:rPr lang="en-US" smtClean="0"/>
              <a:t>12/5/2019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A.Gofur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5410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A5972-D4BE-41DA-BD60-AE1EA9CB0A1D}" type="datetime1">
              <a:rPr lang="en-US" smtClean="0"/>
              <a:t>12/5/2019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A.Gofur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6997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B4C85-5F9F-410C-B8C9-34F141975796}" type="datetime1">
              <a:rPr lang="en-US" smtClean="0"/>
              <a:t>12/5/2019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A.Gofur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3489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A94FD-B83B-4245-8D76-20CCC50E6AB4}" type="datetime1">
              <a:rPr lang="en-US" smtClean="0"/>
              <a:t>12/5/2019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A.Gofur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56910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3AD3D-752A-4588-9064-2BD149F6CC76}" type="datetime1">
              <a:rPr lang="en-US" smtClean="0"/>
              <a:t>12/5/2019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A.Gofur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76699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734C3-34C5-4311-A13A-8BD5D00D8303}" type="datetime1">
              <a:rPr lang="en-US" smtClean="0"/>
              <a:t>12/5/2019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A.Gofur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6193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D9103-A983-4120-9179-2FAEA95873DF}" type="datetime1">
              <a:rPr lang="en-US" smtClean="0"/>
              <a:t>12/5/2019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A.Gofur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7391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FE2CB7-046D-49B2-A1EC-6B8FFF9B1FCA}" type="datetime1">
              <a:rPr lang="en-US" smtClean="0"/>
              <a:t>12/5/2019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A.Gofur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9321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jpg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152400"/>
            <a:ext cx="7703917" cy="5696766"/>
          </a:xfrm>
          <a:prstGeom prst="rect">
            <a:avLst/>
          </a:prstGeom>
          <a:noFill/>
          <a:ln>
            <a:noFill/>
          </a:ln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</p:pic>
      <p:sp>
        <p:nvSpPr>
          <p:cNvPr id="5" name="Oval 4"/>
          <p:cNvSpPr/>
          <p:nvPr/>
        </p:nvSpPr>
        <p:spPr>
          <a:xfrm>
            <a:off x="387532" y="6047509"/>
            <a:ext cx="8458200" cy="838200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r>
              <a:rPr lang="en-US" sz="5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শুভ</a:t>
            </a:r>
            <a:r>
              <a:rPr lang="en-US" sz="5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5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সকাল</a:t>
            </a:r>
            <a:endParaRPr lang="en-US" sz="5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r>
              <a:rPr lang="en-US" dirty="0" err="1" smtClean="0"/>
              <a:t>A.Gofur</a:t>
            </a:r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5000"/>
            <a:alpha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" name="Cross 1"/>
          <p:cNvSpPr/>
          <p:nvPr/>
        </p:nvSpPr>
        <p:spPr>
          <a:xfrm>
            <a:off x="381000" y="2209800"/>
            <a:ext cx="8534400" cy="4267200"/>
          </a:xfrm>
          <a:prstGeom prst="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err="1" smtClean="0">
                <a:solidFill>
                  <a:schemeClr val="tx1"/>
                </a:solidFill>
              </a:rPr>
              <a:t>ইমাম</a:t>
            </a:r>
            <a:r>
              <a:rPr lang="en-US" sz="5400" dirty="0" smtClean="0">
                <a:solidFill>
                  <a:schemeClr val="tx1"/>
                </a:solidFill>
              </a:rPr>
              <a:t> </a:t>
            </a:r>
            <a:r>
              <a:rPr lang="en-US" sz="5400" dirty="0" err="1" smtClean="0">
                <a:solidFill>
                  <a:schemeClr val="tx1"/>
                </a:solidFill>
              </a:rPr>
              <a:t>আবু</a:t>
            </a:r>
            <a:r>
              <a:rPr lang="en-US" sz="5400" dirty="0" smtClean="0">
                <a:solidFill>
                  <a:schemeClr val="tx1"/>
                </a:solidFill>
              </a:rPr>
              <a:t> </a:t>
            </a:r>
            <a:r>
              <a:rPr lang="en-US" sz="5400" dirty="0" err="1" smtClean="0">
                <a:solidFill>
                  <a:schemeClr val="tx1"/>
                </a:solidFill>
              </a:rPr>
              <a:t>হানিফা</a:t>
            </a:r>
            <a:r>
              <a:rPr lang="en-US" sz="5400" dirty="0" smtClean="0">
                <a:solidFill>
                  <a:schemeClr val="tx1"/>
                </a:solidFill>
              </a:rPr>
              <a:t> </a:t>
            </a:r>
            <a:r>
              <a:rPr lang="en-US" sz="5400" dirty="0" err="1" smtClean="0">
                <a:solidFill>
                  <a:schemeClr val="tx1"/>
                </a:solidFill>
              </a:rPr>
              <a:t>রহ</a:t>
            </a:r>
            <a:r>
              <a:rPr lang="en-US" sz="5400" dirty="0" smtClean="0">
                <a:solidFill>
                  <a:schemeClr val="tx1"/>
                </a:solidFill>
              </a:rPr>
              <a:t> </a:t>
            </a:r>
            <a:r>
              <a:rPr lang="en-US" sz="5400" dirty="0" err="1" smtClean="0">
                <a:solidFill>
                  <a:schemeClr val="tx1"/>
                </a:solidFill>
              </a:rPr>
              <a:t>ফিকহে</a:t>
            </a:r>
            <a:r>
              <a:rPr lang="en-US" sz="5400" dirty="0" smtClean="0">
                <a:solidFill>
                  <a:schemeClr val="tx1"/>
                </a:solidFill>
              </a:rPr>
              <a:t> </a:t>
            </a:r>
            <a:r>
              <a:rPr lang="en-US" sz="5400" dirty="0" err="1" smtClean="0">
                <a:solidFill>
                  <a:schemeClr val="tx1"/>
                </a:solidFill>
              </a:rPr>
              <a:t>আকবর</a:t>
            </a:r>
            <a:r>
              <a:rPr lang="en-US" sz="5400" dirty="0" smtClean="0">
                <a:solidFill>
                  <a:schemeClr val="tx1"/>
                </a:solidFill>
              </a:rPr>
              <a:t> </a:t>
            </a:r>
            <a:r>
              <a:rPr lang="en-US" sz="5400" dirty="0" err="1" smtClean="0">
                <a:solidFill>
                  <a:schemeClr val="tx1"/>
                </a:solidFill>
              </a:rPr>
              <a:t>নামে</a:t>
            </a:r>
            <a:r>
              <a:rPr lang="en-US" sz="5400" dirty="0" smtClean="0">
                <a:solidFill>
                  <a:schemeClr val="tx1"/>
                </a:solidFill>
              </a:rPr>
              <a:t> </a:t>
            </a:r>
            <a:r>
              <a:rPr lang="en-US" sz="5400" dirty="0" err="1" smtClean="0">
                <a:solidFill>
                  <a:schemeClr val="tx1"/>
                </a:solidFill>
              </a:rPr>
              <a:t>একখানা</a:t>
            </a:r>
            <a:r>
              <a:rPr lang="en-US" sz="5400" dirty="0" smtClean="0">
                <a:solidFill>
                  <a:schemeClr val="tx1"/>
                </a:solidFill>
              </a:rPr>
              <a:t> </a:t>
            </a:r>
            <a:r>
              <a:rPr lang="en-US" sz="5400" dirty="0" err="1" smtClean="0">
                <a:solidFill>
                  <a:schemeClr val="tx1"/>
                </a:solidFill>
              </a:rPr>
              <a:t>মৌলিক</a:t>
            </a:r>
            <a:r>
              <a:rPr lang="en-US" sz="5400" dirty="0" smtClean="0">
                <a:solidFill>
                  <a:schemeClr val="tx1"/>
                </a:solidFill>
              </a:rPr>
              <a:t> </a:t>
            </a:r>
            <a:r>
              <a:rPr lang="en-US" sz="5400" dirty="0" err="1" smtClean="0">
                <a:solidFill>
                  <a:schemeClr val="tx1"/>
                </a:solidFill>
              </a:rPr>
              <a:t>গ্রন্থ</a:t>
            </a:r>
            <a:r>
              <a:rPr lang="en-US" sz="5400" dirty="0" smtClean="0">
                <a:solidFill>
                  <a:schemeClr val="tx1"/>
                </a:solidFill>
              </a:rPr>
              <a:t> </a:t>
            </a:r>
            <a:r>
              <a:rPr lang="en-US" sz="5400" dirty="0" err="1" smtClean="0">
                <a:solidFill>
                  <a:schemeClr val="tx1"/>
                </a:solidFill>
              </a:rPr>
              <a:t>রচনা</a:t>
            </a:r>
            <a:r>
              <a:rPr lang="en-US" sz="5400" dirty="0" smtClean="0">
                <a:solidFill>
                  <a:schemeClr val="tx1"/>
                </a:solidFill>
              </a:rPr>
              <a:t> </a:t>
            </a:r>
            <a:r>
              <a:rPr lang="en-US" sz="5400" dirty="0" err="1" smtClean="0">
                <a:solidFill>
                  <a:schemeClr val="tx1"/>
                </a:solidFill>
              </a:rPr>
              <a:t>করেন।এ</a:t>
            </a:r>
            <a:r>
              <a:rPr lang="en-US" sz="5400" dirty="0" smtClean="0">
                <a:solidFill>
                  <a:schemeClr val="tx1"/>
                </a:solidFill>
              </a:rPr>
              <a:t> </a:t>
            </a:r>
            <a:r>
              <a:rPr lang="en-US" sz="5400" dirty="0" err="1" smtClean="0">
                <a:solidFill>
                  <a:schemeClr val="tx1"/>
                </a:solidFill>
              </a:rPr>
              <a:t>গ্রন্থে</a:t>
            </a:r>
            <a:r>
              <a:rPr lang="en-US" sz="5400" dirty="0" smtClean="0">
                <a:solidFill>
                  <a:schemeClr val="tx1"/>
                </a:solidFill>
              </a:rPr>
              <a:t> ৮৩০০০ </a:t>
            </a:r>
            <a:r>
              <a:rPr lang="en-US" sz="5400" dirty="0" err="1" smtClean="0">
                <a:solidFill>
                  <a:schemeClr val="tx1"/>
                </a:solidFill>
              </a:rPr>
              <a:t>মাসওয়ালা</a:t>
            </a:r>
            <a:r>
              <a:rPr lang="en-US" sz="5400" dirty="0" smtClean="0">
                <a:solidFill>
                  <a:schemeClr val="tx1"/>
                </a:solidFill>
              </a:rPr>
              <a:t>  </a:t>
            </a:r>
            <a:r>
              <a:rPr lang="en-US" sz="5400" dirty="0" err="1" smtClean="0">
                <a:solidFill>
                  <a:schemeClr val="tx1"/>
                </a:solidFill>
              </a:rPr>
              <a:t>রয়েছে</a:t>
            </a:r>
            <a:r>
              <a:rPr lang="bn-IN" sz="5400" dirty="0" smtClean="0">
                <a:solidFill>
                  <a:schemeClr val="tx1"/>
                </a:solidFill>
              </a:rPr>
              <a:t> </a:t>
            </a:r>
            <a:r>
              <a:rPr lang="en-US" sz="5400" dirty="0" smtClean="0">
                <a:solidFill>
                  <a:schemeClr val="tx1"/>
                </a:solidFill>
              </a:rPr>
              <a:t>। </a:t>
            </a:r>
            <a:endParaRPr lang="en-US" sz="5400" dirty="0">
              <a:solidFill>
                <a:schemeClr val="tx1"/>
              </a:solidFill>
            </a:endParaRPr>
          </a:p>
        </p:txBody>
      </p:sp>
      <p:sp>
        <p:nvSpPr>
          <p:cNvPr id="3" name="Down Arrow 2"/>
          <p:cNvSpPr/>
          <p:nvPr/>
        </p:nvSpPr>
        <p:spPr>
          <a:xfrm>
            <a:off x="2209800" y="152400"/>
            <a:ext cx="4876800" cy="1752600"/>
          </a:xfrm>
          <a:prstGeom prst="down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dirty="0" smtClean="0">
                <a:solidFill>
                  <a:schemeClr val="tx1"/>
                </a:solidFill>
              </a:rPr>
              <a:t>জ্ঞানার্জন</a:t>
            </a:r>
            <a:endParaRPr lang="en-US" sz="4400" dirty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A.Gofur</a:t>
            </a:r>
            <a:endParaRPr lang="en-US"/>
          </a:p>
        </p:txBody>
      </p:sp>
    </p:spTree>
  </p:cSld>
  <p:clrMapOvr>
    <a:masterClrMapping/>
  </p:clrMapOvr>
  <p:transition>
    <p:cover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11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12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13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14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p Ribbon 1"/>
          <p:cNvSpPr/>
          <p:nvPr/>
        </p:nvSpPr>
        <p:spPr>
          <a:xfrm>
            <a:off x="533400" y="152400"/>
            <a:ext cx="8077200" cy="1524000"/>
          </a:xfrm>
          <a:prstGeom prst="ribbon2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000" dirty="0" smtClean="0">
                <a:solidFill>
                  <a:schemeClr val="tx1"/>
                </a:solidFill>
              </a:rPr>
              <a:t>স্মৃতিশক্তি</a:t>
            </a:r>
            <a:endParaRPr lang="en-US" sz="6000" dirty="0">
              <a:solidFill>
                <a:schemeClr val="tx1"/>
              </a:solidFill>
            </a:endParaRPr>
          </a:p>
        </p:txBody>
      </p:sp>
      <p:sp>
        <p:nvSpPr>
          <p:cNvPr id="3" name="Horizontal Scroll 2"/>
          <p:cNvSpPr/>
          <p:nvPr/>
        </p:nvSpPr>
        <p:spPr>
          <a:xfrm>
            <a:off x="914400" y="2286000"/>
            <a:ext cx="7772400" cy="4191000"/>
          </a:xfrm>
          <a:prstGeom prst="horizontalScroll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chemeClr val="tx1"/>
                </a:solidFill>
              </a:rPr>
              <a:t>অনেক  সাধনা করে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তিনি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হানাফি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মাযহাব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প্রতিস্টা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করেন</a:t>
            </a:r>
            <a:r>
              <a:rPr lang="en-US" sz="3200" dirty="0" smtClean="0">
                <a:solidFill>
                  <a:schemeClr val="tx1"/>
                </a:solidFill>
              </a:rPr>
              <a:t> ,</a:t>
            </a:r>
            <a:r>
              <a:rPr lang="en-US" sz="3200" dirty="0" err="1" smtClean="0">
                <a:solidFill>
                  <a:schemeClr val="tx1"/>
                </a:solidFill>
              </a:rPr>
              <a:t>তার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রচিত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অনেক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গ্রন্থ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রয়েছে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তার</a:t>
            </a:r>
            <a:r>
              <a:rPr lang="en-US" sz="3200" dirty="0" smtClean="0">
                <a:solidFill>
                  <a:schemeClr val="tx1"/>
                </a:solidFill>
              </a:rPr>
              <a:t> ৮৩০০০ </a:t>
            </a:r>
            <a:r>
              <a:rPr lang="en-US" sz="3200" dirty="0" err="1" smtClean="0">
                <a:solidFill>
                  <a:schemeClr val="tx1"/>
                </a:solidFill>
              </a:rPr>
              <a:t>মাসওয়ালার</a:t>
            </a:r>
            <a:r>
              <a:rPr lang="en-US" sz="3200" dirty="0" smtClean="0">
                <a:solidFill>
                  <a:schemeClr val="tx1"/>
                </a:solidFill>
              </a:rPr>
              <a:t>  ৩৮০০০ </a:t>
            </a:r>
            <a:r>
              <a:rPr lang="en-US" sz="3200" dirty="0" err="1" smtClean="0">
                <a:solidFill>
                  <a:schemeClr val="tx1"/>
                </a:solidFill>
              </a:rPr>
              <a:t>ইবাদত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সম্পর্কিত</a:t>
            </a:r>
            <a:r>
              <a:rPr lang="en-US" sz="3200" dirty="0" smtClean="0">
                <a:solidFill>
                  <a:schemeClr val="tx1"/>
                </a:solidFill>
              </a:rPr>
              <a:t>,  ৪৫০০০ </a:t>
            </a:r>
            <a:r>
              <a:rPr lang="en-US" sz="3200" dirty="0" err="1" smtClean="0">
                <a:solidFill>
                  <a:schemeClr val="tx1"/>
                </a:solidFill>
              </a:rPr>
              <a:t>জীবন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সম্পর্কিত</a:t>
            </a:r>
            <a:r>
              <a:rPr lang="bn-IN" sz="3200" dirty="0" smtClean="0">
                <a:solidFill>
                  <a:schemeClr val="tx1"/>
                </a:solidFill>
              </a:rPr>
              <a:t>। 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A.Gofur</a:t>
            </a:r>
            <a:endParaRPr lang="en-US"/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wn Ribbon 1"/>
          <p:cNvSpPr/>
          <p:nvPr/>
        </p:nvSpPr>
        <p:spPr>
          <a:xfrm>
            <a:off x="457200" y="381000"/>
            <a:ext cx="8229600" cy="1905000"/>
          </a:xfrm>
          <a:prstGeom prst="ribbon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solidFill>
                  <a:schemeClr val="tx1"/>
                </a:solidFill>
              </a:rPr>
              <a:t>দলগত কাজ</a:t>
            </a:r>
            <a:endParaRPr lang="en-US" sz="5400" dirty="0">
              <a:solidFill>
                <a:schemeClr val="tx1"/>
              </a:solidFill>
            </a:endParaRPr>
          </a:p>
        </p:txBody>
      </p:sp>
      <p:sp>
        <p:nvSpPr>
          <p:cNvPr id="3" name="Horizontal Scroll 2"/>
          <p:cNvSpPr/>
          <p:nvPr/>
        </p:nvSpPr>
        <p:spPr>
          <a:xfrm>
            <a:off x="609600" y="3048000"/>
            <a:ext cx="7924800" cy="3505200"/>
          </a:xfrm>
          <a:prstGeom prst="horizontalScroll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 typeface="Arial" pitchFamily="34" charset="0"/>
              <a:buChar char="•"/>
            </a:pPr>
            <a:r>
              <a:rPr lang="en-US" sz="5400" dirty="0" err="1" smtClean="0">
                <a:solidFill>
                  <a:schemeClr val="tx1"/>
                </a:solidFill>
              </a:rPr>
              <a:t>ফিকহে</a:t>
            </a:r>
            <a:r>
              <a:rPr lang="en-US" sz="5400" dirty="0" smtClean="0">
                <a:solidFill>
                  <a:schemeClr val="tx1"/>
                </a:solidFill>
              </a:rPr>
              <a:t>  </a:t>
            </a:r>
            <a:r>
              <a:rPr lang="en-US" sz="5400" dirty="0" err="1" smtClean="0">
                <a:solidFill>
                  <a:schemeClr val="tx1"/>
                </a:solidFill>
              </a:rPr>
              <a:t>আকবর</a:t>
            </a:r>
            <a:r>
              <a:rPr lang="en-US" sz="5400" dirty="0" smtClean="0">
                <a:solidFill>
                  <a:schemeClr val="tx1"/>
                </a:solidFill>
              </a:rPr>
              <a:t> </a:t>
            </a:r>
            <a:r>
              <a:rPr lang="bn-IN" sz="5400" dirty="0" smtClean="0">
                <a:solidFill>
                  <a:schemeClr val="tx1"/>
                </a:solidFill>
              </a:rPr>
              <a:t>প্রণয়নে ইমাম</a:t>
            </a:r>
            <a:r>
              <a:rPr lang="en-US" sz="5400" dirty="0" smtClean="0">
                <a:solidFill>
                  <a:schemeClr val="tx1"/>
                </a:solidFill>
              </a:rPr>
              <a:t> </a:t>
            </a:r>
            <a:r>
              <a:rPr lang="en-US" sz="5400" dirty="0" err="1" smtClean="0">
                <a:solidFill>
                  <a:schemeClr val="tx1"/>
                </a:solidFill>
              </a:rPr>
              <a:t>আবু</a:t>
            </a:r>
            <a:r>
              <a:rPr lang="en-US" sz="5400" dirty="0" smtClean="0">
                <a:solidFill>
                  <a:schemeClr val="tx1"/>
                </a:solidFill>
              </a:rPr>
              <a:t> </a:t>
            </a:r>
            <a:r>
              <a:rPr lang="en-US" sz="5400" dirty="0" err="1" smtClean="0">
                <a:solidFill>
                  <a:schemeClr val="tx1"/>
                </a:solidFill>
              </a:rPr>
              <a:t>হানিফার</a:t>
            </a:r>
            <a:r>
              <a:rPr lang="en-US" sz="5400" dirty="0" smtClean="0">
                <a:solidFill>
                  <a:schemeClr val="tx1"/>
                </a:solidFill>
              </a:rPr>
              <a:t> </a:t>
            </a:r>
            <a:r>
              <a:rPr lang="bn-IN" sz="5400" dirty="0" smtClean="0">
                <a:solidFill>
                  <a:schemeClr val="tx1"/>
                </a:solidFill>
              </a:rPr>
              <a:t>সাধনা ব্যাখ্যা কর</a:t>
            </a:r>
            <a:r>
              <a:rPr lang="en-US" sz="5400" dirty="0" smtClean="0">
                <a:solidFill>
                  <a:schemeClr val="tx1"/>
                </a:solidFill>
              </a:rPr>
              <a:t>। </a:t>
            </a:r>
            <a:endParaRPr lang="en-US" sz="5400" dirty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A.Gofur</a:t>
            </a:r>
            <a:endParaRPr lang="en-US"/>
          </a:p>
        </p:txBody>
      </p:sp>
    </p:spTree>
  </p:cSld>
  <p:clrMapOvr>
    <a:masterClrMapping/>
  </p:clrMapOvr>
  <p:transition>
    <p:cover dir="r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990111124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A.Gofur</a:t>
            </a:r>
            <a:endParaRPr lang="en-US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wn Ribbon 1"/>
          <p:cNvSpPr/>
          <p:nvPr/>
        </p:nvSpPr>
        <p:spPr>
          <a:xfrm>
            <a:off x="609600" y="457200"/>
            <a:ext cx="7772400" cy="1828800"/>
          </a:xfrm>
          <a:prstGeom prst="ribbon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7200" dirty="0" smtClean="0">
                <a:solidFill>
                  <a:schemeClr val="tx1"/>
                </a:solidFill>
              </a:rPr>
              <a:t>মূল্যায়ন</a:t>
            </a:r>
            <a:endParaRPr lang="en-US" sz="7200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62000" y="2895600"/>
            <a:ext cx="7772400" cy="3810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dirty="0" smtClean="0">
                <a:solidFill>
                  <a:schemeClr val="tx1"/>
                </a:solidFill>
              </a:rPr>
              <a:t>১ </a:t>
            </a:r>
            <a:r>
              <a:rPr lang="bn-IN" sz="3600" dirty="0" smtClean="0">
                <a:solidFill>
                  <a:schemeClr val="tx1"/>
                </a:solidFill>
              </a:rPr>
              <a:t>ইমাম </a:t>
            </a:r>
            <a:r>
              <a:rPr lang="en-US" sz="3600" dirty="0" err="1" smtClean="0">
                <a:solidFill>
                  <a:schemeClr val="tx1"/>
                </a:solidFill>
              </a:rPr>
              <a:t>আবু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হানিফার</a:t>
            </a:r>
            <a:r>
              <a:rPr lang="en-US" sz="3600" dirty="0" smtClean="0">
                <a:solidFill>
                  <a:schemeClr val="tx1"/>
                </a:solidFill>
              </a:rPr>
              <a:t>  </a:t>
            </a:r>
            <a:r>
              <a:rPr lang="bn-IN" sz="3600" dirty="0" smtClean="0">
                <a:solidFill>
                  <a:schemeClr val="tx1"/>
                </a:solidFill>
              </a:rPr>
              <a:t>নাম কি</a:t>
            </a:r>
          </a:p>
          <a:p>
            <a:r>
              <a:rPr lang="en-US" sz="3600" dirty="0" smtClean="0">
                <a:solidFill>
                  <a:schemeClr val="tx1"/>
                </a:solidFill>
              </a:rPr>
              <a:t>২ </a:t>
            </a:r>
            <a:r>
              <a:rPr lang="bn-IN" sz="3600" dirty="0" smtClean="0">
                <a:solidFill>
                  <a:schemeClr val="tx1"/>
                </a:solidFill>
              </a:rPr>
              <a:t>তার পিতার নাম কি</a:t>
            </a:r>
          </a:p>
          <a:p>
            <a:r>
              <a:rPr lang="en-US" sz="3600" dirty="0" smtClean="0">
                <a:solidFill>
                  <a:schemeClr val="tx1"/>
                </a:solidFill>
              </a:rPr>
              <a:t>৩ </a:t>
            </a:r>
            <a:r>
              <a:rPr lang="bn-IN" sz="3600" dirty="0" smtClean="0">
                <a:solidFill>
                  <a:schemeClr val="tx1"/>
                </a:solidFill>
              </a:rPr>
              <a:t>তার দাদার নাম কি</a:t>
            </a:r>
          </a:p>
          <a:p>
            <a:r>
              <a:rPr lang="en-US" sz="3600" dirty="0" smtClean="0">
                <a:solidFill>
                  <a:schemeClr val="tx1"/>
                </a:solidFill>
              </a:rPr>
              <a:t>৪ </a:t>
            </a:r>
            <a:r>
              <a:rPr lang="en-US" sz="3600" dirty="0" err="1" smtClean="0">
                <a:solidFill>
                  <a:schemeClr val="tx1"/>
                </a:solidFill>
              </a:rPr>
              <a:t>ফিকহে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আকবরে</a:t>
            </a:r>
            <a:r>
              <a:rPr lang="en-US" sz="3600" dirty="0" smtClean="0">
                <a:solidFill>
                  <a:schemeClr val="tx1"/>
                </a:solidFill>
              </a:rPr>
              <a:t>  </a:t>
            </a:r>
            <a:r>
              <a:rPr lang="bn-IN" sz="3600" dirty="0" smtClean="0">
                <a:solidFill>
                  <a:schemeClr val="tx1"/>
                </a:solidFill>
              </a:rPr>
              <a:t>কতটি </a:t>
            </a:r>
            <a:r>
              <a:rPr lang="en-US" sz="3600" dirty="0" err="1" smtClean="0">
                <a:solidFill>
                  <a:schemeClr val="tx1"/>
                </a:solidFill>
              </a:rPr>
              <a:t>মাসওয়ালা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bn-IN" sz="3600" dirty="0" smtClean="0">
                <a:solidFill>
                  <a:schemeClr val="tx1"/>
                </a:solidFill>
              </a:rPr>
              <a:t>আছে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A.Gofur</a:t>
            </a:r>
            <a:endParaRPr lang="en-US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" y="0"/>
            <a:ext cx="9143998" cy="1569660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9600" dirty="0" smtClean="0"/>
              <a:t>বাড়ির কাজ</a:t>
            </a:r>
            <a:endParaRPr lang="en-US" sz="9600" dirty="0"/>
          </a:p>
        </p:txBody>
      </p:sp>
      <p:sp>
        <p:nvSpPr>
          <p:cNvPr id="4" name="TextBox 3"/>
          <p:cNvSpPr txBox="1"/>
          <p:nvPr/>
        </p:nvSpPr>
        <p:spPr>
          <a:xfrm>
            <a:off x="0" y="5715000"/>
            <a:ext cx="914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bn-IN" sz="4400" dirty="0" smtClean="0">
                <a:solidFill>
                  <a:schemeClr val="bg1"/>
                </a:solidFill>
              </a:rPr>
              <a:t>ইমাম বুখারী বুখারা ত্যাগের বর্ননা কর</a:t>
            </a:r>
            <a:endParaRPr lang="en-US" sz="4400" dirty="0">
              <a:solidFill>
                <a:schemeClr val="bg1"/>
              </a:solidFill>
            </a:endParaRPr>
          </a:p>
        </p:txBody>
      </p:sp>
      <p:sp>
        <p:nvSpPr>
          <p:cNvPr id="6" name="Flowchart: Terminator 5"/>
          <p:cNvSpPr/>
          <p:nvPr/>
        </p:nvSpPr>
        <p:spPr>
          <a:xfrm>
            <a:off x="152400" y="6248401"/>
            <a:ext cx="8991599" cy="457200"/>
          </a:xfrm>
          <a:prstGeom prst="flowChartTerminator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ইমাম</a:t>
            </a:r>
            <a:r>
              <a:rPr lang="en-US" dirty="0" smtClean="0"/>
              <a:t> </a:t>
            </a:r>
            <a:r>
              <a:rPr lang="en-US" dirty="0" err="1" smtClean="0"/>
              <a:t>আবু</a:t>
            </a:r>
            <a:r>
              <a:rPr lang="en-US" dirty="0" smtClean="0"/>
              <a:t> </a:t>
            </a:r>
            <a:r>
              <a:rPr lang="en-US" dirty="0" err="1" smtClean="0"/>
              <a:t>হানিফা</a:t>
            </a:r>
            <a:r>
              <a:rPr lang="en-US" dirty="0" smtClean="0"/>
              <a:t>  </a:t>
            </a:r>
            <a:r>
              <a:rPr lang="en-US" dirty="0" err="1" smtClean="0"/>
              <a:t>রহ</a:t>
            </a:r>
            <a:r>
              <a:rPr lang="en-US" dirty="0" smtClean="0"/>
              <a:t>  </a:t>
            </a:r>
            <a:r>
              <a:rPr lang="en-US" dirty="0" err="1" smtClean="0"/>
              <a:t>এর</a:t>
            </a:r>
            <a:r>
              <a:rPr lang="en-US" dirty="0" smtClean="0"/>
              <a:t> </a:t>
            </a:r>
            <a:r>
              <a:rPr lang="en-US" dirty="0" err="1" smtClean="0"/>
              <a:t>শিক্ষা</a:t>
            </a:r>
            <a:r>
              <a:rPr lang="en-US" dirty="0" smtClean="0"/>
              <a:t> </a:t>
            </a:r>
            <a:r>
              <a:rPr lang="en-US" dirty="0" err="1" smtClean="0"/>
              <a:t>জীবন</a:t>
            </a:r>
            <a:r>
              <a:rPr lang="en-US" dirty="0" smtClean="0"/>
              <a:t> </a:t>
            </a:r>
            <a:r>
              <a:rPr lang="en-US" dirty="0" err="1" smtClean="0"/>
              <a:t>সম্পর্কে</a:t>
            </a:r>
            <a:r>
              <a:rPr lang="en-US" dirty="0" smtClean="0"/>
              <a:t> </a:t>
            </a:r>
            <a:r>
              <a:rPr lang="en-US" dirty="0" err="1" smtClean="0"/>
              <a:t>লিখে</a:t>
            </a:r>
            <a:r>
              <a:rPr lang="en-US" dirty="0" smtClean="0"/>
              <a:t> </a:t>
            </a:r>
            <a:r>
              <a:rPr lang="en-US" dirty="0" err="1" smtClean="0"/>
              <a:t>আনবে</a:t>
            </a:r>
            <a:r>
              <a:rPr lang="en-US" dirty="0" smtClean="0"/>
              <a:t>।</a:t>
            </a:r>
            <a:endParaRPr lang="en-US" dirty="0"/>
          </a:p>
        </p:txBody>
      </p:sp>
      <p:pic>
        <p:nvPicPr>
          <p:cNvPr id="7" name="Picture 6" descr="1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0200" y="1905000"/>
            <a:ext cx="5867400" cy="3904488"/>
          </a:xfrm>
          <a:prstGeom prst="rect">
            <a:avLst/>
          </a:prstGeom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A.Gofur</a:t>
            </a:r>
            <a:endParaRPr lang="en-US"/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66800" y="4038600"/>
            <a:ext cx="670560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16600" dirty="0" smtClean="0">
                <a:solidFill>
                  <a:schemeClr val="bg1"/>
                </a:solidFill>
              </a:rPr>
              <a:t>ধন্যবাদ</a:t>
            </a:r>
            <a:endParaRPr lang="en-US" sz="16600" dirty="0">
              <a:solidFill>
                <a:schemeClr val="bg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97" y="34636"/>
            <a:ext cx="9070003" cy="7620000"/>
          </a:xfrm>
          <a:prstGeom prst="rect">
            <a:avLst/>
          </a:prstGeom>
        </p:spPr>
      </p:pic>
      <p:sp>
        <p:nvSpPr>
          <p:cNvPr id="5" name="Flowchart: Terminator 4"/>
          <p:cNvSpPr/>
          <p:nvPr/>
        </p:nvSpPr>
        <p:spPr>
          <a:xfrm>
            <a:off x="533400" y="152400"/>
            <a:ext cx="8382000" cy="838200"/>
          </a:xfrm>
          <a:prstGeom prst="flowChartTerminator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514600" y="279112"/>
            <a:ext cx="426751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5400" dirty="0" smtClean="0">
                <a:solidFill>
                  <a:schemeClr val="accent3">
                    <a:lumMod val="75000"/>
                  </a:schemeClr>
                </a:solidFill>
              </a:rPr>
              <a:t>সবাইকে</a:t>
            </a:r>
            <a:r>
              <a:rPr lang="bn-IN" sz="4800" dirty="0" smtClean="0">
                <a:solidFill>
                  <a:schemeClr val="accent3">
                    <a:lumMod val="75000"/>
                  </a:schemeClr>
                </a:solidFill>
              </a:rPr>
              <a:t> ধন্যবাদ</a:t>
            </a:r>
            <a:endParaRPr lang="en-US" sz="48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A.Gofur</a:t>
            </a:r>
            <a:endParaRPr 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1 0.025 0.06 0.047 0.137 0.048 C 0.198 0.05 0.248 0.038 0.249 0.023 C 0.249 0.008 0.2 -0.006 0.138 -0.007 C 0.107 -0.007 0.079 -0.005 0.059 0 C 0.03 0.007 0.013 0.018 0.013 0.031 C 0.013 0.038 0.018 0.045 0.027 0.051 C 0.048 0.064 0.089 0.073 0.136 0.074 C 0.191 0.076 0.236 0.065 0.236 0.052 C 0.237 0.038 0.192 0.026 0.137 0.024 C 0.109 0.024 0.084 0.026 0.065 0.03 C 0.04 0.037 0.024 0.048 0.024 0.059 C 0.024 0.065 0.029 0.071 0.037 0.077 C 0.056 0.088 0.092 0.097 0.135 0.098 C 0.185 0.099 0.225 0.089 0.225 0.077 C 0.226 0.065 0.186 0.054 0.136 0.053 C 0.111 0.052 0.088 0.054 0.071 0.058 C 0.048 0.064 0.035 0.073 0.035 0.084 C 0.035 0.089 0.039 0.095 0.046 0.1 C 0.063 0.11 0.096 0.118 0.134 0.119 C 0.179 0.119 0.215 0.111 0.215 0.1 C 0.215 0.089 0.18 0.079 0.135 0.078 C 0.113 0.078 0.092 0.08 0.077 0.083 C 0.056 0.088 0.044 0.097 0.043 0.106 C 0.043 0.111 0.048 0.116 0.054 0.12 C 0.069 0.13 0.099 0.137 0.133 0.137 C 0.173 0.138 0.206 0.131 0.206 0.121 C 0.207 0.111 0.174 0.102 0.134 0.101 C 0.114 0.101 0.095 0.102 0.082 0.106 C 0.063 0.11 0.052 0.118 0.052 0.126 C 0.052 0.131 0.055 0.135 0.061 0.139 C 0.075 0.148 0.101 0.154 0.132 0.155 C 0.169 0.155 0.198 0.149 0.198 0.14 C 0.199 0.131 0.17 0.123 0.133 0.122 C 0.115 0.122 0.099 0.123 0.087 0.126 C 0.07 0.13 0.06 0.137 0.06 0.145 C 0.06 0.149 0.063 0.152 0.068 0.156 C 0.08 0.164 0.104 0.169 0.132 0.17 C 0.165 0.171 0.191 0.165 0.191 0.156 C 0.191 0.149 0.166 0.141 0.133 0.141 C 0.116 0.14 0.101 0.142 0.09 0.144 C 0.075 0.148 0.066 0.154 0.066 0.161 C 0.066 0.165 0.069 0.168 0.074 0.171 C 0.085 0.178 0.107 0.183 0.131 0.184 C 0.161 0.185 0.185 0.179 0.185 0.172 C 0.185 0.164 0.161 0.158 0.132 0.157 C 0.118 0.157 0.104 0.158 0.094 0.161 C 0.08 0.164 0.072 0.169 0.072 0.176 C 0.072 0.179 0.075 0.182 0.079 0.185 C 0.089 0.191 0.108 0.196 0.131 0.196 C 0.157 0.197 0.179 0.192 0.179 0.185 C 0.179 0.179 0.158 0.173 0.131 0.173 C 0.119 0.172 0.106 0.173 0.097 0.175 C 0.085 0.179 0.078 0.184 0.078 0.189 C 0.078 0.192 0.08 0.195 0.084 0.197 C 0.093 0.203 0.11 0.207 0.131 0.208 C 0.155 0.208 0.174 0.203 0.174 0.198 C 0.174 0.192 0.155 0.186 0.131 0.186 C 0.119 0.186 0.108 0.187 0.101 0.189 C 0.089 0.191 0.083 0.196 0.083 0.201 C 0.083 0.203 0.085 0.206 0.088 0.208 C 0.096 0.214 0.112 0.217 0.13 0.218 C 0.152 0.218 0.169 0.214 0.169 0.209 C 0.169 0.203 0.152 0.199 0.131 0.198 C 0.12 0.198 0.11 0.199 0.103 0.201 C 0.093 0.203 0.087 0.207 0.087 0.212 C 0.087 0.214 0.089 0.216 0.092 0.218 E" pathEditMode="relative" ptsTypes="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5 -0.25 E" pathEditMode="relative" ptsTypes="">
                                      <p:cBhvr>
                                        <p:cTn id="1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evel 1"/>
          <p:cNvSpPr/>
          <p:nvPr/>
        </p:nvSpPr>
        <p:spPr>
          <a:xfrm>
            <a:off x="76200" y="0"/>
            <a:ext cx="9144000" cy="2004000"/>
          </a:xfrm>
          <a:prstGeom prst="bevel">
            <a:avLst/>
          </a:prstGeom>
          <a:blipFill>
            <a:blip r:embed="rId3">
              <a:duotone>
                <a:prstClr val="black"/>
                <a:schemeClr val="accent1">
                  <a:tint val="45000"/>
                  <a:satMod val="400000"/>
                </a:schemeClr>
              </a:duotone>
              <a:lum bright="-7000" contrast="-81000"/>
            </a:blip>
            <a:tile tx="0" ty="0" sx="100000" sy="100000" flip="none" algn="tl"/>
          </a:blipFill>
          <a:ln>
            <a:gradFill flip="none" rotWithShape="1">
              <a:gsLst>
                <a:gs pos="0">
                  <a:srgbClr val="CCCCFF"/>
                </a:gs>
                <a:gs pos="17999">
                  <a:srgbClr val="99CCFF"/>
                </a:gs>
                <a:gs pos="36000">
                  <a:srgbClr val="9966FF"/>
                </a:gs>
                <a:gs pos="61000">
                  <a:srgbClr val="CC99FF"/>
                </a:gs>
                <a:gs pos="82001">
                  <a:srgbClr val="99CCFF"/>
                </a:gs>
                <a:gs pos="100000">
                  <a:srgbClr val="CCCCFF"/>
                </a:gs>
              </a:gsLst>
              <a:lin ang="6600000" scaled="0"/>
              <a:tileRect/>
            </a:gradFill>
          </a:ln>
          <a:effectLst>
            <a:outerShdw blurRad="63500" dir="6000000" sx="92000" sy="92000" algn="ctr" rotWithShape="0">
              <a:srgbClr val="000000">
                <a:alpha val="94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457200" bIns="548640" rtlCol="0" anchor="ctr">
            <a:spAutoFit/>
          </a:bodyPr>
          <a:lstStyle/>
          <a:p>
            <a:endParaRPr lang="en-US" sz="3200" dirty="0">
              <a:solidFill>
                <a:schemeClr val="accent6"/>
              </a:solidFill>
            </a:endParaRPr>
          </a:p>
        </p:txBody>
      </p:sp>
      <p:graphicFrame>
        <p:nvGraphicFramePr>
          <p:cNvPr id="5" name="Objec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73422026"/>
              </p:ext>
            </p:extLst>
          </p:nvPr>
        </p:nvGraphicFramePr>
        <p:xfrm>
          <a:off x="1066800" y="1981200"/>
          <a:ext cx="5410200" cy="340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Bitmap Image" r:id="rId4" imgW="0" imgH="0" progId="PBrush">
                  <p:embed/>
                </p:oleObj>
              </mc:Choice>
              <mc:Fallback>
                <p:oleObj name="Bitmap Image" r:id="rId4" imgW="0" imgH="0" progId="PBrush">
                  <p:embed/>
                  <p:pic>
                    <p:nvPicPr>
                      <p:cNvPr id="0" name="Rectangle 3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1981200"/>
                        <a:ext cx="5410200" cy="3403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/>
          <p:cNvSpPr/>
          <p:nvPr/>
        </p:nvSpPr>
        <p:spPr>
          <a:xfrm>
            <a:off x="2286000" y="2382560"/>
            <a:ext cx="5334000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bn-BD" sz="40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>
                <a:latin typeface="SutonnyMJ" pitchFamily="2" charset="0"/>
                <a:cs typeface="SutonnyMJ" pitchFamily="2" charset="0"/>
              </a:rPr>
              <a:t>‡</a:t>
            </a:r>
            <a:r>
              <a:rPr lang="en-US" sz="4000" b="1" dirty="0" err="1">
                <a:latin typeface="SutonnyMJ" pitchFamily="2" charset="0"/>
                <a:cs typeface="SutonnyMJ" pitchFamily="2" charset="0"/>
              </a:rPr>
              <a:t>gvt</a:t>
            </a:r>
            <a:r>
              <a:rPr lang="en-US" sz="40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>
                <a:latin typeface="SutonnyMJ" pitchFamily="2" charset="0"/>
                <a:cs typeface="SutonnyMJ" pitchFamily="2" charset="0"/>
              </a:rPr>
              <a:t>Avãyj</a:t>
            </a:r>
            <a:r>
              <a:rPr lang="en-US" sz="40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>
                <a:latin typeface="SutonnyMJ" pitchFamily="2" charset="0"/>
                <a:cs typeface="SutonnyMJ" pitchFamily="2" charset="0"/>
              </a:rPr>
              <a:t>Mdzi</a:t>
            </a:r>
            <a:endParaRPr lang="bn-BD" sz="4000" b="1" dirty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bn-BD" sz="2400" b="1" dirty="0">
                <a:latin typeface="SutonnyMJ" pitchFamily="2" charset="0"/>
                <a:cs typeface="NikoshBAN" pitchFamily="2" charset="0"/>
              </a:rPr>
              <a:t>পদবী</a:t>
            </a:r>
            <a:r>
              <a:rPr lang="en-US" sz="2400" b="1" dirty="0">
                <a:latin typeface="SutonnyMJ" pitchFamily="2" charset="0"/>
                <a:cs typeface="SutonnyMJ" pitchFamily="2" charset="0"/>
              </a:rPr>
              <a:t> :</a:t>
            </a:r>
            <a:r>
              <a:rPr lang="bn-BD" sz="2400" b="1" dirty="0">
                <a:latin typeface="SutonnyMJ" pitchFamily="2" charset="0"/>
                <a:cs typeface="NikoshBAN" pitchFamily="2" charset="0"/>
              </a:rPr>
              <a:t> সহকারী </a:t>
            </a:r>
            <a:r>
              <a:rPr lang="en-US" sz="2400" b="1" dirty="0" err="1">
                <a:latin typeface="SutonnyMJ" pitchFamily="2" charset="0"/>
                <a:cs typeface="SutonnyMJ" pitchFamily="2" charset="0"/>
              </a:rPr>
              <a:t>mycvi</a:t>
            </a:r>
            <a:endParaRPr lang="en-US" sz="2400" b="1" dirty="0">
              <a:latin typeface="SutonnyMJ" pitchFamily="2" charset="0"/>
              <a:cs typeface="SutonnyMJ" pitchFamily="2" charset="0"/>
            </a:endParaRPr>
          </a:p>
          <a:p>
            <a:pPr>
              <a:buNone/>
            </a:pPr>
            <a:r>
              <a:rPr lang="en-US" sz="2400" b="1" dirty="0">
                <a:latin typeface="SutonnyMJ" pitchFamily="2" charset="0"/>
                <a:cs typeface="SutonnyMJ" pitchFamily="2" charset="0"/>
              </a:rPr>
              <a:t>‡</a:t>
            </a:r>
            <a:r>
              <a:rPr lang="en-US" sz="2400" b="1" dirty="0" err="1">
                <a:latin typeface="SutonnyMJ" pitchFamily="2" charset="0"/>
                <a:cs typeface="SutonnyMJ" pitchFamily="2" charset="0"/>
              </a:rPr>
              <a:t>Mvcvjcyi</a:t>
            </a:r>
            <a:r>
              <a:rPr lang="en-US" sz="24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>
                <a:latin typeface="SutonnyMJ" pitchFamily="2" charset="0"/>
                <a:cs typeface="SutonnyMJ" pitchFamily="2" charset="0"/>
              </a:rPr>
              <a:t>BQvcyi</a:t>
            </a:r>
            <a:r>
              <a:rPr lang="en-US" sz="24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>
                <a:latin typeface="SutonnyMJ" pitchFamily="2" charset="0"/>
                <a:cs typeface="SutonnyMJ" pitchFamily="2" charset="0"/>
              </a:rPr>
              <a:t>Avwgwbqv</a:t>
            </a:r>
            <a:r>
              <a:rPr lang="en-US" sz="2400" b="1" dirty="0">
                <a:latin typeface="SutonnyMJ" pitchFamily="2" charset="0"/>
                <a:cs typeface="SutonnyMJ" pitchFamily="2" charset="0"/>
              </a:rPr>
              <a:t> `</a:t>
            </a:r>
            <a:r>
              <a:rPr lang="en-US" sz="2400" b="1" dirty="0" err="1">
                <a:latin typeface="SutonnyMJ" pitchFamily="2" charset="0"/>
                <a:cs typeface="SutonnyMJ" pitchFamily="2" charset="0"/>
              </a:rPr>
              <a:t>vwLj</a:t>
            </a:r>
            <a:r>
              <a:rPr lang="en-US" sz="24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latin typeface="SutonnyMJ" pitchFamily="2" charset="0"/>
                <a:cs typeface="SutonnyMJ" pitchFamily="2" charset="0"/>
              </a:rPr>
              <a:t>gv</a:t>
            </a:r>
            <a:r>
              <a:rPr lang="en-US" sz="2400" b="1" dirty="0" smtClean="0">
                <a:latin typeface="SutonnyMJ" pitchFamily="2" charset="0"/>
                <a:cs typeface="SutonnyMJ" pitchFamily="2" charset="0"/>
              </a:rPr>
              <a:t>`ª</a:t>
            </a:r>
            <a:r>
              <a:rPr lang="en-US" sz="2400" b="1" dirty="0" err="1" smtClean="0">
                <a:latin typeface="SutonnyMJ" pitchFamily="2" charset="0"/>
                <a:cs typeface="SutonnyMJ" pitchFamily="2" charset="0"/>
              </a:rPr>
              <a:t>vm</a:t>
            </a:r>
            <a:r>
              <a:rPr lang="en-US" sz="2400" b="1" dirty="0" smtClean="0">
                <a:latin typeface="SutonnyMJ" pitchFamily="2" charset="0"/>
                <a:cs typeface="SutonnyMJ" pitchFamily="2" charset="0"/>
              </a:rPr>
              <a:t>               </a:t>
            </a:r>
            <a:r>
              <a:rPr lang="bn-BD" sz="2400" b="1" dirty="0">
                <a:latin typeface="SutonnyMJ" pitchFamily="2" charset="0"/>
                <a:cs typeface="NikoshBAN" pitchFamily="2" charset="0"/>
              </a:rPr>
              <a:t>ইন্ডেক্স নং-</a:t>
            </a:r>
            <a:r>
              <a:rPr lang="en-US" sz="2400" b="1" dirty="0">
                <a:latin typeface="SutonnyMJ" pitchFamily="2" charset="0"/>
                <a:cs typeface="SutonnyMJ" pitchFamily="2" charset="0"/>
              </a:rPr>
              <a:t> 368627</a:t>
            </a:r>
            <a:endParaRPr lang="bn-BD" sz="2400" b="1" dirty="0">
              <a:latin typeface="SutonnyMJ" pitchFamily="2" charset="0"/>
              <a:cs typeface="NikoshBAN" pitchFamily="2" charset="0"/>
            </a:endParaRPr>
          </a:p>
          <a:p>
            <a:pPr>
              <a:buNone/>
            </a:pPr>
            <a:r>
              <a:rPr lang="en-US" sz="24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>
                <a:latin typeface="SutonnyMJ" pitchFamily="2" charset="0"/>
                <a:cs typeface="SutonnyMJ" pitchFamily="2" charset="0"/>
              </a:rPr>
              <a:t>kvkv</a:t>
            </a:r>
            <a:r>
              <a:rPr lang="en-US" sz="2400" b="1" dirty="0">
                <a:latin typeface="SutonnyMJ" pitchFamily="2" charset="0"/>
                <a:cs typeface="SutonnyMJ" pitchFamily="2" charset="0"/>
              </a:rPr>
              <a:t>©, </a:t>
            </a:r>
            <a:r>
              <a:rPr lang="en-US" sz="2400" b="1" dirty="0" err="1">
                <a:latin typeface="SutonnyMJ" pitchFamily="2" charset="0"/>
                <a:cs typeface="SutonnyMJ" pitchFamily="2" charset="0"/>
              </a:rPr>
              <a:t>h‡kvni</a:t>
            </a:r>
            <a:endParaRPr lang="bn-BD" sz="2400" b="1" dirty="0">
              <a:latin typeface="SutonnyMJ" pitchFamily="2" charset="0"/>
              <a:cs typeface="NikoshBAN" pitchFamily="2" charset="0"/>
            </a:endParaRPr>
          </a:p>
          <a:p>
            <a:pPr>
              <a:buNone/>
            </a:pPr>
            <a:r>
              <a:rPr lang="en-US" sz="24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bn-BD" sz="2400" b="1" dirty="0">
                <a:latin typeface="SutonnyMJ" pitchFamily="2" charset="0"/>
                <a:cs typeface="NikoshBAN" pitchFamily="2" charset="0"/>
              </a:rPr>
              <a:t>মোবা</a:t>
            </a:r>
            <a:r>
              <a:rPr lang="en-US" sz="2400" b="1" dirty="0">
                <a:latin typeface="SutonnyMJ" pitchFamily="2" charset="0"/>
                <a:cs typeface="SutonnyMJ" pitchFamily="2" charset="0"/>
              </a:rPr>
              <a:t> : </a:t>
            </a:r>
            <a:r>
              <a:rPr lang="en-US" sz="2400" b="1" dirty="0">
                <a:latin typeface="SutonnyMJ" pitchFamily="2" charset="0"/>
                <a:cs typeface="NikoshBAN" pitchFamily="2" charset="0"/>
              </a:rPr>
              <a:t>01913335886</a:t>
            </a:r>
            <a:endParaRPr lang="bn-BD" sz="2400" b="1" dirty="0">
              <a:latin typeface="SutonnyMJ" pitchFamily="2" charset="0"/>
              <a:cs typeface="NikoshBAN" pitchFamily="2" charset="0"/>
            </a:endParaRPr>
          </a:p>
          <a:p>
            <a:pPr>
              <a:buNone/>
            </a:pPr>
            <a:r>
              <a:rPr lang="en-US" sz="2400" b="1" dirty="0">
                <a:latin typeface="SutonnyMJ" pitchFamily="2" charset="0"/>
                <a:cs typeface="SutonnyMJ" pitchFamily="2" charset="0"/>
              </a:rPr>
              <a:t> </a:t>
            </a:r>
            <a:endParaRPr lang="bn-BD" sz="2400" b="1" dirty="0">
              <a:latin typeface="SutonnyMJ" pitchFamily="2" charset="0"/>
              <a:cs typeface="NikoshBAN" pitchFamily="2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219200" y="411162"/>
            <a:ext cx="4724400" cy="1265238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80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8000" b="1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6600" y="274320"/>
            <a:ext cx="1752600" cy="2103120"/>
          </a:xfrm>
          <a:prstGeom prst="rect">
            <a:avLst/>
          </a:prstGeo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A.Gofur</a:t>
            </a:r>
            <a:endParaRPr lang="en-US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xit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animEffect transition="out" filter="wipe(down)">
                                      <p:cBhvr>
                                        <p:cTn id="11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evel 1"/>
          <p:cNvSpPr/>
          <p:nvPr/>
        </p:nvSpPr>
        <p:spPr>
          <a:xfrm>
            <a:off x="0" y="0"/>
            <a:ext cx="9144000" cy="6858000"/>
          </a:xfrm>
          <a:prstGeom prst="bevel">
            <a:avLst/>
          </a:prstGeom>
          <a:gradFill flip="none" rotWithShape="1">
            <a:gsLst>
              <a:gs pos="27456">
                <a:srgbClr val="A84643"/>
              </a:gs>
              <a:gs pos="54864">
                <a:srgbClr val="C55E5B"/>
              </a:gs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solidFill>
              <a:srgbClr val="AC166C"/>
            </a:solidFill>
          </a:ln>
          <a:effectLst>
            <a:innerShdw blurRad="114300">
              <a:schemeClr val="accent2">
                <a:lumMod val="5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>
            <a:noAutofit/>
          </a:bodyPr>
          <a:lstStyle/>
          <a:p>
            <a:r>
              <a:rPr lang="bn-IN" sz="3600" dirty="0" smtClean="0">
                <a:solidFill>
                  <a:schemeClr val="tx1"/>
                </a:solidFill>
              </a:rPr>
              <a:t>শ্রেনিঃ</a:t>
            </a:r>
            <a:r>
              <a:rPr lang="en-US" sz="3600" dirty="0" err="1" smtClean="0">
                <a:solidFill>
                  <a:schemeClr val="tx1"/>
                </a:solidFill>
              </a:rPr>
              <a:t>নবম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bn-IN" sz="3600" dirty="0" smtClean="0">
                <a:solidFill>
                  <a:schemeClr val="tx1"/>
                </a:solidFill>
              </a:rPr>
              <a:t> </a:t>
            </a:r>
          </a:p>
          <a:p>
            <a:r>
              <a:rPr lang="bn-IN" sz="3600" dirty="0" smtClean="0">
                <a:solidFill>
                  <a:schemeClr val="tx1"/>
                </a:solidFill>
              </a:rPr>
              <a:t>বিষয়ঃ</a:t>
            </a:r>
            <a:r>
              <a:rPr lang="en-US" sz="3600" dirty="0" err="1" smtClean="0">
                <a:solidFill>
                  <a:schemeClr val="tx1"/>
                </a:solidFill>
              </a:rPr>
              <a:t>আল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আকাইদ</a:t>
            </a:r>
            <a:r>
              <a:rPr lang="en-US" sz="3600" dirty="0" smtClean="0">
                <a:solidFill>
                  <a:schemeClr val="tx1"/>
                </a:solidFill>
              </a:rPr>
              <a:t> ও </a:t>
            </a:r>
            <a:r>
              <a:rPr lang="en-US" sz="3600" dirty="0" err="1" smtClean="0">
                <a:solidFill>
                  <a:schemeClr val="tx1"/>
                </a:solidFill>
              </a:rPr>
              <a:t>ফিকাহ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</a:p>
          <a:p>
            <a:r>
              <a:rPr lang="en-US" sz="3600" dirty="0" smtClean="0">
                <a:solidFill>
                  <a:schemeClr val="tx1"/>
                </a:solidFill>
              </a:rPr>
              <a:t>             </a:t>
            </a:r>
            <a:r>
              <a:rPr lang="en-US" sz="3600" dirty="0" err="1" smtClean="0">
                <a:solidFill>
                  <a:schemeClr val="tx1"/>
                </a:solidFill>
              </a:rPr>
              <a:t>প্রথম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পাঠ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bn-IN" sz="3600" dirty="0" smtClean="0">
                <a:solidFill>
                  <a:schemeClr val="tx1"/>
                </a:solidFill>
              </a:rPr>
              <a:t> </a:t>
            </a:r>
          </a:p>
          <a:p>
            <a:r>
              <a:rPr lang="bn-IN" sz="3600" dirty="0" smtClean="0">
                <a:solidFill>
                  <a:schemeClr val="tx1"/>
                </a:solidFill>
              </a:rPr>
              <a:t>শিরোনামঃইমাম </a:t>
            </a:r>
            <a:r>
              <a:rPr lang="en-US" sz="3600" dirty="0" err="1" smtClean="0">
                <a:solidFill>
                  <a:schemeClr val="tx1"/>
                </a:solidFill>
              </a:rPr>
              <a:t>আবু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হানিফা</a:t>
            </a:r>
            <a:r>
              <a:rPr lang="en-US" sz="3600" dirty="0" smtClean="0">
                <a:solidFill>
                  <a:schemeClr val="tx1"/>
                </a:solidFill>
              </a:rPr>
              <a:t>  </a:t>
            </a:r>
            <a:r>
              <a:rPr lang="bn-IN" sz="3600" dirty="0" smtClean="0">
                <a:solidFill>
                  <a:schemeClr val="tx1"/>
                </a:solidFill>
              </a:rPr>
              <a:t>রঃ</a:t>
            </a:r>
          </a:p>
          <a:p>
            <a:r>
              <a:rPr lang="bn-IN" sz="3600" dirty="0" smtClean="0">
                <a:solidFill>
                  <a:schemeClr val="tx1"/>
                </a:solidFill>
              </a:rPr>
              <a:t>সময়ঃ  ৪৫মিনিট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A.Gofur</a:t>
            </a:r>
            <a:endParaRPr lang="en-US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Terminator 3"/>
          <p:cNvSpPr/>
          <p:nvPr/>
        </p:nvSpPr>
        <p:spPr>
          <a:xfrm>
            <a:off x="685800" y="0"/>
            <a:ext cx="7543800" cy="609600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/>
              <a:t>ছবি গুলো দেখ </a:t>
            </a:r>
            <a:endParaRPr lang="en-US" sz="3600" dirty="0"/>
          </a:p>
        </p:txBody>
      </p:sp>
      <p:pic>
        <p:nvPicPr>
          <p:cNvPr id="7" name="Picture 6" descr="1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1219200"/>
            <a:ext cx="3723665" cy="3048000"/>
          </a:xfrm>
          <a:prstGeom prst="rect">
            <a:avLst/>
          </a:prstGeom>
        </p:spPr>
      </p:pic>
      <p:pic>
        <p:nvPicPr>
          <p:cNvPr id="8" name="Picture 7" descr="hanifa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34589" y="1219200"/>
            <a:ext cx="4716379" cy="3048000"/>
          </a:xfrm>
          <a:prstGeom prst="rect">
            <a:avLst/>
          </a:prstGeom>
        </p:spPr>
      </p:pic>
      <p:sp>
        <p:nvSpPr>
          <p:cNvPr id="9" name="Flowchart: Alternate Process 8"/>
          <p:cNvSpPr/>
          <p:nvPr/>
        </p:nvSpPr>
        <p:spPr>
          <a:xfrm>
            <a:off x="304800" y="4648200"/>
            <a:ext cx="2667000" cy="1600200"/>
          </a:xfrm>
          <a:prstGeom prst="flowChartAlternateProcess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/>
              <a:t>বলতো</a:t>
            </a:r>
            <a:r>
              <a:rPr lang="en-US" sz="3200" dirty="0" smtClean="0"/>
              <a:t> </a:t>
            </a:r>
            <a:r>
              <a:rPr lang="en-US" sz="3200" dirty="0" err="1" smtClean="0"/>
              <a:t>এটা</a:t>
            </a:r>
            <a:r>
              <a:rPr lang="en-US" sz="3200" dirty="0" smtClean="0"/>
              <a:t> </a:t>
            </a:r>
            <a:r>
              <a:rPr lang="en-US" sz="3200" dirty="0" err="1" smtClean="0"/>
              <a:t>কি</a:t>
            </a:r>
            <a:r>
              <a:rPr lang="en-US" sz="3200" dirty="0" smtClean="0"/>
              <a:t> </a:t>
            </a:r>
            <a:endParaRPr lang="en-US" sz="3200" dirty="0"/>
          </a:p>
        </p:txBody>
      </p:sp>
      <p:sp>
        <p:nvSpPr>
          <p:cNvPr id="10" name="Flowchart: Alternate Process 9"/>
          <p:cNvSpPr/>
          <p:nvPr/>
        </p:nvSpPr>
        <p:spPr>
          <a:xfrm>
            <a:off x="4267200" y="4495800"/>
            <a:ext cx="4419600" cy="1676400"/>
          </a:xfrm>
          <a:prstGeom prst="flowChartAlternateProcess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err="1" smtClean="0"/>
              <a:t>বলতো</a:t>
            </a:r>
            <a:r>
              <a:rPr lang="en-US" sz="5400" dirty="0" smtClean="0"/>
              <a:t> </a:t>
            </a:r>
            <a:r>
              <a:rPr lang="en-US" sz="5400" dirty="0" err="1" smtClean="0"/>
              <a:t>লোকটিকে</a:t>
            </a:r>
            <a:r>
              <a:rPr lang="en-US" sz="5400" dirty="0" smtClean="0"/>
              <a:t> </a:t>
            </a:r>
            <a:endParaRPr lang="en-US" sz="54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A.Gofur</a:t>
            </a:r>
            <a:endParaRPr lang="en-US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wn Arrow Callout 1"/>
          <p:cNvSpPr/>
          <p:nvPr/>
        </p:nvSpPr>
        <p:spPr>
          <a:xfrm>
            <a:off x="1219200" y="381000"/>
            <a:ext cx="6781800" cy="2362200"/>
          </a:xfrm>
          <a:prstGeom prst="downArrowCallo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এ অধ্যায় শেষে শিক্ষার্থীরা যা বলতে পারবে</a:t>
            </a:r>
            <a:r>
              <a:rPr lang="en-US" sz="4000" dirty="0" smtClean="0">
                <a:solidFill>
                  <a:schemeClr val="tx1"/>
                </a:solidFill>
              </a:rPr>
              <a:t>…..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04800" y="2895600"/>
            <a:ext cx="8534400" cy="3657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bn-IN" sz="3600" dirty="0" smtClean="0">
                <a:solidFill>
                  <a:schemeClr val="tx1"/>
                </a:solidFill>
              </a:rPr>
              <a:t>ইমাম </a:t>
            </a:r>
            <a:r>
              <a:rPr lang="en-US" sz="3600" dirty="0" err="1" smtClean="0">
                <a:solidFill>
                  <a:schemeClr val="tx1"/>
                </a:solidFill>
              </a:rPr>
              <a:t>আবু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হানিফা</a:t>
            </a:r>
            <a:r>
              <a:rPr lang="en-US" sz="3600" dirty="0" smtClean="0">
                <a:solidFill>
                  <a:schemeClr val="tx1"/>
                </a:solidFill>
              </a:rPr>
              <a:t>  </a:t>
            </a:r>
            <a:r>
              <a:rPr lang="bn-IN" sz="3600" dirty="0" smtClean="0">
                <a:solidFill>
                  <a:schemeClr val="tx1"/>
                </a:solidFill>
              </a:rPr>
              <a:t>রঃ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bn-IN" sz="3600" dirty="0" smtClean="0">
                <a:solidFill>
                  <a:schemeClr val="tx1"/>
                </a:solidFill>
              </a:rPr>
              <a:t>এর নাম বলতে পারবে</a:t>
            </a:r>
          </a:p>
          <a:p>
            <a:pPr>
              <a:buFont typeface="Arial" pitchFamily="34" charset="0"/>
              <a:buChar char="•"/>
            </a:pPr>
            <a:r>
              <a:rPr lang="bn-IN" sz="3600" dirty="0" smtClean="0">
                <a:solidFill>
                  <a:schemeClr val="tx1"/>
                </a:solidFill>
              </a:rPr>
              <a:t>ইমাম </a:t>
            </a:r>
            <a:r>
              <a:rPr lang="en-US" sz="3600" dirty="0" err="1" smtClean="0">
                <a:solidFill>
                  <a:schemeClr val="tx1"/>
                </a:solidFill>
              </a:rPr>
              <a:t>আবু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হানিফা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bn-IN" sz="3600" dirty="0" smtClean="0">
                <a:solidFill>
                  <a:schemeClr val="tx1"/>
                </a:solidFill>
              </a:rPr>
              <a:t>রঃ এর পরিচয় বর্ননা করতে পারবে</a:t>
            </a:r>
          </a:p>
          <a:p>
            <a:pPr>
              <a:buFont typeface="Arial" pitchFamily="34" charset="0"/>
              <a:buChar char="•"/>
            </a:pPr>
            <a:r>
              <a:rPr lang="en-US" sz="3600" dirty="0" err="1" smtClean="0">
                <a:solidFill>
                  <a:schemeClr val="tx1"/>
                </a:solidFill>
              </a:rPr>
              <a:t>বিভিন্ন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গ্রন্থ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bn-IN" sz="3600" dirty="0" smtClean="0">
                <a:solidFill>
                  <a:schemeClr val="tx1"/>
                </a:solidFill>
              </a:rPr>
              <a:t>প্রণয়নে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bn-IN" sz="3600" dirty="0" smtClean="0">
                <a:solidFill>
                  <a:schemeClr val="tx1"/>
                </a:solidFill>
              </a:rPr>
              <a:t>ইমাম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আবু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হানিফার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bn-IN" sz="3600" dirty="0" smtClean="0">
                <a:solidFill>
                  <a:schemeClr val="tx1"/>
                </a:solidFill>
              </a:rPr>
              <a:t>সাধনা ব্যাখ্যা করতে পারবে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A.Gofur</a:t>
            </a:r>
            <a:endParaRPr lang="en-US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2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4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601422522"/>
              </p:ext>
            </p:extLst>
          </p:nvPr>
        </p:nvGraphicFramePr>
        <p:xfrm>
          <a:off x="0" y="41564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A.Gofur</a:t>
            </a:r>
            <a:endParaRPr lang="en-US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49D9A4E-54F7-4FC8-A734-F7182B06689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graphicEl>
                                              <a:dgm id="{149D9A4E-54F7-4FC8-A734-F7182B06689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470EA14-B452-40A4-9875-09A742D600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graphicEl>
                                              <a:dgm id="{D470EA14-B452-40A4-9875-09A742D6007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75B5043-3EB7-40C9-A06A-52347B5349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">
                                            <p:graphicEl>
                                              <a:dgm id="{675B5043-3EB7-40C9-A06A-52347B5349B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5D59931-4A87-4C7E-AAC5-C24885814A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2">
                                            <p:graphicEl>
                                              <a:dgm id="{65D59931-4A87-4C7E-AAC5-C24885814A3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290F25E-DC14-4EC7-8F2A-EAA93069E70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2">
                                            <p:graphicEl>
                                              <a:dgm id="{2290F25E-DC14-4EC7-8F2A-EAA93069E70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8082729-C13A-4ABE-8BD6-86777F7D03E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">
                                            <p:graphicEl>
                                              <a:dgm id="{18082729-C13A-4ABE-8BD6-86777F7D03E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C0ADAB8-701E-44C8-9272-2410CA5AE0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2">
                                            <p:graphicEl>
                                              <a:dgm id="{AC0ADAB8-701E-44C8-9272-2410CA5AE00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A2575A1-A042-4BF5-A179-2B2171B32F7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2">
                                            <p:graphicEl>
                                              <a:dgm id="{1A2575A1-A042-4BF5-A179-2B2171B32F7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D3B3BF8-0B4A-463E-ABB9-1C2A9E397E0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2">
                                            <p:graphicEl>
                                              <a:dgm id="{7D3B3BF8-0B4A-463E-ABB9-1C2A9E397E0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7B6DB63-DC2D-4129-B732-1645D6F7350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2">
                                            <p:graphicEl>
                                              <a:dgm id="{47B6DB63-DC2D-4129-B732-1645D6F7350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0A6BD7C-A06C-45A7-8430-A87ABCFDE9F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">
                                            <p:graphicEl>
                                              <a:dgm id="{90A6BD7C-A06C-45A7-8430-A87ABCFDE9F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2">
                                            <p:graphicEl>
                                              <a:dgm id="{149D9A4E-54F7-4FC8-A734-F7182B06689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49D9A4E-54F7-4FC8-A734-F7182B06689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2">
                                            <p:graphicEl>
                                              <a:dgm id="{D470EA14-B452-40A4-9875-09A742D6007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470EA14-B452-40A4-9875-09A742D600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500"/>
                                        <p:tgtEl>
                                          <p:spTgt spid="2">
                                            <p:graphicEl>
                                              <a:dgm id="{675B5043-3EB7-40C9-A06A-52347B5349B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75B5043-3EB7-40C9-A06A-52347B5349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2">
                                            <p:graphicEl>
                                              <a:dgm id="{65D59931-4A87-4C7E-AAC5-C24885814A3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5D59931-4A87-4C7E-AAC5-C24885814A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500"/>
                                        <p:tgtEl>
                                          <p:spTgt spid="2">
                                            <p:graphicEl>
                                              <a:dgm id="{2290F25E-DC14-4EC7-8F2A-EAA93069E70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290F25E-DC14-4EC7-8F2A-EAA93069E70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2">
                                            <p:graphicEl>
                                              <a:dgm id="{18082729-C13A-4ABE-8BD6-86777F7D03E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8082729-C13A-4ABE-8BD6-86777F7D03E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500"/>
                                        <p:tgtEl>
                                          <p:spTgt spid="2">
                                            <p:graphicEl>
                                              <a:dgm id="{AC0ADAB8-701E-44C8-9272-2410CA5AE00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C0ADAB8-701E-44C8-9272-2410CA5AE0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0" dur="500"/>
                                        <p:tgtEl>
                                          <p:spTgt spid="2">
                                            <p:graphicEl>
                                              <a:dgm id="{1A2575A1-A042-4BF5-A179-2B2171B32F7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A2575A1-A042-4BF5-A179-2B2171B32F7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" dur="500"/>
                                        <p:tgtEl>
                                          <p:spTgt spid="2">
                                            <p:graphicEl>
                                              <a:dgm id="{7D3B3BF8-0B4A-463E-ABB9-1C2A9E397E0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D3B3BF8-0B4A-463E-ABB9-1C2A9E397E0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" dur="500"/>
                                        <p:tgtEl>
                                          <p:spTgt spid="2">
                                            <p:graphicEl>
                                              <a:dgm id="{47B6DB63-DC2D-4129-B732-1645D6F7350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7B6DB63-DC2D-4129-B732-1645D6F7350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500"/>
                                        <p:tgtEl>
                                          <p:spTgt spid="2">
                                            <p:graphicEl>
                                              <a:dgm id="{90A6BD7C-A06C-45A7-8430-A87ABCFDE9F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0A6BD7C-A06C-45A7-8430-A87ABCFDE9F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one"/>
        </p:bldSub>
      </p:bldGraphic>
      <p:bldGraphic spid="2" grpId="1">
        <p:bldSub>
          <a:bldDgm bld="one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1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13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95400" y="457200"/>
            <a:ext cx="6516414" cy="5334000"/>
          </a:xfrm>
          <a:prstGeom prst="rect">
            <a:avLst/>
          </a:prstGeom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A.Gofur</a:t>
            </a:r>
            <a:endParaRPr lang="en-US"/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anif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228600"/>
            <a:ext cx="8777706" cy="5105400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609600" y="5715000"/>
            <a:ext cx="7924800" cy="685800"/>
          </a:xfrm>
          <a:prstGeom prst="ellipse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solidFill>
                  <a:schemeClr val="accent3"/>
                </a:solidFill>
              </a:rPr>
              <a:t>বলতো</a:t>
            </a:r>
            <a:r>
              <a:rPr lang="en-US" sz="4000" dirty="0" smtClean="0">
                <a:solidFill>
                  <a:schemeClr val="accent3"/>
                </a:solidFill>
              </a:rPr>
              <a:t> </a:t>
            </a:r>
            <a:r>
              <a:rPr lang="en-US" sz="4000" dirty="0" err="1" smtClean="0">
                <a:solidFill>
                  <a:schemeClr val="accent3"/>
                </a:solidFill>
              </a:rPr>
              <a:t>লোকটিকে</a:t>
            </a:r>
            <a:r>
              <a:rPr lang="en-US" sz="4000" dirty="0" smtClean="0">
                <a:solidFill>
                  <a:schemeClr val="accent3"/>
                </a:solidFill>
              </a:rPr>
              <a:t> </a:t>
            </a:r>
            <a:endParaRPr lang="en-US" sz="4000" dirty="0">
              <a:solidFill>
                <a:schemeClr val="accent3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A.Gofur</a:t>
            </a:r>
            <a:endParaRPr 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156913662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A.Gofur</a:t>
            </a:r>
            <a:endParaRPr lang="en-US"/>
          </a:p>
        </p:txBody>
      </p:sp>
    </p:spTree>
  </p:cSld>
  <p:clrMapOvr>
    <a:masterClrMapping/>
  </p:clrMapOvr>
  <p:transition>
    <p:cover dir="r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461</TotalTime>
  <Words>321</Words>
  <Application>Microsoft Office PowerPoint</Application>
  <PresentationFormat>On-screen Show (4:3)</PresentationFormat>
  <Paragraphs>72</Paragraphs>
  <Slides>16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5" baseType="lpstr">
      <vt:lpstr>Arial</vt:lpstr>
      <vt:lpstr>Calibri</vt:lpstr>
      <vt:lpstr>NikoshBAN</vt:lpstr>
      <vt:lpstr>SutonnyMJ</vt:lpstr>
      <vt:lpstr>Trebuchet MS</vt:lpstr>
      <vt:lpstr>Vrinda</vt:lpstr>
      <vt:lpstr>Wingdings 3</vt:lpstr>
      <vt:lpstr>Facet</vt:lpstr>
      <vt:lpstr>Bitmap Image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Am Computer</dc:creator>
  <cp:lastModifiedBy>abdul mannan</cp:lastModifiedBy>
  <cp:revision>146</cp:revision>
  <dcterms:created xsi:type="dcterms:W3CDTF">2006-08-16T00:00:00Z</dcterms:created>
  <dcterms:modified xsi:type="dcterms:W3CDTF">2019-12-05T06:35:21Z</dcterms:modified>
</cp:coreProperties>
</file>