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9" r:id="rId4"/>
    <p:sldId id="259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8080"/>
    <a:srgbClr val="45E42A"/>
    <a:srgbClr val="406FCE"/>
    <a:srgbClr val="A92FD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60BBD-5D35-4272-BD48-627E708D2823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23696-F305-48A2-8E46-B3AD9D186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23696-F305-48A2-8E46-B3AD9D186EA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BD" sz="7200" dirty="0"/>
              <a:t>স্বাগতম</a:t>
            </a:r>
            <a:endParaRPr lang="en-US" sz="7200" dirty="0"/>
          </a:p>
        </p:txBody>
      </p:sp>
      <p:pic>
        <p:nvPicPr>
          <p:cNvPr id="4" name="Content Placeholder 3" descr="Sunse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7924800" cy="1676400"/>
          </a:xfrm>
          <a:solidFill>
            <a:srgbClr val="A92FDF"/>
          </a:solidFill>
        </p:spPr>
        <p:txBody>
          <a:bodyPr>
            <a:noAutofit/>
          </a:bodyPr>
          <a:lstStyle/>
          <a:p>
            <a:br>
              <a:rPr lang="en-US" sz="7200" dirty="0"/>
            </a:br>
            <a:br>
              <a:rPr lang="en-US" sz="7200" dirty="0"/>
            </a:br>
            <a:r>
              <a:rPr lang="bn-BD" sz="7200" dirty="0"/>
              <a:t>পরিচিতি</a:t>
            </a:r>
            <a:br>
              <a:rPr lang="bn-BD" sz="7200" dirty="0"/>
            </a:br>
            <a:br>
              <a:rPr lang="bn-BD" sz="4000" dirty="0"/>
            </a:br>
            <a:endParaRPr lang="en-US" sz="72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048000"/>
            <a:ext cx="6400800" cy="255454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হাবিল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আহমেদ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  <a:br>
              <a:rPr lang="bn-BD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আশুজিয়া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প্রতিষ্ঠান</a:t>
            </a:r>
            <a:b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কেন্দুয়া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নেত্রকোনা</a:t>
            </a:r>
            <a:r>
              <a:rPr lang="en-US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br>
              <a:rPr lang="bn-BD" sz="3200" dirty="0">
                <a:solidFill>
                  <a:schemeClr val="bg2">
                    <a:lumMod val="90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32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kkkkkkkkk............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-201351"/>
            <a:ext cx="7239000" cy="68075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914400"/>
            <a:ext cx="8001000" cy="5562600"/>
          </a:xfrm>
          <a:solidFill>
            <a:srgbClr val="A92FDF"/>
          </a:solidFill>
        </p:spPr>
        <p:txBody>
          <a:bodyPr>
            <a:normAutofit/>
          </a:bodyPr>
          <a:lstStyle/>
          <a:p>
            <a:r>
              <a:rPr lang="bn-BD" sz="5400" dirty="0"/>
              <a:t>পাঠ শিরোনাম</a:t>
            </a:r>
            <a:r>
              <a:rPr lang="en-US" sz="5400" dirty="0"/>
              <a:t>.</a:t>
            </a:r>
            <a:br>
              <a:rPr lang="bn-BD" sz="5400" dirty="0"/>
            </a:br>
            <a:r>
              <a:rPr lang="bn-BD" sz="5400" dirty="0"/>
              <a:t>কোয়েল পালন</a:t>
            </a:r>
            <a:endParaRPr lang="en-US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0800000" flipV="1">
            <a:off x="738868" y="1981200"/>
            <a:ext cx="7109732" cy="3962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sz="5400" dirty="0">
                <a:solidFill>
                  <a:schemeClr val="accent3">
                    <a:lumMod val="50000"/>
                  </a:schemeClr>
                </a:solidFill>
              </a:rPr>
              <a:t>১।</a:t>
            </a:r>
            <a:r>
              <a:rPr lang="bn-BD" sz="4000" dirty="0">
                <a:solidFill>
                  <a:schemeClr val="accent3">
                    <a:lumMod val="50000"/>
                  </a:schemeClr>
                </a:solidFill>
              </a:rPr>
              <a:t>বাংলাদেশের আবহাওয়ায় কোয়েল পালনে উপযোগী</a:t>
            </a:r>
            <a:br>
              <a:rPr lang="bn-BD" sz="4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bn-BD" sz="4000" dirty="0">
                <a:solidFill>
                  <a:schemeClr val="accent3">
                    <a:lumMod val="50000"/>
                  </a:schemeClr>
                </a:solidFill>
              </a:rPr>
              <a:t>শিক্ষার্থীরা তা বলতে পারবে।</a:t>
            </a:r>
            <a:br>
              <a:rPr lang="bn-BD" sz="4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bn-BD" sz="4000" dirty="0">
                <a:solidFill>
                  <a:schemeClr val="accent3">
                    <a:lumMod val="50000"/>
                  </a:schemeClr>
                </a:solidFill>
              </a:rPr>
              <a:t>২।কোয়েল পালনে সুবিধাগুলো কি কি তা উল্লেখ করতে পারবে।</a:t>
            </a:r>
            <a:br>
              <a:rPr lang="bn-BD" sz="4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bn-BD" sz="4000" dirty="0">
                <a:solidFill>
                  <a:schemeClr val="accent3">
                    <a:lumMod val="50000"/>
                  </a:schemeClr>
                </a:solidFill>
              </a:rPr>
              <a:t>৩।কো্য়েলের বাসস্থান ও পরিচর্যার কথা</a:t>
            </a:r>
            <a:br>
              <a:rPr lang="bn-BD" sz="40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bn-BD" sz="4000" dirty="0">
                <a:solidFill>
                  <a:schemeClr val="accent3">
                    <a:lumMod val="50000"/>
                  </a:schemeClr>
                </a:solidFill>
              </a:rPr>
              <a:t>শিক্ষার্থীরা তা বলতে পারবে। </a:t>
            </a:r>
            <a:endParaRPr lang="en-US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838200"/>
            <a:ext cx="556260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048000"/>
            <a:ext cx="8229600" cy="1905000"/>
          </a:xfrm>
          <a:solidFill>
            <a:srgbClr val="406FCE"/>
          </a:solidFill>
        </p:spPr>
        <p:txBody>
          <a:bodyPr>
            <a:normAutofit fontScale="90000"/>
          </a:bodyPr>
          <a:lstStyle/>
          <a:p>
            <a:r>
              <a:rPr lang="bn-BD" sz="54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  <a:br>
              <a:rPr lang="bn-BD" sz="6000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১।বাচ্চার ঘরে ঠিক তাপমাত্রা আছে কিনা তা বাচ্চাদের আচরন দেখে বোঝা যায়।</a:t>
            </a:r>
            <a:br>
              <a:rPr lang="bn-BD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এগূলো বর্ননা করতে পারবে।</a:t>
            </a:r>
            <a:br>
              <a:rPr lang="bn-BD" dirty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5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144000" y="3200400"/>
            <a:ext cx="381000" cy="3230563"/>
          </a:xfrm>
        </p:spPr>
        <p:txBody>
          <a:bodyPr/>
          <a:lstStyle/>
          <a:p>
            <a:r>
              <a:rPr lang="en-US" dirty="0"/>
              <a:t>……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 flipH="1">
            <a:off x="9372600" y="2286000"/>
            <a:ext cx="76200" cy="3840163"/>
          </a:xfrm>
        </p:spPr>
        <p:txBody>
          <a:bodyPr/>
          <a:lstStyle/>
          <a:p>
            <a:r>
              <a:rPr lang="en-US" dirty="0"/>
              <a:t>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533400" y="381000"/>
            <a:ext cx="8229600" cy="2819400"/>
          </a:xfrm>
          <a:solidFill>
            <a:srgbClr val="45E42A"/>
          </a:solidFill>
        </p:spPr>
        <p:txBody>
          <a:bodyPr>
            <a:normAutofit fontScale="90000"/>
          </a:bodyPr>
          <a:lstStyle/>
          <a:p>
            <a:pPr algn="l"/>
            <a:r>
              <a:rPr lang="bn-BD" sz="5400" dirty="0">
                <a:latin typeface="NikoshBAN" pitchFamily="2" charset="0"/>
                <a:cs typeface="NikoshBAN" pitchFamily="2" charset="0"/>
              </a:rPr>
              <a:t>মুল্যায়নঃ</a:t>
            </a:r>
            <a:br>
              <a:rPr lang="bn-BD" sz="3600" dirty="0"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latin typeface="NikoshBAN" pitchFamily="2" charset="0"/>
                <a:cs typeface="NikoshBAN" pitchFamily="2" charset="0"/>
              </a:rPr>
              <a:t>১। জন্মের প্রথম সপ্তাহে বাচ্চার মৃত্যুর প্রধান কারন কি কি ?</a:t>
            </a:r>
            <a:br>
              <a:rPr lang="bn-BD" sz="3600" dirty="0"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latin typeface="NikoshBAN" pitchFamily="2" charset="0"/>
                <a:cs typeface="NikoshBAN" pitchFamily="2" charset="0"/>
              </a:rPr>
              <a:t>২।পূর্ন বয়স্ক কোয়েলের ওজন কত গ্রাম ?</a:t>
            </a:r>
            <a:br>
              <a:rPr lang="bn-BD" sz="3600" dirty="0">
                <a:latin typeface="NikoshBAN" pitchFamily="2" charset="0"/>
                <a:cs typeface="NikoshBAN" pitchFamily="2" charset="0"/>
              </a:rPr>
            </a:br>
            <a:r>
              <a:rPr lang="bn-BD" sz="3600" dirty="0">
                <a:latin typeface="NikoshBAN" pitchFamily="2" charset="0"/>
                <a:cs typeface="NikoshBAN" pitchFamily="2" charset="0"/>
              </a:rPr>
              <a:t>৩।একটি প্রতিদিন কত গ্রাম খাবার খায় ?</a:t>
            </a:r>
            <a:br>
              <a:rPr lang="bn-BD" sz="3600" dirty="0">
                <a:latin typeface="NikoshBAN" pitchFamily="2" charset="0"/>
                <a:cs typeface="NikoshBAN" pitchFamily="2" charset="0"/>
              </a:rPr>
            </a:b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-76200"/>
            <a:ext cx="8229600" cy="2819400"/>
          </a:xfrm>
          <a:solidFill>
            <a:srgbClr val="008080"/>
          </a:solidFill>
        </p:spPr>
        <p:txBody>
          <a:bodyPr>
            <a:norm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বাড়ির কাজঃ</a:t>
            </a:r>
            <a:br>
              <a:rPr lang="bn-BD" dirty="0">
                <a:latin typeface="NikoshBAN" pitchFamily="2" charset="0"/>
                <a:cs typeface="NikoshBAN" pitchFamily="2" charset="0"/>
              </a:rPr>
            </a:br>
            <a:r>
              <a:rPr lang="bn-BD" dirty="0">
                <a:latin typeface="NikoshBAN" pitchFamily="2" charset="0"/>
                <a:cs typeface="NikoshBAN" pitchFamily="2" charset="0"/>
              </a:rPr>
              <a:t>কোয়েল পালন দেশের পোট্রি শিল্পের জন্য বিরাট সম্ভাবনাময়-কথাটি ব্যাখ্যা কর 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solidFill>
            <a:srgbClr val="00CC99"/>
          </a:solidFill>
        </p:spPr>
        <p:txBody>
          <a:bodyPr>
            <a:norm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447800"/>
            <a:ext cx="3200399" cy="28978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24</Words>
  <Application>Microsoft Office PowerPoint</Application>
  <PresentationFormat>On-screen Show (4:3)</PresentationFormat>
  <Paragraphs>13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NikoshBAN</vt:lpstr>
      <vt:lpstr>Office Theme</vt:lpstr>
      <vt:lpstr>স্বাগতম</vt:lpstr>
      <vt:lpstr>  পরিচিতি  </vt:lpstr>
      <vt:lpstr>PowerPoint Presentation</vt:lpstr>
      <vt:lpstr>পাঠ শিরোনাম. কোয়েল পালন</vt:lpstr>
      <vt:lpstr>১।বাংলাদেশের আবহাওয়ায় কোয়েল পালনে উপযোগী শিক্ষার্থীরা তা বলতে পারবে। ২।কোয়েল পালনে সুবিধাগুলো কি কি তা উল্লেখ করতে পারবে। ৩।কো্য়েলের বাসস্থান ও পরিচর্যার কথা শিক্ষার্থীরা তা বলতে পারবে। </vt:lpstr>
      <vt:lpstr>দলীয় কাজঃ ১।বাচ্চার ঘরে ঠিক তাপমাত্রা আছে কিনা তা বাচ্চাদের আচরন দেখে বোঝা যায়। এগূলো বর্ননা করতে পারবে। </vt:lpstr>
      <vt:lpstr>মুল্যায়নঃ ১। জন্মের প্রথম সপ্তাহে বাচ্চার মৃত্যুর প্রধান কারন কি কি ? ২।পূর্ন বয়স্ক কোয়েলের ওজন কত গ্রাম ? ৩।একটি প্রতিদিন কত গ্রাম খাবার খায় ? </vt:lpstr>
      <vt:lpstr>বাড়ির কাজঃ কোয়েল পালন দেশের পোট্রি শিল্পের জন্য বিরাট সম্ভাবনাময়-কথাটি ব্যাখ্যা কর ।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69</cp:revision>
  <dcterms:created xsi:type="dcterms:W3CDTF">2006-08-16T00:00:00Z</dcterms:created>
  <dcterms:modified xsi:type="dcterms:W3CDTF">2019-09-19T16:16:34Z</dcterms:modified>
</cp:coreProperties>
</file>