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75B6283-3C7A-48C0-8271-936064D99725}">
          <p14:sldIdLst>
            <p14:sldId id="256"/>
          </p14:sldIdLst>
        </p14:section>
        <p14:section name="Untitled Section" id="{9CC5115D-8FC4-4C0E-8A9A-D75F4A914507}">
          <p14:sldIdLst>
            <p14:sldId id="257"/>
            <p14:sldId id="258"/>
            <p14:sldId id="260"/>
            <p14:sldId id="262"/>
            <p14:sldId id="261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96" autoAdjust="0"/>
    <p:restoredTop sz="80284" autoAdjust="0"/>
  </p:normalViewPr>
  <p:slideViewPr>
    <p:cSldViewPr>
      <p:cViewPr varScale="1">
        <p:scale>
          <a:sx n="58" d="100"/>
          <a:sy n="58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62A0A-73A2-497F-B6C8-E255166D1BD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7A7FB-65B6-4F5E-8094-50A238D85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06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7A7FB-65B6-4F5E-8094-50A238D85B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75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4343400"/>
            <a:ext cx="9144000" cy="2514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13800" dirty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6" y="0"/>
            <a:ext cx="9144000" cy="4343399"/>
          </a:xfrm>
        </p:spPr>
      </p:pic>
    </p:spTree>
    <p:extLst>
      <p:ext uri="{BB962C8B-B14F-4D97-AF65-F5344CB8AC3E}">
        <p14:creationId xmlns:p14="http://schemas.microsoft.com/office/powerpoint/2010/main" val="2790247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5745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dirty="0"/>
              <a:t>বাড়ীর কাজ</a:t>
            </a:r>
            <a:br>
              <a:rPr lang="bn-BD" dirty="0"/>
            </a:br>
            <a:r>
              <a:rPr lang="bn-BD" dirty="0"/>
              <a:t>লেখা পড়ার পাশা পাশি কি কি সেবামূলক </a:t>
            </a:r>
            <a:r>
              <a:rPr lang="bn-BD"/>
              <a:t>কাজ করা যায় </a:t>
            </a:r>
            <a:r>
              <a:rPr lang="bn-BD" dirty="0"/>
              <a:t>লিখে আনবে।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63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3962400"/>
            <a:ext cx="4343400" cy="2590800"/>
          </a:xfrm>
        </p:spPr>
        <p:txBody>
          <a:bodyPr>
            <a:noAutofit/>
          </a:bodyPr>
          <a:lstStyle/>
          <a:p>
            <a:r>
              <a:rPr lang="bn-BD" sz="7200" dirty="0">
                <a:solidFill>
                  <a:srgbClr val="FF0000"/>
                </a:solidFill>
              </a:rPr>
              <a:t>ধন্যবাদ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7315200"/>
          </a:xfrm>
        </p:spPr>
      </p:pic>
    </p:spTree>
    <p:extLst>
      <p:ext uri="{BB962C8B-B14F-4D97-AF65-F5344CB8AC3E}">
        <p14:creationId xmlns:p14="http://schemas.microsoft.com/office/powerpoint/2010/main" val="1391499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8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br>
              <a:rPr lang="bn-BD" sz="8000" dirty="0">
                <a:latin typeface="NikoshBAN" pitchFamily="2" charset="0"/>
                <a:cs typeface="NikoshBAN" pitchFamily="2" charset="0"/>
              </a:rPr>
            </a:br>
            <a:r>
              <a:rPr lang="en-US" sz="8000" dirty="0">
                <a:latin typeface="NikoshBAN" pitchFamily="2" charset="0"/>
                <a:cs typeface="NikoshBAN" pitchFamily="2" charset="0"/>
              </a:rPr>
              <a:t>হ</a:t>
            </a:r>
            <a:r>
              <a:rPr lang="as-IN" sz="80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as-IN" sz="80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ল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আহমেদ</a:t>
            </a:r>
            <a:br>
              <a:rPr lang="bn-BD" sz="6000" dirty="0"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latin typeface="NikoshBAN" pitchFamily="2" charset="0"/>
                <a:cs typeface="NikoshBAN" pitchFamily="2" charset="0"/>
              </a:rPr>
              <a:t>সহকারি শিক্ষক</a:t>
            </a:r>
            <a:br>
              <a:rPr lang="bn-BD" sz="6000" dirty="0"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latin typeface="NikoshBAN" pitchFamily="2" charset="0"/>
                <a:cs typeface="NikoshBAN" pitchFamily="2" charset="0"/>
              </a:rPr>
              <a:t>মাধ্যমিক বিদ্যালয়</a:t>
            </a:r>
            <a:br>
              <a:rPr lang="bn-BD" sz="6000" dirty="0">
                <a:latin typeface="NikoshBAN" pitchFamily="2" charset="0"/>
                <a:cs typeface="NikoshBAN" pitchFamily="2" charset="0"/>
              </a:rPr>
            </a:br>
            <a:r>
              <a:rPr lang="en-US" sz="6000" dirty="0" err="1">
                <a:latin typeface="NikoshBAN" pitchFamily="2" charset="0"/>
                <a:cs typeface="NikoshBAN" pitchFamily="2" charset="0"/>
              </a:rPr>
              <a:t>কেন্দুয়া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,নেত্রকোনা।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0" y="533400"/>
            <a:ext cx="8153400" cy="4953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65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39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13800" dirty="0">
                <a:latin typeface="NikoshBAN" pitchFamily="2" charset="0"/>
                <a:cs typeface="NikoshBAN" pitchFamily="2" charset="0"/>
              </a:rPr>
              <a:t>ইসলাম শিক্ষা</a:t>
            </a:r>
            <a:br>
              <a:rPr lang="bn-BD" sz="13800" dirty="0">
                <a:latin typeface="NikoshBAN" pitchFamily="2" charset="0"/>
                <a:cs typeface="NikoshBAN" pitchFamily="2" charset="0"/>
              </a:rPr>
            </a:br>
            <a:r>
              <a:rPr lang="bn-BD" sz="13800" dirty="0">
                <a:latin typeface="NikoshBAN" pitchFamily="2" charset="0"/>
                <a:cs typeface="NikoshBAN" pitchFamily="2" charset="0"/>
              </a:rPr>
              <a:t>৮ম শ্রেণি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883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839200" cy="6629400"/>
          </a:xfrm>
        </p:spPr>
      </p:pic>
    </p:spTree>
    <p:extLst>
      <p:ext uri="{BB962C8B-B14F-4D97-AF65-F5344CB8AC3E}">
        <p14:creationId xmlns:p14="http://schemas.microsoft.com/office/powerpoint/2010/main" val="2297141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86800" cy="4114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dirty="0"/>
              <a:t>সমাজ সেবা </a:t>
            </a:r>
            <a:br>
              <a:rPr lang="bn-BD" dirty="0"/>
            </a:br>
            <a:r>
              <a:rPr lang="bn-BD" dirty="0"/>
              <a:t>৪র্থ অধ্যায়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03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318" y="304800"/>
            <a:ext cx="9163318" cy="5791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dirty="0"/>
              <a:t>এই পাঠ শেষে শিক্ষর্থীরা-</a:t>
            </a:r>
            <a:br>
              <a:rPr lang="bn-BD" dirty="0"/>
            </a:br>
            <a:r>
              <a:rPr lang="bn-BD" dirty="0"/>
              <a:t>১।সমাজ সেবা কী বলতে পারবে।</a:t>
            </a:r>
            <a:br>
              <a:rPr lang="bn-BD" dirty="0"/>
            </a:br>
            <a:r>
              <a:rPr lang="bn-BD" dirty="0"/>
              <a:t>২।সমাজ সেবার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bn-BD" dirty="0"/>
              <a:t> দিতে পারবে।</a:t>
            </a:r>
            <a:br>
              <a:rPr lang="bn-BD" dirty="0"/>
            </a:br>
            <a:r>
              <a:rPr lang="bn-BD" dirty="0"/>
              <a:t>৩।সমাজ সেবার গুরত্ব বলতে পারবে।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253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74"/>
            <a:ext cx="4675378" cy="3009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142" y="2564076"/>
            <a:ext cx="4767858" cy="432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064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6600" dirty="0"/>
              <a:t>(দল)</a:t>
            </a:r>
            <a:br>
              <a:rPr lang="bn-BD" sz="6600" dirty="0"/>
            </a:br>
            <a:r>
              <a:rPr lang="bn-BD" sz="6600" dirty="0"/>
              <a:t>সেবা মূলক কাজের ৫টি করে নাম লিখ।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791470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77200" cy="5287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62023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5400" dirty="0"/>
              <a:t>মূল্যায়ন</a:t>
            </a:r>
            <a:br>
              <a:rPr lang="bn-BD" sz="5400" dirty="0"/>
            </a:br>
            <a:r>
              <a:rPr lang="bn-BD" sz="5400" dirty="0"/>
              <a:t>সমাজ সেবা মূলক কাজের একটি উদাহরণ দাও।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11657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18</Words>
  <Application>Microsoft Office PowerPoint</Application>
  <PresentationFormat>On-screen Show (4:3)</PresentationFormat>
  <Paragraphs>10</Paragraphs>
  <Slides>11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NikoshBAN</vt:lpstr>
      <vt:lpstr>Office Theme</vt:lpstr>
      <vt:lpstr>স্বাগতম </vt:lpstr>
      <vt:lpstr>পরিচিতি হাবিল আহমেদ সহকারি শিক্ষক মাধ্যমিক বিদ্যালয় কেন্দুয়া,নেত্রকোনা।</vt:lpstr>
      <vt:lpstr>ইসলাম শিক্ষা ৮ম শ্রেণি</vt:lpstr>
      <vt:lpstr>PowerPoint Presentation</vt:lpstr>
      <vt:lpstr>সমাজ সেবা  ৪র্থ অধ্যায়</vt:lpstr>
      <vt:lpstr>এই পাঠ শেষে শিক্ষর্থীরা- ১।সমাজ সেবা কী বলতে পারবে। ২।সমাজ সেবার উদাহরণ দিতে পারবে। ৩।সমাজ সেবার গুরত্ব বলতে পারবে।</vt:lpstr>
      <vt:lpstr>PowerPoint Presentation</vt:lpstr>
      <vt:lpstr>(দল) সেবা মূলক কাজের ৫টি করে নাম লিখ।</vt:lpstr>
      <vt:lpstr>মূল্যায়ন সমাজ সেবা মূলক কাজের একটি উদাহরণ দাও।</vt:lpstr>
      <vt:lpstr>বাড়ীর কাজ লেখা পড়ার পাশা পাশি কি কি সেবামূলক কাজ করা যায় লিখে আনবে।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DOEL</cp:lastModifiedBy>
  <cp:revision>41</cp:revision>
  <dcterms:created xsi:type="dcterms:W3CDTF">2006-08-16T00:00:00Z</dcterms:created>
  <dcterms:modified xsi:type="dcterms:W3CDTF">2019-09-20T15:30:02Z</dcterms:modified>
</cp:coreProperties>
</file>