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7" r:id="rId2"/>
    <p:sldId id="258" r:id="rId3"/>
    <p:sldId id="275" r:id="rId4"/>
    <p:sldId id="260" r:id="rId5"/>
    <p:sldId id="272" r:id="rId6"/>
    <p:sldId id="273" r:id="rId7"/>
    <p:sldId id="270" r:id="rId8"/>
    <p:sldId id="274" r:id="rId9"/>
    <p:sldId id="271" r:id="rId10"/>
    <p:sldId id="264" r:id="rId11"/>
    <p:sldId id="261" r:id="rId12"/>
    <p:sldId id="276" r:id="rId13"/>
    <p:sldId id="277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8BA93-B8D9-493D-B021-0F89048E478A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24659-B0D6-4B5E-80CD-1878E751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659-B0D6-4B5E-80CD-1878E751AA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7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A137046-AC89-47B1-BA02-359E1D06C27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62D6-A34A-43C6-AABF-F664BA51C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046-AC89-47B1-BA02-359E1D06C27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62D6-A34A-43C6-AABF-F664BA51C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046-AC89-47B1-BA02-359E1D06C27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62D6-A34A-43C6-AABF-F664BA51C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046-AC89-47B1-BA02-359E1D06C27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62D6-A34A-43C6-AABF-F664BA51CE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046-AC89-47B1-BA02-359E1D06C27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62D6-A34A-43C6-AABF-F664BA51CE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046-AC89-47B1-BA02-359E1D06C27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62D6-A34A-43C6-AABF-F664BA51CE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046-AC89-47B1-BA02-359E1D06C27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62D6-A34A-43C6-AABF-F664BA51C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046-AC89-47B1-BA02-359E1D06C27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62D6-A34A-43C6-AABF-F664BA51CE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046-AC89-47B1-BA02-359E1D06C27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62D6-A34A-43C6-AABF-F664BA51C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046-AC89-47B1-BA02-359E1D06C27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62D6-A34A-43C6-AABF-F664BA51CE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7046-AC89-47B1-BA02-359E1D06C27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62D6-A34A-43C6-AABF-F664BA51C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137046-AC89-47B1-BA02-359E1D06C27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D0962D6-A34A-43C6-AABF-F664BA51CE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biplobrasid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52400"/>
            <a:ext cx="9296400" cy="662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4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দলিয়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14600"/>
            <a:ext cx="6400800" cy="3048001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অ্যাডা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লাভলেসকে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371600"/>
            <a:ext cx="6781800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প্রেরনে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বাঙ্গালী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জগদীশচন্দ্র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 ১৮৫৮-১৯৩৭) ।১৮৯৫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জগদীশচন্দ্র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অতিক্ষুদ্র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ব্যভার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প্রেরণে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 smtClean="0"/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ইতালির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গুগলিয়েলমো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মার্কনি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আবিস্কারক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3" descr="C:\Users\acer\Desktop\Images\Image2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389185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Images\Image23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62" y="3581400"/>
            <a:ext cx="1600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990600" y="1752600"/>
            <a:ext cx="2133600" cy="457200"/>
          </a:xfrm>
          <a:prstGeom prst="rightArrow">
            <a:avLst>
              <a:gd name="adj1" fmla="val 25806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জগদীস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চন্দ্র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বসু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19200" y="3581400"/>
            <a:ext cx="1905000" cy="1143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গুগলিয়েলমোমার্কনি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6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শতকের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ষাট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সত্তরের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প্রটোকল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কম্পিউটারসমুহের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আন্তঃসংযোগ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বিকশিত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১৯৭১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রেমন্ড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স্যামুয়েল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টমলিনসন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পত্রালাপের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4" descr="C:\Users\acer\Desktop\Images\Image2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44537"/>
            <a:ext cx="1371600" cy="95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057400" y="2590800"/>
            <a:ext cx="3124200" cy="838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রেমন্ড</a:t>
            </a:r>
            <a:r>
              <a:rPr lang="en-US" dirty="0" smtClean="0"/>
              <a:t> </a:t>
            </a:r>
            <a:r>
              <a:rPr lang="en-US" dirty="0" err="1" smtClean="0"/>
              <a:t>স্যামুয়েল</a:t>
            </a:r>
            <a:r>
              <a:rPr lang="en-US" dirty="0" smtClean="0"/>
              <a:t>  </a:t>
            </a:r>
            <a:r>
              <a:rPr lang="en-US" dirty="0" err="1" smtClean="0"/>
              <a:t>ট্মলিনসন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জাকারবাক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বন্ধুর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সূচিত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ফেসবুকের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২০১৪ 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১১৯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8" descr="C:\Users\acer\Desktop\Images\Image23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96" y="2514601"/>
            <a:ext cx="127628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905000" y="2819400"/>
            <a:ext cx="2647096" cy="12192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মার্ক</a:t>
            </a:r>
            <a:r>
              <a:rPr lang="en-US" dirty="0" smtClean="0"/>
              <a:t> </a:t>
            </a:r>
            <a:r>
              <a:rPr lang="en-US" dirty="0" err="1" smtClean="0"/>
              <a:t>জাকারবাক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noaction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804973"/>
              </p:ext>
            </p:extLst>
          </p:nvPr>
        </p:nvGraphicFramePr>
        <p:xfrm>
          <a:off x="4359275" y="3182938"/>
          <a:ext cx="4254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ackager Shell Object" showAsIcon="1" r:id="rId3" imgW="426240" imgH="491040" progId="Package">
                  <p:embed/>
                </p:oleObj>
              </mc:Choice>
              <mc:Fallback>
                <p:oleObj name="Packager Shell Object" showAsIcon="1" r:id="rId3" imgW="4262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9275" y="3182938"/>
                        <a:ext cx="4254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0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err="1" smtClean="0"/>
              <a:t>বাড়ীর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pPr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কখোন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কম্পিউটারসমুহের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আন্তঃসংযোগ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বিকাশিত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1295400"/>
            <a:ext cx="6553200" cy="5257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সবাইকে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ধন্যবাদ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429000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en-US" dirty="0" err="1" smtClean="0"/>
              <a:t>মৃধা</a:t>
            </a:r>
            <a:r>
              <a:rPr lang="en-US" dirty="0" smtClean="0"/>
              <a:t> </a:t>
            </a:r>
            <a:r>
              <a:rPr lang="en-US" dirty="0" err="1" smtClean="0"/>
              <a:t>বিপ্লব</a:t>
            </a:r>
            <a:r>
              <a:rPr lang="en-US" dirty="0" smtClean="0"/>
              <a:t> </a:t>
            </a:r>
            <a:r>
              <a:rPr lang="en-US" dirty="0" err="1" smtClean="0"/>
              <a:t>হসসেন</a:t>
            </a:r>
            <a:r>
              <a:rPr lang="en-US" dirty="0" smtClean="0"/>
              <a:t> </a:t>
            </a:r>
          </a:p>
          <a:p>
            <a:pPr indent="0">
              <a:buNone/>
            </a:pP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 </a:t>
            </a:r>
            <a:r>
              <a:rPr lang="en-US" dirty="0" err="1" smtClean="0"/>
              <a:t>কম্পিউটার</a:t>
            </a:r>
            <a:r>
              <a:rPr lang="en-US" dirty="0" smtClean="0"/>
              <a:t>) </a:t>
            </a:r>
          </a:p>
          <a:p>
            <a:pPr indent="0">
              <a:buNone/>
            </a:pPr>
            <a:r>
              <a:rPr lang="en-US" dirty="0" err="1" smtClean="0"/>
              <a:t>কাজলী</a:t>
            </a:r>
            <a:r>
              <a:rPr lang="en-US" dirty="0" smtClean="0"/>
              <a:t> </a:t>
            </a:r>
            <a:r>
              <a:rPr lang="en-US" dirty="0" err="1" smtClean="0"/>
              <a:t>ইসলামীয়া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 smtClean="0"/>
              <a:t> </a:t>
            </a:r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err="1" smtClean="0"/>
              <a:t>শ্রীপুর</a:t>
            </a:r>
            <a:r>
              <a:rPr lang="en-US" dirty="0" smtClean="0"/>
              <a:t>, </a:t>
            </a:r>
            <a:r>
              <a:rPr lang="en-US" dirty="0" err="1" smtClean="0"/>
              <a:t>মাগুরা</a:t>
            </a:r>
            <a:r>
              <a:rPr lang="en-US" dirty="0" smtClean="0"/>
              <a:t>। </a:t>
            </a:r>
          </a:p>
          <a:p>
            <a:pPr indent="0">
              <a:buNone/>
            </a:pP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নম্বরঃ</a:t>
            </a:r>
            <a:r>
              <a:rPr lang="en-US" dirty="0" smtClean="0"/>
              <a:t> ০১৯১৬৪০৬২৮৭ </a:t>
            </a:r>
          </a:p>
          <a:p>
            <a:pPr indent="0">
              <a:buNone/>
            </a:pPr>
            <a:r>
              <a:rPr lang="en-US" dirty="0" smtClean="0"/>
              <a:t>ই-</a:t>
            </a:r>
            <a:r>
              <a:rPr lang="en-US" dirty="0" err="1" smtClean="0"/>
              <a:t>মেইলঃ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hlinkClick r:id="rId2"/>
              </a:rPr>
              <a:t>biplobrasida@gmail.com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indent="0">
              <a:buNone/>
            </a:pPr>
            <a:r>
              <a:rPr lang="en-US" dirty="0" err="1" smtClean="0"/>
              <a:t>ফেসবুকঃ</a:t>
            </a:r>
            <a:r>
              <a:rPr lang="en-US" dirty="0" smtClean="0"/>
              <a:t> </a:t>
            </a:r>
            <a:r>
              <a:rPr lang="en-US" dirty="0" err="1" smtClean="0"/>
              <a:t>mreedha</a:t>
            </a:r>
            <a:r>
              <a:rPr lang="en-US" dirty="0" smtClean="0"/>
              <a:t> </a:t>
            </a:r>
            <a:r>
              <a:rPr lang="en-US" dirty="0" err="1" smtClean="0"/>
              <a:t>biplob</a:t>
            </a:r>
            <a:r>
              <a:rPr lang="en-US" dirty="0" smtClean="0"/>
              <a:t> </a:t>
            </a:r>
          </a:p>
          <a:p>
            <a:pPr indent="0">
              <a:buNone/>
            </a:pPr>
            <a:r>
              <a:rPr lang="en-US" dirty="0" err="1" smtClean="0"/>
              <a:t>ইমো</a:t>
            </a:r>
            <a:r>
              <a:rPr lang="en-US" dirty="0" smtClean="0"/>
              <a:t> </a:t>
            </a:r>
            <a:r>
              <a:rPr lang="en-US" dirty="0" err="1" smtClean="0"/>
              <a:t>নম্বরঃ</a:t>
            </a:r>
            <a:r>
              <a:rPr lang="en-US" dirty="0" smtClean="0"/>
              <a:t> ০১৭৯৩৮১৪৬২৪ </a:t>
            </a:r>
          </a:p>
          <a:p>
            <a:pPr indent="0">
              <a:buNone/>
            </a:pP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বাতায়নঃ</a:t>
            </a:r>
            <a:r>
              <a:rPr lang="en-US" dirty="0" smtClean="0"/>
              <a:t> </a:t>
            </a:r>
            <a:r>
              <a:rPr lang="en-US" dirty="0" err="1" smtClean="0"/>
              <a:t>biplobrasida</a:t>
            </a:r>
            <a:r>
              <a:rPr lang="en-US" dirty="0" smtClean="0"/>
              <a:t>  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2050" name="Picture 2" descr="C:\Users\acer\Desktop\Snapshot_20181109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048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4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শ্রেনি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১ম </a:t>
            </a:r>
          </a:p>
          <a:p>
            <a:pPr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10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 indent="0">
              <a:buNone/>
            </a:pPr>
            <a:endParaRPr lang="en-US" dirty="0"/>
          </a:p>
        </p:txBody>
      </p:sp>
      <p:pic>
        <p:nvPicPr>
          <p:cNvPr id="4" name="Picture 2" descr="C:\Users\acer\Desktop\Images\Image2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76705"/>
            <a:ext cx="1087694" cy="145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cer\Desktop\Images\Image2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23" y="2635739"/>
            <a:ext cx="10668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cer\Desktop\Images\Image2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77" y="2514600"/>
            <a:ext cx="10287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cer\Desktop\Images\Image23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9906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er\Desktop\Images\Image23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62" y="2514600"/>
            <a:ext cx="10668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cer\Desktop\Images\Image23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20" y="4104526"/>
            <a:ext cx="1181100" cy="129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acer\Desktop\Images\Image23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94" y="2533649"/>
            <a:ext cx="1211105" cy="13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cer\Desktop\Images\Image236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45" y="4078118"/>
            <a:ext cx="1291853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cer\Desktop\Images\Image236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49" y="4056815"/>
            <a:ext cx="1027612" cy="137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Images\Image236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3" y="4104526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447800"/>
            <a:ext cx="5638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497432"/>
            <a:ext cx="6477000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219200"/>
            <a:ext cx="678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905000"/>
            <a:ext cx="69342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ভিশনারি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প্রকৌশলী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নির্মাতাদের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তারসহ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তারহীন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কম্পিউতারের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মাইক্রোইলেকট্রনিক্সের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আইসিটিকে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মুঠোর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464169"/>
            <a:ext cx="71628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ব্যাবেস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 ১৭৯১-১৮৭১)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প্রকৌশলী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গনিতবিদের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ডিফারেনস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এনালিটিক্যাল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গননা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3657600"/>
            <a:ext cx="1371600" cy="949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C:\Users\acer\Desktop\Images\Image2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60884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553200" y="4724400"/>
            <a:ext cx="152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চার্লস</a:t>
            </a:r>
            <a:r>
              <a:rPr lang="en-US" dirty="0" smtClean="0"/>
              <a:t> </a:t>
            </a:r>
            <a:r>
              <a:rPr lang="en-US" dirty="0" err="1" smtClean="0"/>
              <a:t>ব্যাবেস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9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4452" y="533400"/>
            <a:ext cx="6781800" cy="286232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১৮৩৩সালে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ব্যাবেজের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অ্যাডা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লাভলেস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ব্যাবেজের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এনালিটিক্যাল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ইঞ্জিনকে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লাগানোর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‘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’-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অ্যাডা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লাভলেসকে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ধারনার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প্রবর্তক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১৮৪২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ব্যাবেজ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তুরিন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অ্যাডার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১৯৫৩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আবারো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বিজ্ঞানীরা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বুজতে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অ্যাডা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অ্যালগরিদম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প্রোগ্রামিংয়ের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ধারনাটাই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9" name="Picture 10" descr="C:\Users\acer\Desktop\Images\Image2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52" y="565355"/>
            <a:ext cx="137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06910" y="1784555"/>
            <a:ext cx="13716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 smtClean="0">
                <a:solidFill>
                  <a:srgbClr val="0070C0"/>
                </a:solidFill>
              </a:rPr>
              <a:t>অ্যাডা</a:t>
            </a:r>
            <a:r>
              <a:rPr lang="en-US" sz="1050" dirty="0" smtClean="0">
                <a:solidFill>
                  <a:srgbClr val="0070C0"/>
                </a:solidFill>
              </a:rPr>
              <a:t> </a:t>
            </a:r>
            <a:r>
              <a:rPr lang="en-US" sz="1050" dirty="0" err="1" smtClean="0">
                <a:solidFill>
                  <a:srgbClr val="0070C0"/>
                </a:solidFill>
              </a:rPr>
              <a:t>লাভ্লেস</a:t>
            </a:r>
            <a:endParaRPr lang="en-US" sz="10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7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586</TotalTime>
  <Words>478</Words>
  <Application>Microsoft Office PowerPoint</Application>
  <PresentationFormat>On-screen Show (4:3)</PresentationFormat>
  <Paragraphs>69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Couture</vt:lpstr>
      <vt:lpstr>Package</vt:lpstr>
      <vt:lpstr>PowerPoint Presentation</vt:lpstr>
      <vt:lpstr>শিক্ষক পরিচিতি </vt:lpstr>
      <vt:lpstr>পাঠ পরিচিতি </vt:lpstr>
      <vt:lpstr>এখানে কাদের ছবি দেখছ </vt:lpstr>
      <vt:lpstr>আজকের পাঠ</vt:lpstr>
      <vt:lpstr>PowerPoint Presentation</vt:lpstr>
      <vt:lpstr>PowerPoint Presentation</vt:lpstr>
      <vt:lpstr>একক কাজ </vt:lpstr>
      <vt:lpstr>PowerPoint Presentation</vt:lpstr>
      <vt:lpstr>দলিয় কাজ </vt:lpstr>
      <vt:lpstr>PowerPoint Presentation</vt:lpstr>
      <vt:lpstr>পাঠ বিশ্লেষন </vt:lpstr>
      <vt:lpstr>পাঠ বিশ্লেষন </vt:lpstr>
      <vt:lpstr>মুল্যায়ন </vt:lpstr>
      <vt:lpstr>বাড়ীর কাজ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97</cp:revision>
  <dcterms:created xsi:type="dcterms:W3CDTF">2018-03-17T15:51:23Z</dcterms:created>
  <dcterms:modified xsi:type="dcterms:W3CDTF">2019-09-12T15:12:58Z</dcterms:modified>
</cp:coreProperties>
</file>