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78" r:id="rId3"/>
    <p:sldId id="279" r:id="rId4"/>
    <p:sldId id="280" r:id="rId5"/>
    <p:sldId id="259" r:id="rId6"/>
    <p:sldId id="297" r:id="rId7"/>
    <p:sldId id="283" r:id="rId8"/>
    <p:sldId id="284" r:id="rId9"/>
    <p:sldId id="269" r:id="rId10"/>
    <p:sldId id="299" r:id="rId11"/>
    <p:sldId id="261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264" r:id="rId20"/>
    <p:sldId id="293" r:id="rId21"/>
    <p:sldId id="308" r:id="rId22"/>
    <p:sldId id="30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2185" autoAdjust="0"/>
  </p:normalViewPr>
  <p:slideViewPr>
    <p:cSldViewPr>
      <p:cViewPr varScale="1">
        <p:scale>
          <a:sx n="67" d="100"/>
          <a:sy n="67" d="100"/>
        </p:scale>
        <p:origin x="14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53DEE-3491-4083-B70E-6F3E3CA61568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09AF4-3FA5-47C5-923E-A6599F111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8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09AF4-3FA5-47C5-923E-A6599F1115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1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09AF4-3FA5-47C5-923E-A6599F1115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7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BAC9-36DB-4BD2-ABC1-BDF39C54F6A3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rasel604@gmail.com     01911096530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2C8B-E8AF-44AA-9E83-334CFB2CB59C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rasel604@gmail.com     01911096530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FD03-F123-4B99-816A-7D8F5E539E84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rasel604@gmail.com     01911096530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E8BA-9616-4167-A742-9683C9CA0E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0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C6E2-36ED-419A-873A-E65470A34C22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rasel604@gmail.com     01911096530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E7C7-290E-466E-BB18-79593545C521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rasel604@gmail.com     01911096530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A19A-174D-4024-8B36-782B8E195915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rasel604@gmail.com     01911096530     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CF14-F2CC-4C9C-ACB2-5616E9730B46}" type="datetime1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rasel604@gmail.com     01911096530                          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D893-6AFE-4EF6-AC86-545C1228932C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rasel604@gmail.com     01911096530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F6D1-3B7E-4646-941C-AE455A07AD2E}" type="datetime1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rasel604@gmail.com     01911096530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EE97-2C86-4B10-B0BB-08925874E510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rasel604@gmail.com     01911096530     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E150-8AEE-4BDE-B271-4767135EBBB7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rasel604@gmail.com     01911096530     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80ADB-CEC8-43C6-9B68-78FF853B4D4B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rasel604@gmail.com     01911096530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3158386"/>
            <a:ext cx="9028112" cy="2646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r>
              <a:rPr lang="en-US" sz="16600" b="1" dirty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Welcome</a:t>
            </a:r>
            <a:endParaRPr lang="en-US" sz="9600" b="1" dirty="0"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Kanij</a:t>
            </a:r>
            <a:r>
              <a:rPr lang="en-US" dirty="0"/>
              <a:t>            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3FCB0-0DDF-4B25-AAD0-DFD26AD17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533400"/>
            <a:ext cx="9753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Kanij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99327"/>
            <a:ext cx="7391400" cy="92333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Parts of Speech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8572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* The different kinds of words used for different purposes in a sentence are called parts of speech. 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2188" y="43260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>
                <a:solidFill>
                  <a:srgbClr val="0070C0"/>
                </a:solidFill>
              </a:rPr>
              <a:t>We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u="sng" dirty="0">
                <a:solidFill>
                  <a:srgbClr val="0070C0"/>
                </a:solidFill>
              </a:rPr>
              <a:t>are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u="sng" dirty="0">
                <a:solidFill>
                  <a:srgbClr val="0070C0"/>
                </a:solidFill>
              </a:rPr>
              <a:t>in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u="sng" dirty="0">
                <a:solidFill>
                  <a:srgbClr val="0070C0"/>
                </a:solidFill>
              </a:rPr>
              <a:t>the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u="sng" dirty="0">
                <a:solidFill>
                  <a:srgbClr val="0070C0"/>
                </a:solidFill>
              </a:rPr>
              <a:t>class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u="sng" dirty="0">
                <a:solidFill>
                  <a:srgbClr val="0070C0"/>
                </a:solidFill>
              </a:rPr>
              <a:t>room</a:t>
            </a:r>
            <a:r>
              <a:rPr lang="en-US" sz="60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8" name="Oval Callout 7"/>
          <p:cNvSpPr/>
          <p:nvPr/>
        </p:nvSpPr>
        <p:spPr>
          <a:xfrm flipH="1">
            <a:off x="342900" y="3695750"/>
            <a:ext cx="968326" cy="593565"/>
          </a:xfrm>
          <a:prstGeom prst="wedgeEllipseCallout">
            <a:avLst>
              <a:gd name="adj1" fmla="val -27690"/>
              <a:gd name="adj2" fmla="val 73021"/>
            </a:avLst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12188" y="5398277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Here Six parts = A sentence/Speech</a:t>
            </a:r>
          </a:p>
        </p:txBody>
      </p:sp>
    </p:spTree>
    <p:extLst>
      <p:ext uri="{BB962C8B-B14F-4D97-AF65-F5344CB8AC3E}">
        <p14:creationId xmlns:p14="http://schemas.microsoft.com/office/powerpoint/2010/main" val="16333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47560"/>
            <a:ext cx="7391400" cy="92333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Kind of Parts of Speech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3367438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There are Eight kinds-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7784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martArt Placeholder 16385"/>
          <p:cNvGrpSpPr>
            <a:grpSpLocks noChangeAspect="1"/>
          </p:cNvGrpSpPr>
          <p:nvPr/>
        </p:nvGrpSpPr>
        <p:grpSpPr bwMode="auto">
          <a:xfrm>
            <a:off x="152400" y="152400"/>
            <a:ext cx="8839200" cy="6553200"/>
            <a:chOff x="288" y="1017"/>
            <a:chExt cx="5184" cy="2832"/>
          </a:xfrm>
        </p:grpSpPr>
      </p:grp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3581400" y="2438400"/>
            <a:ext cx="22098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Parts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of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Speech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3124200" y="3352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5791200" y="3352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4800600" y="19812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4724400" y="4572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5486400" y="1676400"/>
            <a:ext cx="9144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2590800" y="3962400"/>
            <a:ext cx="1143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2819400" y="1752600"/>
            <a:ext cx="1066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5638800" y="40386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6248400" y="2286000"/>
            <a:ext cx="2743200" cy="1905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5400" b="1">
              <a:solidFill>
                <a:srgbClr val="00CC00"/>
              </a:solidFill>
            </a:endParaRPr>
          </a:p>
          <a:p>
            <a:pPr algn="ctr"/>
            <a:endParaRPr lang="en-US">
              <a:latin typeface="ChandrabatiMJ" pitchFamily="2" charset="0"/>
            </a:endParaRPr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228600" y="2286000"/>
            <a:ext cx="2895600" cy="1981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000" b="1">
              <a:solidFill>
                <a:srgbClr val="FF00FF"/>
              </a:solidFill>
            </a:endParaRPr>
          </a:p>
          <a:p>
            <a:pPr algn="ctr"/>
            <a:endParaRPr lang="en-US"/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3276600" y="4724400"/>
            <a:ext cx="2971800" cy="1981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000" b="1">
              <a:solidFill>
                <a:srgbClr val="0033CC"/>
              </a:solidFill>
            </a:endParaRPr>
          </a:p>
          <a:p>
            <a:pPr algn="ctr"/>
            <a:r>
              <a:rPr lang="en-US">
                <a:latin typeface="ChandrabatiMJ" pitchFamily="2" charset="0"/>
              </a:rPr>
              <a:t> </a:t>
            </a:r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3200400" y="257175"/>
            <a:ext cx="2743200" cy="1828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400" b="1">
              <a:solidFill>
                <a:srgbClr val="0033CC"/>
              </a:solidFill>
            </a:endParaRPr>
          </a:p>
          <a:p>
            <a:pPr algn="ctr"/>
            <a:endParaRPr lang="en-US" sz="3600" b="1">
              <a:latin typeface="ChandrabatiMJ" pitchFamily="2" charset="0"/>
            </a:endParaRPr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6096000" y="152400"/>
            <a:ext cx="2895600" cy="1981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FF00FF"/>
              </a:solidFill>
            </a:endParaRPr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6324600" y="4800600"/>
            <a:ext cx="2590800" cy="1905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5400" b="1">
              <a:solidFill>
                <a:srgbClr val="FF00FF"/>
              </a:solidFill>
            </a:endParaRPr>
          </a:p>
          <a:p>
            <a:pPr algn="ctr"/>
            <a:endParaRPr lang="en-US" sz="3600" b="1">
              <a:latin typeface="ChandrabatiMJ" pitchFamily="2" charset="0"/>
            </a:endParaRPr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228600" y="4724400"/>
            <a:ext cx="2819400" cy="1981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600" b="1">
              <a:solidFill>
                <a:srgbClr val="00CC00"/>
              </a:solidFill>
            </a:endParaRPr>
          </a:p>
          <a:p>
            <a:pPr algn="ctr"/>
            <a:endParaRPr lang="en-US">
              <a:latin typeface="ChandrabatiMJ" pitchFamily="2" charset="0"/>
            </a:endParaRPr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228600" y="228600"/>
            <a:ext cx="2895600" cy="1905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latin typeface="BhrahmaputraMJ" pitchFamily="2" charset="0"/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723899" y="767557"/>
            <a:ext cx="1828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CC00"/>
                </a:solidFill>
              </a:rPr>
              <a:t>Noun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352800" y="752476"/>
            <a:ext cx="2743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33CC"/>
                </a:solidFill>
              </a:rPr>
              <a:t>Pronoun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6172200" y="738187"/>
            <a:ext cx="3048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FF"/>
                </a:solidFill>
              </a:rPr>
              <a:t>Adjective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6743700" y="2878514"/>
            <a:ext cx="2209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CC00"/>
                </a:solidFill>
              </a:rPr>
              <a:t>Verb</a:t>
            </a:r>
          </a:p>
          <a:p>
            <a:pPr eaLnBrk="1" hangingPunct="1"/>
            <a:endParaRPr lang="en-US" dirty="0"/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6477000" y="5105400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FF"/>
                </a:solidFill>
              </a:rPr>
              <a:t>Adverb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3429000" y="5392737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33CC"/>
                </a:solidFill>
              </a:rPr>
              <a:t>Preposition</a:t>
            </a: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192087" y="5383212"/>
            <a:ext cx="2759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CC00"/>
                </a:solidFill>
              </a:rPr>
              <a:t>Conjunction</a:t>
            </a:r>
          </a:p>
          <a:p>
            <a:pPr eaLnBrk="1" hangingPunct="1"/>
            <a:endParaRPr lang="en-US" sz="3200" dirty="0"/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334962" y="5675313"/>
            <a:ext cx="2606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latin typeface="ChandrabatiMJ" pitchFamily="2" charset="0"/>
              </a:rPr>
              <a:t> </a:t>
            </a: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322262" y="2927350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00FF"/>
                </a:solidFill>
              </a:rPr>
              <a:t>Interjection</a:t>
            </a: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152400" y="3125788"/>
            <a:ext cx="297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latin typeface="Chandrabati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775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2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2000"/>
                                        <p:tgtEl>
                                          <p:spTgt spid="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2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16404" grpId="0" animBg="1"/>
      <p:bldP spid="16405" grpId="0"/>
      <p:bldP spid="16407" grpId="0"/>
      <p:bldP spid="16409" grpId="0"/>
      <p:bldP spid="16411" grpId="0"/>
      <p:bldP spid="16413" grpId="0"/>
      <p:bldP spid="16415" grpId="0"/>
      <p:bldP spid="16417" grpId="0"/>
      <p:bldP spid="164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33400"/>
            <a:ext cx="518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>
                <a:solidFill>
                  <a:srgbClr val="0070C0"/>
                </a:solidFill>
              </a:rPr>
              <a:t>We</a:t>
            </a:r>
            <a:r>
              <a:rPr lang="en-US" sz="6000" b="1" dirty="0">
                <a:solidFill>
                  <a:srgbClr val="0070C0"/>
                </a:solidFill>
              </a:rPr>
              <a:t> 				=</a:t>
            </a:r>
          </a:p>
          <a:p>
            <a:r>
              <a:rPr lang="en-US" sz="6000" b="1" u="sng" dirty="0">
                <a:solidFill>
                  <a:srgbClr val="0070C0"/>
                </a:solidFill>
              </a:rPr>
              <a:t>are</a:t>
            </a:r>
            <a:r>
              <a:rPr lang="en-US" sz="6000" b="1" dirty="0">
                <a:solidFill>
                  <a:srgbClr val="0070C0"/>
                </a:solidFill>
              </a:rPr>
              <a:t> 				=</a:t>
            </a:r>
          </a:p>
          <a:p>
            <a:r>
              <a:rPr lang="en-US" sz="6000" b="1" u="sng" dirty="0">
                <a:solidFill>
                  <a:srgbClr val="0070C0"/>
                </a:solidFill>
              </a:rPr>
              <a:t>in</a:t>
            </a:r>
            <a:r>
              <a:rPr lang="en-US" sz="6000" b="1" dirty="0">
                <a:solidFill>
                  <a:srgbClr val="0070C0"/>
                </a:solidFill>
              </a:rPr>
              <a:t> 					=</a:t>
            </a:r>
          </a:p>
          <a:p>
            <a:r>
              <a:rPr lang="en-US" sz="6000" b="1" u="sng" dirty="0">
                <a:solidFill>
                  <a:srgbClr val="0070C0"/>
                </a:solidFill>
              </a:rPr>
              <a:t>the class room</a:t>
            </a:r>
            <a:r>
              <a:rPr lang="en-US" sz="6000" b="1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609600"/>
            <a:ext cx="2590800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Pronoun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1524000"/>
            <a:ext cx="2819400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Verb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2438400"/>
            <a:ext cx="3200400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Preposition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3360003"/>
            <a:ext cx="2819400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Noun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8006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We are in the class room.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7794" y="4818185"/>
            <a:ext cx="617806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7252" y="4818185"/>
            <a:ext cx="2065606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Speech</a:t>
            </a:r>
          </a:p>
        </p:txBody>
      </p:sp>
    </p:spTree>
    <p:extLst>
      <p:ext uri="{BB962C8B-B14F-4D97-AF65-F5344CB8AC3E}">
        <p14:creationId xmlns:p14="http://schemas.microsoft.com/office/powerpoint/2010/main" val="52765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8" y="530652"/>
            <a:ext cx="1927412" cy="2288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563" y="606852"/>
            <a:ext cx="1958788" cy="2288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606853"/>
            <a:ext cx="1676400" cy="2288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550236"/>
            <a:ext cx="1849600" cy="2192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797" y="2697393"/>
            <a:ext cx="1844262" cy="2007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1615" y="3209768"/>
            <a:ext cx="1703785" cy="1317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2092" y="2959410"/>
            <a:ext cx="2189000" cy="1941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cheetah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26" y="4724400"/>
            <a:ext cx="2460991" cy="22268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5200" y="4724400"/>
            <a:ext cx="19812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2092" y="5172996"/>
            <a:ext cx="2389585" cy="1514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905000" y="-76200"/>
            <a:ext cx="5480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Tell about the pictures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7005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Kanij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20"/>
          <p:cNvSpPr>
            <a:spLocks noChangeArrowheads="1"/>
          </p:cNvSpPr>
          <p:nvPr/>
        </p:nvSpPr>
        <p:spPr bwMode="auto">
          <a:xfrm>
            <a:off x="2819400" y="457200"/>
            <a:ext cx="2895600" cy="1905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latin typeface="BhrahmaputraMJ" pitchFamily="2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352800" y="997744"/>
            <a:ext cx="1828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CC00"/>
                </a:solidFill>
              </a:rPr>
              <a:t>Noun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09600" y="2667000"/>
            <a:ext cx="85344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A noun is the name of any person, place or thing.        </a:t>
            </a:r>
          </a:p>
        </p:txBody>
      </p:sp>
    </p:spTree>
    <p:extLst>
      <p:ext uri="{BB962C8B-B14F-4D97-AF65-F5344CB8AC3E}">
        <p14:creationId xmlns:p14="http://schemas.microsoft.com/office/powerpoint/2010/main" val="1276125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 mango.JPG"/>
          <p:cNvPicPr>
            <a:picLocks noChangeAspect="1"/>
          </p:cNvPicPr>
          <p:nvPr/>
        </p:nvPicPr>
        <p:blipFill>
          <a:blip r:embed="rId2"/>
          <a:srcRect l="24038" r="25000" b="16667"/>
          <a:stretch>
            <a:fillRect/>
          </a:stretch>
        </p:blipFill>
        <p:spPr>
          <a:xfrm>
            <a:off x="533400" y="0"/>
            <a:ext cx="4038600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inap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9308"/>
            <a:ext cx="35814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05200"/>
            <a:ext cx="3048000" cy="2809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83" y="3313699"/>
            <a:ext cx="3200400" cy="3371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733800" y="3313699"/>
            <a:ext cx="137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Ask and Ans.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547248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1975"/>
            <a:ext cx="81534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Action: Read silently and note it.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866336"/>
            <a:ext cx="2804158" cy="769441"/>
          </a:xfrm>
          <a:prstGeom prst="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Noun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600200"/>
            <a:ext cx="2804158" cy="769441"/>
          </a:xfrm>
          <a:prstGeom prst="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Pronoun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328204"/>
            <a:ext cx="2804159" cy="769441"/>
          </a:xfrm>
          <a:prstGeom prst="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Verb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3062068"/>
            <a:ext cx="2805332" cy="769441"/>
          </a:xfrm>
          <a:prstGeom prst="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Adjective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810000"/>
            <a:ext cx="2805332" cy="769441"/>
          </a:xfrm>
          <a:prstGeom prst="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Adverb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4557932"/>
            <a:ext cx="2805332" cy="707886"/>
          </a:xfrm>
          <a:prstGeom prst="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Preposition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243732"/>
            <a:ext cx="2819400" cy="707886"/>
          </a:xfrm>
          <a:prstGeom prst="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Conjunction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837028"/>
            <a:ext cx="457200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1592759"/>
            <a:ext cx="457200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4200" y="2354759"/>
            <a:ext cx="457200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4200" y="3040559"/>
            <a:ext cx="457200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4200" y="3726359"/>
            <a:ext cx="457200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4412159"/>
            <a:ext cx="457200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4200" y="5181600"/>
            <a:ext cx="457200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1400" y="867508"/>
            <a:ext cx="5396130" cy="769441"/>
          </a:xfrm>
          <a:prstGeom prst="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81400" y="1609197"/>
            <a:ext cx="5410198" cy="769441"/>
          </a:xfrm>
          <a:prstGeom prst="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7332" y="2352056"/>
            <a:ext cx="5424266" cy="769441"/>
          </a:xfrm>
          <a:prstGeom prst="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6710" y="3082762"/>
            <a:ext cx="5414889" cy="769441"/>
          </a:xfrm>
          <a:prstGeom prst="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দোষ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399" y="3852587"/>
            <a:ext cx="5419579" cy="646331"/>
          </a:xfrm>
          <a:prstGeom prst="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দোষ-গুন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5938519"/>
            <a:ext cx="2819400" cy="707886"/>
          </a:xfrm>
          <a:prstGeom prst="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Interjection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24200" y="5936159"/>
            <a:ext cx="457200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67332" y="4488359"/>
            <a:ext cx="5424268" cy="769441"/>
          </a:xfrm>
          <a:prstGeom prst="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মশলা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67332" y="5255158"/>
            <a:ext cx="5424268" cy="646331"/>
          </a:xfrm>
          <a:prstGeom prst="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সংযোজক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67331" y="5914003"/>
            <a:ext cx="5424267" cy="769441"/>
          </a:xfrm>
          <a:prstGeom prst="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আবেগসূচক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02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2"/>
            <a:ext cx="8640960" cy="830997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Individual Work </a:t>
            </a:r>
            <a:endParaRPr 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905000"/>
            <a:ext cx="8640960" cy="156966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Write the name of the kinds of Parts of Speech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0422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2"/>
            <a:ext cx="8640960" cy="830997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Group work</a:t>
            </a:r>
            <a:endParaRPr 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590800"/>
            <a:ext cx="8640960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Define the Part of Speech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Kanij</a:t>
            </a:r>
            <a:r>
              <a:rPr lang="en-US" dirty="0"/>
              <a:t>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196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084" y="429607"/>
            <a:ext cx="4536504" cy="132343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 extrusionH="57150">
              <a:bevelT w="57150" h="38100" prst="artDeco"/>
            </a:sp3d>
          </a:bodyPr>
          <a:lstStyle/>
          <a:p>
            <a:pPr algn="ctr"/>
            <a:r>
              <a:rPr lang="en-US" sz="8000" b="1" dirty="0"/>
              <a:t>Presenter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3124201"/>
            <a:ext cx="8958262" cy="3231774"/>
          </a:xfrm>
        </p:spPr>
        <p:txBody>
          <a:bodyPr/>
          <a:lstStyle/>
          <a:p>
            <a:r>
              <a:rPr lang="en-US" sz="4000" dirty="0" err="1"/>
              <a:t>Ummey</a:t>
            </a:r>
            <a:r>
              <a:rPr lang="en-US" sz="4000" dirty="0"/>
              <a:t> </a:t>
            </a:r>
            <a:r>
              <a:rPr lang="en-US" sz="4000" dirty="0" err="1"/>
              <a:t>Kanij</a:t>
            </a:r>
            <a:r>
              <a:rPr lang="en-US" sz="4000" dirty="0"/>
              <a:t> </a:t>
            </a:r>
            <a:r>
              <a:rPr lang="en-US" sz="4000" dirty="0" err="1"/>
              <a:t>Billah</a:t>
            </a:r>
            <a:endParaRPr lang="en-US" sz="4000" dirty="0"/>
          </a:p>
          <a:p>
            <a:r>
              <a:rPr lang="en-US" sz="4000" dirty="0"/>
              <a:t>Assistant Teacher</a:t>
            </a:r>
          </a:p>
          <a:p>
            <a:r>
              <a:rPr lang="en-US" sz="4000" dirty="0"/>
              <a:t>Dhaka Match Industries secondary </a:t>
            </a:r>
            <a:r>
              <a:rPr lang="en-US" sz="4000" dirty="0" err="1"/>
              <a:t>school,Khulna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E878C3-5E9D-4E73-8782-116D738A2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2" y="0"/>
            <a:ext cx="285273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7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640960" cy="830997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Evaluation</a:t>
            </a:r>
            <a:endParaRPr 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Kanij</a:t>
            </a:r>
            <a:r>
              <a:rPr lang="en-US" dirty="0"/>
              <a:t>            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1143000"/>
            <a:ext cx="6188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>
                <a:solidFill>
                  <a:srgbClr val="0070C0"/>
                </a:solidFill>
              </a:rPr>
              <a:t>Rima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u="sng" dirty="0">
                <a:solidFill>
                  <a:srgbClr val="0070C0"/>
                </a:solidFill>
              </a:rPr>
              <a:t>reads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u="sng" dirty="0">
                <a:solidFill>
                  <a:srgbClr val="0070C0"/>
                </a:solidFill>
              </a:rPr>
              <a:t>book</a:t>
            </a:r>
            <a:r>
              <a:rPr lang="en-US" sz="60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9" name="Down Arrow 8"/>
          <p:cNvSpPr/>
          <p:nvPr/>
        </p:nvSpPr>
        <p:spPr>
          <a:xfrm flipV="1">
            <a:off x="2057400" y="2144321"/>
            <a:ext cx="457200" cy="601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477694" y="2652152"/>
            <a:ext cx="4999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*What is it?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7694" y="3747076"/>
            <a:ext cx="6311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* Has it any name?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7694" y="4729914"/>
            <a:ext cx="5685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* So, it is -----</a:t>
            </a:r>
          </a:p>
        </p:txBody>
      </p:sp>
    </p:spTree>
    <p:extLst>
      <p:ext uri="{BB962C8B-B14F-4D97-AF65-F5344CB8AC3E}">
        <p14:creationId xmlns:p14="http://schemas.microsoft.com/office/powerpoint/2010/main" val="40307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Kanij</a:t>
            </a:r>
            <a:r>
              <a:rPr lang="en-US" dirty="0"/>
              <a:t>                                       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575864"/>
              </p:ext>
            </p:extLst>
          </p:nvPr>
        </p:nvGraphicFramePr>
        <p:xfrm>
          <a:off x="3106941" y="1358028"/>
          <a:ext cx="2944089" cy="2832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Picture (32-bit)" r:id="rId3" imgW="4095878" imgH="4095878" progId="">
                  <p:embed/>
                </p:oleObj>
              </mc:Choice>
              <mc:Fallback>
                <p:oleObj name="Picture (32-bit)" r:id="rId3" imgW="4095878" imgH="40958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941" y="1358028"/>
                        <a:ext cx="2944089" cy="28329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418034" y="2113019"/>
            <a:ext cx="342222" cy="1395599"/>
            <a:chOff x="-1339053" y="1442190"/>
            <a:chExt cx="342222" cy="1771463"/>
          </a:xfrm>
        </p:grpSpPr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-1339053" y="1442190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 rot="10800000">
              <a:off x="-1334259" y="2335739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18034" y="1931245"/>
            <a:ext cx="342222" cy="1771463"/>
            <a:chOff x="-1339053" y="1442190"/>
            <a:chExt cx="342222" cy="1771463"/>
          </a:xfrm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-1339053" y="1442190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solidFill>
              <a:srgbClr val="33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 rot="10800000">
              <a:off x="-1334259" y="2335739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84061" y="2630464"/>
            <a:ext cx="385049" cy="348392"/>
            <a:chOff x="749528" y="2488738"/>
            <a:chExt cx="481442" cy="439213"/>
          </a:xfrm>
        </p:grpSpPr>
        <p:sp>
          <p:nvSpPr>
            <p:cNvPr id="12" name="Oval 11"/>
            <p:cNvSpPr/>
            <p:nvPr/>
          </p:nvSpPr>
          <p:spPr>
            <a:xfrm>
              <a:off x="749528" y="2488738"/>
              <a:ext cx="481442" cy="43921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30069" y="2642164"/>
              <a:ext cx="120360" cy="141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34982" y="4251292"/>
            <a:ext cx="8640960" cy="186204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15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See you again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6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Kanij</a:t>
            </a:r>
            <a:r>
              <a:rPr lang="en-US" dirty="0"/>
              <a:t>   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7DEED-98DF-4218-9072-BDB235C86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3562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02EF82-F971-4BA7-9613-3E576D3EE931}"/>
              </a:ext>
            </a:extLst>
          </p:cNvPr>
          <p:cNvSpPr txBox="1"/>
          <p:nvPr/>
        </p:nvSpPr>
        <p:spPr>
          <a:xfrm>
            <a:off x="1676400" y="7620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7328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8229600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lephant" pitchFamily="18" charset="0"/>
              </a:rPr>
              <a:t>WELCOME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3352800"/>
            <a:ext cx="182880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70C0"/>
                </a:solidFill>
                <a:latin typeface="Elephant" pitchFamily="18" charset="0"/>
              </a:rPr>
              <a:t>To</a:t>
            </a:r>
            <a:r>
              <a:rPr lang="en-US" sz="7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4648200"/>
            <a:ext cx="7696200" cy="13234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Elephant" pitchFamily="18" charset="0"/>
              </a:rPr>
              <a:t>					Class</a:t>
            </a:r>
          </a:p>
        </p:txBody>
      </p:sp>
      <p:pic>
        <p:nvPicPr>
          <p:cNvPr id="41985" name="Picture 1" descr="C:\Documents and Settings\Pintu\My Documents\kezdőkne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343400"/>
            <a:ext cx="4267200" cy="1924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kanij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095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English </a:t>
            </a: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4400" baseline="30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nd</a:t>
            </a: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Paper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1219200"/>
            <a:ext cx="8229600" cy="12192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Class-7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kumimoji="0" lang="en-US" sz="4400" b="1" i="0" u="none" strike="noStrike" kern="1200" normalizeH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              Lesson</a:t>
            </a:r>
            <a:endParaRPr kumimoji="0" lang="en-US" sz="4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2438400"/>
            <a:ext cx="1143000" cy="4039722"/>
          </a:xfrm>
          <a:prstGeom prst="rect">
            <a:avLst/>
          </a:prstGeom>
          <a:solidFill>
            <a:srgbClr val="7030A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001000" y="2438400"/>
            <a:ext cx="1143000" cy="4039722"/>
          </a:xfrm>
          <a:prstGeom prst="rect">
            <a:avLst/>
          </a:prstGeom>
          <a:solidFill>
            <a:srgbClr val="7030A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76" y="2590800"/>
            <a:ext cx="2426498" cy="152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93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35696" y="332656"/>
            <a:ext cx="557922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Let’s see the pictures</a:t>
            </a:r>
            <a:endParaRPr lang="en-US" sz="7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58" y="3086665"/>
            <a:ext cx="2174242" cy="619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45482"/>
            <a:ext cx="1698944" cy="14739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27184"/>
            <a:ext cx="2454140" cy="8942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07" y="4798217"/>
            <a:ext cx="3325693" cy="15263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39425" y="3898156"/>
            <a:ext cx="3404986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Parts of body</a:t>
            </a:r>
            <a:endParaRPr lang="en-US" sz="7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792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Kanij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t="2221" r="6412" b="7778"/>
          <a:stretch/>
        </p:blipFill>
        <p:spPr>
          <a:xfrm>
            <a:off x="2209800" y="838200"/>
            <a:ext cx="4385499" cy="40830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19300" y="381000"/>
            <a:ext cx="5105400" cy="525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700056" y="5181600"/>
            <a:ext cx="3404986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Human body</a:t>
            </a:r>
            <a:endParaRPr lang="en-US" sz="7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731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orizontal Scroll 3"/>
          <p:cNvSpPr/>
          <p:nvPr/>
        </p:nvSpPr>
        <p:spPr>
          <a:xfrm>
            <a:off x="76200" y="2039472"/>
            <a:ext cx="8873319" cy="428512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Guess-</a:t>
            </a:r>
          </a:p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is our topic?</a:t>
            </a:r>
            <a:endParaRPr lang="en-GB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Kanij</a:t>
            </a:r>
            <a:r>
              <a:rPr lang="en-US" dirty="0"/>
              <a:t>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4060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rasel604@gmail.com     01911096530                          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63043" y="510988"/>
            <a:ext cx="6380679" cy="96818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Todays topic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76200" y="2039472"/>
            <a:ext cx="8873319" cy="238012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Parts of Speech</a:t>
            </a:r>
            <a:endParaRPr lang="en-GB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2519" y="4495802"/>
            <a:ext cx="6380679" cy="96818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Episode- One</a:t>
            </a:r>
          </a:p>
        </p:txBody>
      </p:sp>
    </p:spTree>
    <p:extLst>
      <p:ext uri="{BB962C8B-B14F-4D97-AF65-F5344CB8AC3E}">
        <p14:creationId xmlns:p14="http://schemas.microsoft.com/office/powerpoint/2010/main" val="246642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927"/>
            <a:ext cx="5908964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5400" dirty="0"/>
              <a:t>  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622" y="13583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Students will be able to-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352922"/>
            <a:ext cx="6899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#. Learn about Parts of Speech.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388057"/>
            <a:ext cx="587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#. Define Parts of Speech.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423192"/>
            <a:ext cx="6899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#. Classify Parts of Speech.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Kanij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8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  <p:bldP spid="4" grpId="0" build="p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317</Words>
  <Application>Microsoft Office PowerPoint</Application>
  <PresentationFormat>On-screen Show (4:3)</PresentationFormat>
  <Paragraphs>112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BhrahmaputraMJ</vt:lpstr>
      <vt:lpstr>Calibri</vt:lpstr>
      <vt:lpstr>ChandrabatiMJ</vt:lpstr>
      <vt:lpstr>Elephant</vt:lpstr>
      <vt:lpstr>NikoshBAN</vt:lpstr>
      <vt:lpstr>Shonar Bangla</vt:lpstr>
      <vt:lpstr>Times New Roman</vt:lpstr>
      <vt:lpstr>Office Theme</vt:lpstr>
      <vt:lpstr>Picture (32-bit)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DELL</cp:lastModifiedBy>
  <cp:revision>329</cp:revision>
  <dcterms:created xsi:type="dcterms:W3CDTF">2006-08-16T00:00:00Z</dcterms:created>
  <dcterms:modified xsi:type="dcterms:W3CDTF">2019-12-05T04:51:22Z</dcterms:modified>
</cp:coreProperties>
</file>