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ishSilentChick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7239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397000"/>
          <a:ext cx="8305800" cy="30987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05000"/>
                <a:gridCol w="6400800"/>
              </a:tblGrid>
              <a:tr h="1032933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কীভাবে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পানি ব্যবহার করে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32933"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32933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838200"/>
            <a:ext cx="82296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তোমরা নিচের ছকটি খাতায় তুল এবং পূরণ করঃ (একক কাজ)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397000"/>
          <a:ext cx="8001000" cy="4494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6477000"/>
              </a:tblGrid>
              <a:tr h="1286933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কীভাবে পানি ব্যবহার করে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86933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তৈরি, মাটি থেকে পুষ্টি উপাদান সংগ্রহ করা ও দেহের বিভিন্ন অংশে সরবরাহ করা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86933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পরিপাক, দেহের বিভিন্ন অংশে পুষ্টি উপাদান পরিবহন শোষণ করা।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838200"/>
            <a:ext cx="8001000" cy="52322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আমার পূরণকৃত ছকটি দেখ এবং মিলিয়ে নাও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838200"/>
            <a:ext cx="5410200" cy="95410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সবাই আমার নির্দেশনা মনোযোগ দিয়ে শুনবে এবং ৪ টি দলে ভাগ হবে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133600"/>
            <a:ext cx="24384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দলের নামঃ বেলি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প্রাণীর ২টি পানির ব্যবহার লিখ।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2133600"/>
            <a:ext cx="2971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u="sng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দলের নামঃ জবা</a:t>
            </a:r>
          </a:p>
          <a:p>
            <a:r>
              <a:rPr lang="bn-BD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উদ্ভিদের ২টি পানির প্রয়োজনীয়তা লিখ।</a:t>
            </a:r>
            <a:endParaRPr lang="en-US" sz="2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810000"/>
            <a:ext cx="22860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দলের নামঃ গোলাপ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উদ্ভিদের ২টি পানির ব্যবহার লিখ।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3886200"/>
            <a:ext cx="3200400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দলের নামঃ শাপলা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প্রাণীর ২টি পানির প্রয়োজনীয়তা লিখ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14400"/>
            <a:ext cx="2362200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6019800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প্রাণী কী পান করে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667000"/>
            <a:ext cx="6019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উদ্ভিদ খাদ্য তৈরি করতে কী ব্যবহার করে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733800"/>
            <a:ext cx="6019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প্রাণীর ১ টি পানির ব্যবহার বল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800600"/>
            <a:ext cx="6096000" cy="584775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উদ্ভিদের ১ টি পানির ব্যবহার বল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90600"/>
            <a:ext cx="48768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057400"/>
            <a:ext cx="5943600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উদ্ভিদের পানির ৩টি ব্যবহার লিখ।</a:t>
            </a:r>
            <a:endParaRPr lang="en-US" sz="44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n4tao4fD0f1s5e5bko1_4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066800"/>
            <a:ext cx="7983164" cy="4690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3124200"/>
            <a:ext cx="3962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686800" cy="4953000"/>
          </a:xfrm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latin typeface="NikoshBAN" pitchFamily="2" charset="0"/>
                <a:cs typeface="NikoshBAN" pitchFamily="2" charset="0"/>
              </a:rPr>
            </a:b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ক্যজসাই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6000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ইটছড়ি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www.kejomarma@gmail.com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9817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26057"/>
            <a:ext cx="1905000" cy="2188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3352799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 বিজ্ঞান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পঞ্চম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শাখা-ক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৪০ মিনিট 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68580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mblr_nfil61QY6v1tl0dm3o1_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67" y="1371600"/>
            <a:ext cx="7645067" cy="40386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2000" y="457200"/>
            <a:ext cx="7696200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ছবিতে আমরা কি দেখতে পাচ্ছি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562600"/>
            <a:ext cx="7620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 আমরা কী দেখতে পাচ্ছি ? </a:t>
            </a:r>
          </a:p>
          <a:p>
            <a:pPr marL="342900" indent="-342900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২) উদ্ভিদ ও প্রাণীর জন্য কী প্রয়োজন ?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295400"/>
            <a:ext cx="7924800" cy="34163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পাঠ ঘোষণাঃ  </a:t>
            </a:r>
          </a:p>
          <a:p>
            <a:r>
              <a:rPr lang="bn-BD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আমরা আজকে পড়বো</a:t>
            </a:r>
          </a:p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“উদ্ভিদ ও প্রাণীর জন্য পানি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6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830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 ফলঃ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৩.১.১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 ও প্রাণী র জীবনে পানির প্রয়োজনীয়তা ব্যাখ্যা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752600"/>
            <a:ext cx="2971800" cy="29718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752600"/>
            <a:ext cx="3048000" cy="3048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76400" y="990600"/>
            <a:ext cx="5257800" cy="523220"/>
          </a:xfrm>
          <a:prstGeom prst="rect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ছবিগুলো দেখি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105400"/>
            <a:ext cx="2819400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গরু পানি খাচ্ছে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181600"/>
            <a:ext cx="28956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পানির অভাবে মৃতপ্রায় গাছ।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8001000" cy="76944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8001000" cy="31700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 ছাড়া কোন প্রাণী ও উদ্ভিদ বাঁচতে পারে না। প্রাণী বিভিন্ন কাজে পানি ব্যবহার করে। প্রাণী পানি পান করে ও বেঁচে থাকে। তাছাড়া বিভিন্ন প্রাণী পানিতে বাস করে। উদ্ভিদ সালোকসংশ্লেষণের সময় পানি ব্যবহার করে এবং খাদ্য তৈরি করে।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3962399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শিক্ষার্থীদের পাঠ্যবই-এর ১৫ পৃষ্ঠা খুলতে বলব এবং নীরবে ৪/৫ মিনিট পড়তে দিব। অতপর পাঠ্যবইয়ের ১৫ পৃষ্ঠার ছকটি তাদের খাতায় তুলতে বলব।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8580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195</TotalTime>
  <Words>288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Times New Roman</vt:lpstr>
      <vt:lpstr>Vrinda</vt:lpstr>
      <vt:lpstr>Office Theme</vt:lpstr>
      <vt:lpstr>PowerPoint Presentation</vt:lpstr>
      <vt:lpstr>পরিচিতি ক্যজসাই মারমা  সহকারী শিক্ষক ইটছড়ি সরকারি প্রাথমিক বিদ্যালয় খাগড়াছড়ি সদর। www.kejomarma@gmail.com </vt:lpstr>
      <vt:lpstr>বিষয়ঃ প্রাথমিক বিজ্ঞান   শ্রেণিঃ পঞ্চম  শাখা-ক সময়ঃ ৪০ মিনিট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শিক্ষার্থীদের পাঠ্যবই-এর ১৫ পৃষ্ঠা খুলতে বলব এবং নীরবে ৪/৫ মিনিট পড়তে দিব। অতপর পাঠ্যবইয়ের ১৫ পৃষ্ঠার ছকটি তাদের খাতায় তুলতে বলব।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Ekushy</cp:lastModifiedBy>
  <cp:revision>37</cp:revision>
  <dcterms:created xsi:type="dcterms:W3CDTF">2006-08-16T00:00:00Z</dcterms:created>
  <dcterms:modified xsi:type="dcterms:W3CDTF">2019-12-05T14:42:47Z</dcterms:modified>
</cp:coreProperties>
</file>