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9" r:id="rId3"/>
    <p:sldId id="276" r:id="rId4"/>
    <p:sldId id="263" r:id="rId5"/>
    <p:sldId id="265" r:id="rId6"/>
    <p:sldId id="257" r:id="rId7"/>
    <p:sldId id="272" r:id="rId8"/>
    <p:sldId id="267" r:id="rId9"/>
    <p:sldId id="273" r:id="rId10"/>
    <p:sldId id="256" r:id="rId11"/>
    <p:sldId id="261" r:id="rId12"/>
    <p:sldId id="266" r:id="rId13"/>
    <p:sldId id="259" r:id="rId14"/>
    <p:sldId id="260" r:id="rId15"/>
    <p:sldId id="271" r:id="rId16"/>
    <p:sldId id="270" r:id="rId17"/>
    <p:sldId id="274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D33B-E3D9-4793-9D5B-6835C8D62F8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031E-A154-4769-8473-582682281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D33B-E3D9-4793-9D5B-6835C8D62F8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031E-A154-4769-8473-582682281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6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D33B-E3D9-4793-9D5B-6835C8D62F8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031E-A154-4769-8473-582682281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0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D33B-E3D9-4793-9D5B-6835C8D62F8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031E-A154-4769-8473-582682281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7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D33B-E3D9-4793-9D5B-6835C8D62F8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031E-A154-4769-8473-582682281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7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D33B-E3D9-4793-9D5B-6835C8D62F8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031E-A154-4769-8473-582682281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9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D33B-E3D9-4793-9D5B-6835C8D62F8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031E-A154-4769-8473-582682281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D33B-E3D9-4793-9D5B-6835C8D62F8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031E-A154-4769-8473-582682281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3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D33B-E3D9-4793-9D5B-6835C8D62F8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031E-A154-4769-8473-582682281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5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D33B-E3D9-4793-9D5B-6835C8D62F8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031E-A154-4769-8473-582682281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5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D33B-E3D9-4793-9D5B-6835C8D62F8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031E-A154-4769-8473-582682281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1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0D33B-E3D9-4793-9D5B-6835C8D62F8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031E-A154-4769-8473-582682281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2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19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03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1309"/>
            <a:ext cx="123795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0112" y="400988"/>
            <a:ext cx="25978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1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r="2404"/>
          <a:stretch/>
        </p:blipFill>
        <p:spPr>
          <a:xfrm>
            <a:off x="805218" y="672152"/>
            <a:ext cx="5158854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90" y="672152"/>
            <a:ext cx="5194988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33438" y="5024565"/>
            <a:ext cx="10343656" cy="14465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খুঁড়ে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সুপ্রাচীন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16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9" y="861898"/>
            <a:ext cx="3990476" cy="51904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Cloud 2"/>
          <p:cNvSpPr/>
          <p:nvPr/>
        </p:nvSpPr>
        <p:spPr>
          <a:xfrm>
            <a:off x="542923" y="1667262"/>
            <a:ext cx="6605517" cy="410797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আদর্শপাঠ ও পাঠ্যাংশ আলোচনা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4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033" y="521810"/>
            <a:ext cx="7301133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সাহায্য কিছু শব্দের অর্থ ও বাক্য শিখি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031" y="1520773"/>
            <a:ext cx="218049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53" y="1393717"/>
            <a:ext cx="1746256" cy="11038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82438" y="1416232"/>
            <a:ext cx="418931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 পুরাতন বা প্রাচীন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032" y="3157974"/>
            <a:ext cx="218049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জনপদ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82" y="2975019"/>
            <a:ext cx="1616331" cy="10692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8031" y="4790222"/>
            <a:ext cx="218049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4" y="4683597"/>
            <a:ext cx="1674055" cy="10825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74570" y="2856588"/>
            <a:ext cx="205749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লোকালয়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9974" y="4474336"/>
            <a:ext cx="240919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প্রমান বা চিহ্ন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3023" y="2079037"/>
            <a:ext cx="583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23023" y="3521064"/>
            <a:ext cx="552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88804" y="5313442"/>
            <a:ext cx="552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08159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0" grpId="0" animBg="1"/>
      <p:bldP spid="11" grpId="0" animBg="1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89" y="674177"/>
            <a:ext cx="4914666" cy="34988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96" y="674177"/>
            <a:ext cx="3826894" cy="34988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79124" y="4626591"/>
            <a:ext cx="2980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67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1" y="523258"/>
            <a:ext cx="2695243" cy="15730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397" y="523257"/>
            <a:ext cx="3194110" cy="15730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59" y="523258"/>
            <a:ext cx="2548187" cy="15730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2" y="3268888"/>
            <a:ext cx="3054494" cy="20734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06" y="3268887"/>
            <a:ext cx="3313228" cy="20734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64525" y="2224585"/>
            <a:ext cx="201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0316" y="5740309"/>
            <a:ext cx="279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বাটখারা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2501" y="2270702"/>
            <a:ext cx="201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3259" y="2393813"/>
            <a:ext cx="279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বাটখারা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371" y="81885"/>
            <a:ext cx="7179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ভেংগে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251" y="1528886"/>
            <a:ext cx="682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251" y="3337790"/>
            <a:ext cx="709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906" y="4770888"/>
            <a:ext cx="668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066" y="1750803"/>
            <a:ext cx="1787857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ত+ন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6065" y="3368568"/>
            <a:ext cx="2347417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খ  + র-</a:t>
            </a:r>
            <a:r>
              <a:rPr lang="en-US" sz="4400" dirty="0" err="1"/>
              <a:t>ফলা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98896" y="4863222"/>
            <a:ext cx="154902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ত+ত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848671" y="2060318"/>
            <a:ext cx="682388" cy="150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44350" y="1750802"/>
            <a:ext cx="348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9673" y="1704355"/>
            <a:ext cx="114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9673" y="3368568"/>
            <a:ext cx="135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4350" y="3095924"/>
            <a:ext cx="505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যিশুখ্রিষ্টের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বছরগুলোকে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1540" y="4848115"/>
            <a:ext cx="136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4350" y="4909670"/>
            <a:ext cx="3985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3889613" y="3753288"/>
            <a:ext cx="757448" cy="136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889613" y="5131401"/>
            <a:ext cx="887108" cy="177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771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3" grpId="0" animBg="1"/>
      <p:bldP spid="14" grpId="0"/>
      <p:bldP spid="15" grpId="0"/>
      <p:bldP spid="18" grpId="0"/>
      <p:bldP spid="19" grpId="0"/>
      <p:bldP spid="20" grpId="0"/>
      <p:bldP spid="21" grpId="0"/>
      <p:bldP spid="2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632" y="272536"/>
            <a:ext cx="5145206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558" y="1542197"/>
            <a:ext cx="8843749" cy="48320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নিদর্শনের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বোঝ?প্রত্নতাত্ত্বিক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উয়ারি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বটেশ্বর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574" y="342206"/>
            <a:ext cx="293111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2573" y="1815153"/>
            <a:ext cx="9950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নিদর্শনসমূহ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4-Point Star 3"/>
          <p:cNvSpPr/>
          <p:nvPr/>
        </p:nvSpPr>
        <p:spPr>
          <a:xfrm>
            <a:off x="661181" y="2166844"/>
            <a:ext cx="1180846" cy="9983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1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3048000"/>
            <a:ext cx="762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2971800"/>
            <a:ext cx="76200" cy="3657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10800" y="152400"/>
            <a:ext cx="76200" cy="3657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363200" y="304800"/>
            <a:ext cx="762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622_001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t="20455" b="29543"/>
          <a:stretch>
            <a:fillRect/>
          </a:stretch>
        </p:blipFill>
        <p:spPr>
          <a:xfrm>
            <a:off x="1524000" y="3505200"/>
            <a:ext cx="9144000" cy="3352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5" name="Picture 14" descr="2010-03-03-19-06-41-023323200-a-04.jp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>
          <a:xfrm>
            <a:off x="8077200" y="1295401"/>
            <a:ext cx="822960" cy="844845"/>
          </a:xfrm>
          <a:prstGeom prst="ellipse">
            <a:avLst/>
          </a:prstGeom>
        </p:spPr>
      </p:pic>
      <p:pic>
        <p:nvPicPr>
          <p:cNvPr id="16" name="Picture 15" descr="2010-03-03-19-06-41-023323200-a-04.jp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>
          <a:xfrm>
            <a:off x="8991600" y="1219201"/>
            <a:ext cx="822960" cy="844845"/>
          </a:xfrm>
          <a:prstGeom prst="ellipse">
            <a:avLst/>
          </a:prstGeom>
        </p:spPr>
      </p:pic>
      <p:pic>
        <p:nvPicPr>
          <p:cNvPr id="17" name="Picture 16" descr="2010-03-03-19-06-41-023323200-a-04.jp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>
          <a:xfrm>
            <a:off x="8458200" y="381001"/>
            <a:ext cx="822960" cy="844845"/>
          </a:xfrm>
          <a:prstGeom prst="ellipse">
            <a:avLst/>
          </a:prstGeom>
        </p:spPr>
      </p:pic>
      <p:pic>
        <p:nvPicPr>
          <p:cNvPr id="18" name="Picture 17" descr="2010-03-03-19-06-41-023323200-a-04.jp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>
          <a:xfrm>
            <a:off x="2514600" y="6013156"/>
            <a:ext cx="822960" cy="844845"/>
          </a:xfrm>
          <a:prstGeom prst="ellipse">
            <a:avLst/>
          </a:prstGeom>
        </p:spPr>
      </p:pic>
      <p:pic>
        <p:nvPicPr>
          <p:cNvPr id="19" name="Picture 18" descr="2010-03-03-19-06-41-023323200-a-04.jp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>
          <a:xfrm>
            <a:off x="2057400" y="5257801"/>
            <a:ext cx="822960" cy="844845"/>
          </a:xfrm>
          <a:prstGeom prst="ellipse">
            <a:avLst/>
          </a:prstGeom>
        </p:spPr>
      </p:pic>
      <p:pic>
        <p:nvPicPr>
          <p:cNvPr id="20" name="Picture 19" descr="2010-03-03-19-06-41-023323200-a-04.jp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>
          <a:xfrm>
            <a:off x="2895600" y="5105401"/>
            <a:ext cx="822960" cy="844845"/>
          </a:xfrm>
          <a:prstGeom prst="ellipse">
            <a:avLst/>
          </a:prstGeom>
        </p:spPr>
      </p:pic>
      <p:pic>
        <p:nvPicPr>
          <p:cNvPr id="21" name="Picture 20" descr="0077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8305800" y="1447801"/>
            <a:ext cx="457200" cy="501445"/>
          </a:xfrm>
          <a:prstGeom prst="rect">
            <a:avLst/>
          </a:prstGeom>
        </p:spPr>
      </p:pic>
      <p:pic>
        <p:nvPicPr>
          <p:cNvPr id="22" name="Picture 21" descr="0077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667000" y="6096001"/>
            <a:ext cx="457200" cy="501445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>
            <a:off x="3429000" y="1219200"/>
            <a:ext cx="4267200" cy="3048000"/>
          </a:xfrm>
          <a:prstGeom prst="wedgeEllipse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bn-BD" sz="9600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rgbClr val="C00000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2700000" scaled="1"/>
                    <a:tileRect/>
                  </a:gra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9600" dirty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80000">
                      <a:schemeClr val="bg1"/>
                    </a:gs>
                    <a:gs pos="100000">
                      <a:srgbClr val="92D050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n>
                <a:solidFill>
                  <a:srgbClr val="C00000"/>
                </a:solidFill>
              </a:ln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80000">
                    <a:schemeClr val="bg1"/>
                  </a:gs>
                  <a:gs pos="100000">
                    <a:srgbClr val="92D050"/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27.gif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4495800" y="1752601"/>
            <a:ext cx="2103120" cy="902555"/>
          </a:xfrm>
          <a:prstGeom prst="rect">
            <a:avLst/>
          </a:prstGeom>
        </p:spPr>
      </p:pic>
      <p:pic>
        <p:nvPicPr>
          <p:cNvPr id="27" name="Picture 26" descr="Blue_Lotus_Madhobpur_Lake_Srimongol_Sylhet_Bangladesh_5.JPG"/>
          <p:cNvPicPr>
            <a:picLocks noChangeAspect="1"/>
          </p:cNvPicPr>
          <p:nvPr/>
        </p:nvPicPr>
        <p:blipFill>
          <a:blip r:embed="rId6">
            <a:lum bright="10000" contrast="40000"/>
          </a:blip>
          <a:stretch>
            <a:fillRect/>
          </a:stretch>
        </p:blipFill>
        <p:spPr>
          <a:xfrm>
            <a:off x="-309489" y="0"/>
            <a:ext cx="12332677" cy="68580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etal">
            <a:bevelT w="38100" h="57150" prst="angle"/>
          </a:sp3d>
        </p:spPr>
      </p:pic>
      <p:sp>
        <p:nvSpPr>
          <p:cNvPr id="3" name="TextBox 2"/>
          <p:cNvSpPr txBox="1"/>
          <p:nvPr/>
        </p:nvSpPr>
        <p:spPr>
          <a:xfrm>
            <a:off x="1153552" y="152400"/>
            <a:ext cx="3488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3192"/>
            <a:ext cx="4724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50" y="1295401"/>
            <a:ext cx="8952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ফারজানা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নরপাটি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লাকসাম,কুমিল্লা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4400" b="1" dirty="0">
                <a:cs typeface="NikoshBAN" pitchFamily="2" charset="0"/>
              </a:rPr>
              <a:t>sorna67m@gmail.com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3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697">
            <a:off x="8482819" y="1158813"/>
            <a:ext cx="3107522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5758" y="1463039"/>
            <a:ext cx="72026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0652" y="239151"/>
            <a:ext cx="3756074" cy="995422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368490" y="42714"/>
            <a:ext cx="6564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674" y="1119116"/>
            <a:ext cx="11593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১.২.১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উচচারিত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১.১.১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ওশুদ্ধভাবে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১.৪.১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উচচারণে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১.৪.৩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325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65" y="3704627"/>
            <a:ext cx="2922992" cy="18961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59" y="3657674"/>
            <a:ext cx="3150315" cy="18934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65" y="913811"/>
            <a:ext cx="2916150" cy="16861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6"/>
          <a:stretch/>
        </p:blipFill>
        <p:spPr>
          <a:xfrm>
            <a:off x="5917461" y="855908"/>
            <a:ext cx="2988859" cy="17440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52375" y="85728"/>
            <a:ext cx="587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985" y="2842506"/>
            <a:ext cx="291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7461" y="2842506"/>
            <a:ext cx="300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শালবন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5511" y="5755405"/>
            <a:ext cx="3057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7552" y="5686484"/>
            <a:ext cx="33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91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8" y="1768740"/>
            <a:ext cx="5360736" cy="37993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758161" y="2475223"/>
            <a:ext cx="484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0135" y="196947"/>
            <a:ext cx="3967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8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104" y="696035"/>
            <a:ext cx="107271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প্রত্নতত্ত্ব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প্রাচীনকালের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মুদ্রা,অট্টালিকা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67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7" y="496114"/>
            <a:ext cx="3795117" cy="26565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6" y="496114"/>
            <a:ext cx="4531057" cy="26732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02097" y="3780860"/>
            <a:ext cx="9442905" cy="13234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 খুঁড়ে এসব সুপ্রাচীন নগর- জনপদ,মুদ্রা ইত্যাদি ইতিহাস খুঁজে বের করা হয়। এগুলো আমাদের প্রত্নতাত্ত্বিক নিদর্শন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42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6" y="731719"/>
            <a:ext cx="5360736" cy="37993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32" y="731719"/>
            <a:ext cx="5384889" cy="37993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69994" y="5008728"/>
            <a:ext cx="82296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উয়ারী এবং বটেশ্বর মূলত পাশাপাশি দুটি গ্রাম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346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Saiful Eva SaifSneha</cp:lastModifiedBy>
  <cp:revision>80</cp:revision>
  <dcterms:created xsi:type="dcterms:W3CDTF">2019-11-28T03:53:59Z</dcterms:created>
  <dcterms:modified xsi:type="dcterms:W3CDTF">2019-12-05T14:35:56Z</dcterms:modified>
</cp:coreProperties>
</file>