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88" r:id="rId3"/>
    <p:sldId id="276" r:id="rId4"/>
    <p:sldId id="257" r:id="rId5"/>
    <p:sldId id="281" r:id="rId6"/>
    <p:sldId id="287" r:id="rId7"/>
    <p:sldId id="289" r:id="rId8"/>
    <p:sldId id="290" r:id="rId9"/>
    <p:sldId id="282" r:id="rId10"/>
    <p:sldId id="285" r:id="rId11"/>
    <p:sldId id="258" r:id="rId12"/>
    <p:sldId id="286" r:id="rId13"/>
    <p:sldId id="284" r:id="rId14"/>
    <p:sldId id="259" r:id="rId15"/>
    <p:sldId id="277" r:id="rId16"/>
    <p:sldId id="278" r:id="rId17"/>
    <p:sldId id="279" r:id="rId18"/>
    <p:sldId id="280" r:id="rId19"/>
    <p:sldId id="260" r:id="rId20"/>
    <p:sldId id="265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0" dirty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400" b="0" dirty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0" dirty="0">
              <a:effectLst/>
              <a:latin typeface="NikoshBAN" pitchFamily="2" charset="0"/>
              <a:cs typeface="NikoshBAN" pitchFamily="2" charset="0"/>
            </a:rPr>
            <a:t>ই-মেইল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0" dirty="0">
              <a:effectLst/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6"/>
      <dgm:spPr/>
    </dgm:pt>
    <dgm:pt modelId="{A86C6B06-0941-465E-B17F-BA522AB9E6C7}" type="pres">
      <dgm:prSet presAssocID="{A28D751E-42AE-427F-B10A-E309000B52CD}" presName="connTx" presStyleLbl="parChTrans1D2" presStyleIdx="0" presStyleCnt="6"/>
      <dgm:spPr/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6"/>
      <dgm:spPr/>
    </dgm:pt>
    <dgm:pt modelId="{106FB81A-DA51-42D1-BE65-DB21B3660AC9}" type="pres">
      <dgm:prSet presAssocID="{E8B66E16-4FC4-4615-9350-1385C51FAEF1}" presName="connTx" presStyleLbl="parChTrans1D2" presStyleIdx="1" presStyleCnt="6"/>
      <dgm:spPr/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</dgm:pt>
    <dgm:pt modelId="{29E1A7B1-081B-4556-AA43-76B6E2C1C4C6}" type="pres">
      <dgm:prSet presAssocID="{C58639A7-D929-4DB4-9B6F-FB05CA75837A}" presName="Name9" presStyleLbl="parChTrans1D2" presStyleIdx="2" presStyleCnt="6"/>
      <dgm:spPr/>
    </dgm:pt>
    <dgm:pt modelId="{A3F81845-942A-476E-877B-59C32E40D2E9}" type="pres">
      <dgm:prSet presAssocID="{C58639A7-D929-4DB4-9B6F-FB05CA75837A}" presName="connTx" presStyleLbl="parChTrans1D2" presStyleIdx="2" presStyleCnt="6"/>
      <dgm:spPr/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</dgm:pt>
    <dgm:pt modelId="{6E286627-1C3E-45C5-A8E1-84A44F288EA7}" type="pres">
      <dgm:prSet presAssocID="{E806518C-03B3-4199-962B-C53BC2341EB8}" presName="Name9" presStyleLbl="parChTrans1D2" presStyleIdx="3" presStyleCnt="6"/>
      <dgm:spPr/>
    </dgm:pt>
    <dgm:pt modelId="{CC39F40B-FF18-4C9E-90B8-FE7DC77B16F0}" type="pres">
      <dgm:prSet presAssocID="{E806518C-03B3-4199-962B-C53BC2341EB8}" presName="connTx" presStyleLbl="parChTrans1D2" presStyleIdx="3" presStyleCnt="6"/>
      <dgm:spPr/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</dgm:pt>
    <dgm:pt modelId="{5309CFB0-EAE2-4F03-BE05-51E59428626D}" type="pres">
      <dgm:prSet presAssocID="{32B00823-4F7C-482A-ADFA-AB9FD63F580F}" presName="Name9" presStyleLbl="parChTrans1D2" presStyleIdx="4" presStyleCnt="6"/>
      <dgm:spPr/>
    </dgm:pt>
    <dgm:pt modelId="{B908AF94-A127-4B28-AC84-FC94B1F4BBEB}" type="pres">
      <dgm:prSet presAssocID="{32B00823-4F7C-482A-ADFA-AB9FD63F580F}" presName="connTx" presStyleLbl="parChTrans1D2" presStyleIdx="4" presStyleCnt="6"/>
      <dgm:spPr/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5" presStyleCnt="6"/>
      <dgm:spPr/>
    </dgm:pt>
    <dgm:pt modelId="{609746C2-E8C4-4A0A-A369-8E350DECD456}" type="pres">
      <dgm:prSet presAssocID="{7DFDB2E6-611D-40FA-8F4E-846A4F9D452D}" presName="connTx" presStyleLbl="parChTrans1D2" presStyleIdx="5" presStyleCnt="6"/>
      <dgm:spPr/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</dgm:pt>
  </dgm:ptLst>
  <dgm:cxnLst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b="0" kern="1200" dirty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5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29E1A7B1-081B-4556-AA43-76B6E2C1C4C6}">
      <dsp:nvSpPr>
        <dsp:cNvPr id="0" name=""/>
        <dsp:cNvSpPr/>
      </dsp:nvSpPr>
      <dsp:spPr>
        <a:xfrm rot="1403082">
          <a:off x="4794958" y="3258118"/>
          <a:ext cx="32154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32154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947692" y="3267673"/>
        <a:ext cx="16077" cy="16077"/>
      </dsp:txXfrm>
    </dsp:sp>
    <dsp:sp modelId="{70C04FD7-16DC-4BEB-AEE8-482643F60CEC}">
      <dsp:nvSpPr>
        <dsp:cNvPr id="0" name=""/>
        <dsp:cNvSpPr/>
      </dsp:nvSpPr>
      <dsp:spPr>
        <a:xfrm>
          <a:off x="5037838" y="2858901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ই-মেইল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71251" y="3092314"/>
        <a:ext cx="1127019" cy="1127019"/>
      </dsp:txXfrm>
    </dsp:sp>
    <dsp:sp modelId="{6E286627-1C3E-45C5-A8E1-84A44F288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4686" y="3920771"/>
        <a:ext cx="24026" cy="24026"/>
      </dsp:txXfrm>
    </dsp:sp>
    <dsp:sp modelId="{0A5184D0-EAB4-4748-AA9A-B0290F4C85E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0" kern="1200" dirty="0">
              <a:effectLst/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5309CFB0-EAE2-4F03-BE05-51E59428626D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66458" y="3402179"/>
        <a:ext cx="24026" cy="24026"/>
      </dsp:txXfrm>
    </dsp:sp>
    <dsp:sp modelId="{FBF6E047-4CEB-4891-8756-7804FB5A3A04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dirty="0">
              <a:effectLst/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0" kern="1200" dirty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2400" b="0" kern="1200" dirty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। </a:t>
            </a:r>
            <a:endParaRPr lang="en-US" dirty="0"/>
          </a:p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মাঠে</a:t>
            </a:r>
            <a:r>
              <a:rPr lang="bn-BD" baseline="0" dirty="0"/>
              <a:t> না গিয়ে ঘরে বসে খেলাধুলা উপভোগ সম্পর্কে জানবে ও কম্পিউটার গেমস্‌ এর উপকারিতা ও অপকারিতা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</a:t>
            </a:r>
            <a:r>
              <a:rPr lang="bn-IN" dirty="0"/>
              <a:t>র্থীদের</a:t>
            </a:r>
            <a:r>
              <a:rPr lang="bn-BD" baseline="0" dirty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04800"/>
            <a:ext cx="5105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0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3962400" cy="456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718" y="76200"/>
            <a:ext cx="788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ব্যক্তিগত বা সামাজিকভাবে  যোগাযোগের ক্ষেত্রে  তথ্য ও যোগাযোগ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356183"/>
            <a:ext cx="12001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348335"/>
            <a:ext cx="2133600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8630" y="6204107"/>
            <a:ext cx="10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21" y="1045620"/>
            <a:ext cx="3444950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" y="1045620"/>
            <a:ext cx="3359771" cy="2183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346691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1105403"/>
            <a:ext cx="2775119" cy="830997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017" y="2667000"/>
            <a:ext cx="7315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096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4800"/>
            <a:ext cx="1686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607" y="3653135"/>
            <a:ext cx="204116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698" y="5191293"/>
            <a:ext cx="18193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2782302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29" y="1162879"/>
            <a:ext cx="3450098" cy="23460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45" y="3883967"/>
            <a:ext cx="2139167" cy="2660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52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168" y="240268"/>
            <a:ext cx="55262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6" y="4167808"/>
            <a:ext cx="32385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ঘরে বসে খেলা ধুলা উপভোগ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6003758"/>
            <a:ext cx="3124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2" y="1239288"/>
            <a:ext cx="4143399" cy="285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2819399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8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30480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0" y="2743200"/>
            <a:ext cx="72390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কম্পিউটার গেম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খেলার পক্ষে পাঁচটি এবং বিপক্ষে পাঁচটি যুক্তি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3579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কম্পিউটার গেম খেলার বিপক্ষে পাঁচটি 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সময়ের অপচয় হয়। </a:t>
            </a:r>
          </a:p>
        </p:txBody>
      </p:sp>
    </p:spTree>
    <p:extLst>
      <p:ext uri="{BB962C8B-B14F-4D97-AF65-F5344CB8AC3E}">
        <p14:creationId xmlns:p14="http://schemas.microsoft.com/office/powerpoint/2010/main" val="382276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4191145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6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নিচের কোনটি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যোগাযোগের সহজ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মাধ্যম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?  </a:t>
            </a: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AutoNum type="arabicPeriod"/>
            </a:pPr>
            <a:endParaRPr lang="bn-IN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শিশুরা সম্প্রতি </a:t>
            </a:r>
            <a:r>
              <a:rPr lang="bn-IN" sz="3600" dirty="0">
                <a:latin typeface="NikoshBAN" pitchFamily="2" charset="0"/>
                <a:ea typeface="Calibri"/>
                <a:cs typeface="NikoshBAN" pitchFamily="2" charset="0"/>
              </a:rPr>
              <a:t>কোনটিতে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আসক্ত হচ্ছে?</a:t>
            </a:r>
          </a:p>
          <a:p>
            <a:pPr algn="ctr"/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 algn="ctr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03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6553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1" y="2178636"/>
            <a:ext cx="227556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2041" y="4028719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টেলিভিশনে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687" y="48387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মাঠের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439" y="4005528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গেমস্‌ খেলায়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8734" y="4795417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ঘ. লেখাপড়ায়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440400" y="2409858"/>
            <a:ext cx="432968" cy="19671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509901" y="166531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35418" y="396162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553200" y="217863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11434" y="40817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27660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799041" y="48335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08786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৩. তথ্য বিশ্লেষণ ও প্রক্রিয়াকরণ করার জন্য কী ব্যবহার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 হয়? </a:t>
            </a:r>
            <a:endParaRPr lang="bn-IN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</a:p>
          <a:p>
            <a:pPr marL="457200" lvl="0"/>
            <a:endParaRPr lang="bn-IN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একটি শিশুর শরীর গঠনে কী প্রয়োজন? </a:t>
            </a: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908" y="1816893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4778" y="1816893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মোবাইল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4778" y="2402874"/>
            <a:ext cx="20885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ঘড়ি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564" y="233361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739" y="3733800"/>
            <a:ext cx="54710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সারাদিন কম্পিউটারে গেম খেলা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744" y="4724400"/>
            <a:ext cx="420485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মাঠে ছোটাছুটি করে খেলা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8754" y="5244693"/>
            <a:ext cx="454283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সারাদিন ছবি দেখা 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755" y="4236392"/>
            <a:ext cx="4291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সারাদিন খাবার খাওয়া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827848" y="24264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1" y="1821872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462892" y="1854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699626" y="233893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4894156" y="42363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436956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95" y="476368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6056448" y="3810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ova Computer\Desktop\Picture1 - Copy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1888573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626" y="361618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তাসলিমা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আই,সি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)</a:t>
            </a: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মাদানি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বিসিক,রাজবাড়ী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০১৭১২-৬৫৯৮৫৭</a:t>
            </a:r>
          </a:p>
        </p:txBody>
      </p: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789709"/>
            <a:ext cx="7061458" cy="390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কৃতজ্ঞতা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0061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757" y="304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576" y="480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176" y="5002124"/>
            <a:ext cx="40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" y="1906348"/>
            <a:ext cx="3778523" cy="2859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57" y="1906348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5334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3985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 বর্ণনা করতে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সামাজিক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ক্ষেত্রে তথ্য ও যোগাযোগ প্রযুক্তির ব্যবহার বর্ণনা করতে 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বিনোদনের ক্ষেত্রে তথ্য ও যোগাযোগ প্রযুক্তির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 সতর্কতার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37852" y="5673685"/>
            <a:ext cx="166314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61" y="5473631"/>
            <a:ext cx="28194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200"/>
            <a:ext cx="71628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এনেছে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244435" y="2713892"/>
            <a:ext cx="4045523" cy="2553082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1" y="2743200"/>
            <a:ext cx="4295318" cy="2691890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FBDCF6-1AC5-4603-9A0D-9A4E11B49125}"/>
              </a:ext>
            </a:extLst>
          </p:cNvPr>
          <p:cNvSpPr/>
          <p:nvPr/>
        </p:nvSpPr>
        <p:spPr>
          <a:xfrm>
            <a:off x="1143000" y="555792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গবেষণায়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284559">
            <a:off x="3184465" y="500032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1000"/>
            <a:ext cx="68580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এনেছে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785"/>
            <a:ext cx="3672666" cy="24484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48" y="1908758"/>
            <a:ext cx="3654045" cy="253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448" y="5486400"/>
            <a:ext cx="7239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পরিবর্তন নির্ভর করে সৃজনশীলতার উপর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74" y="1981200"/>
            <a:ext cx="4114800" cy="2641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417904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ফলে কোন কোন ক্ষেত্রে আমরা পরিবর্তন বেশি দেখতে পাই?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014330"/>
            <a:ext cx="3962910" cy="264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3041" y="4872154"/>
            <a:ext cx="562846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কিসের উপর নির্ভর করে?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8" y="990600"/>
            <a:ext cx="8141723" cy="28956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9843" y="4444425"/>
            <a:ext cx="806552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বিশ্লেষণ বা প্রক্রিয়ার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হয়।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3" y="2774521"/>
            <a:ext cx="185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389606"/>
            <a:ext cx="388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মোবাইলের মাধ্যমেও ইন্টারনেট ব্যবহার করা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91" y="228600"/>
            <a:ext cx="65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9183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085" y="2693638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080" y="5652704"/>
            <a:ext cx="166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979115"/>
            <a:ext cx="249555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35" y="813375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826738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270193"/>
            <a:ext cx="2447925" cy="2152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8999"/>
            <a:ext cx="3308085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572</Words>
  <Application>Microsoft Office PowerPoint</Application>
  <PresentationFormat>On-screen Show (4:3)</PresentationFormat>
  <Paragraphs>141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N.B.SYSTEM</cp:lastModifiedBy>
  <cp:revision>257</cp:revision>
  <dcterms:created xsi:type="dcterms:W3CDTF">2015-03-31T15:15:49Z</dcterms:created>
  <dcterms:modified xsi:type="dcterms:W3CDTF">2019-12-05T09:56:27Z</dcterms:modified>
</cp:coreProperties>
</file>