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8" r:id="rId5"/>
    <p:sldId id="271" r:id="rId6"/>
    <p:sldId id="272" r:id="rId7"/>
    <p:sldId id="273" r:id="rId8"/>
    <p:sldId id="283" r:id="rId9"/>
    <p:sldId id="262" r:id="rId10"/>
    <p:sldId id="282" r:id="rId11"/>
    <p:sldId id="281" r:id="rId12"/>
    <p:sldId id="284" r:id="rId13"/>
    <p:sldId id="263" r:id="rId14"/>
    <p:sldId id="275" r:id="rId15"/>
    <p:sldId id="276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33CC"/>
    <a:srgbClr val="DB57DB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660"/>
  </p:normalViewPr>
  <p:slideViewPr>
    <p:cSldViewPr>
      <p:cViewPr>
        <p:scale>
          <a:sx n="66" d="100"/>
          <a:sy n="66" d="100"/>
        </p:scale>
        <p:origin x="-12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3AD7E-840A-4A70-B0C1-ADFB8EF8411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2E51E-E785-4E3D-ADC9-AD3A965B00C3}">
      <dgm:prSet phldrT="[Text]" custT="1"/>
      <dgm:spPr>
        <a:solidFill>
          <a:schemeClr val="tx2">
            <a:lumMod val="75000"/>
          </a:schemeClr>
        </a:solidFill>
        <a:ln w="38100"/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পানির</a:t>
          </a: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প্রাকৃতিক</a:t>
          </a:r>
          <a:endParaRPr lang="bn-BD" sz="3200" dirty="0" smtClean="0">
            <a:latin typeface="NikoshBAN" pitchFamily="2" charset="0"/>
            <a:cs typeface="NikoshBAN" pitchFamily="2" charset="0"/>
          </a:endParaRP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উৎস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082DE01-B37C-4177-A96D-C9BD132C03F7}" type="parTrans" cxnId="{282FEEB9-FF27-4EE3-B5A8-985482B77B46}">
      <dgm:prSet/>
      <dgm:spPr/>
      <dgm:t>
        <a:bodyPr/>
        <a:lstStyle/>
        <a:p>
          <a:endParaRPr lang="en-US"/>
        </a:p>
      </dgm:t>
    </dgm:pt>
    <dgm:pt modelId="{24F32320-6B10-4740-839C-35197FA0BBCD}" type="sibTrans" cxnId="{282FEEB9-FF27-4EE3-B5A8-985482B77B46}">
      <dgm:prSet/>
      <dgm:spPr/>
      <dgm:t>
        <a:bodyPr/>
        <a:lstStyle/>
        <a:p>
          <a:endParaRPr lang="en-US"/>
        </a:p>
      </dgm:t>
    </dgm:pt>
    <dgm:pt modelId="{2BE144BC-D704-46B8-9116-3CF54F69E868}">
      <dgm:prSet phldrT="[Text]" custT="1"/>
      <dgm:spPr>
        <a:solidFill>
          <a:srgbClr val="00FFFF"/>
        </a:solidFill>
        <a:ln w="38100"/>
      </dgm:spPr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নদী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AE08AD8-E610-40EA-BEDB-93E03DE5F0DD}" type="parTrans" cxnId="{A9C21194-5D62-4333-8341-53CB68509F11}">
      <dgm:prSet/>
      <dgm:spPr/>
      <dgm:t>
        <a:bodyPr/>
        <a:lstStyle/>
        <a:p>
          <a:endParaRPr lang="en-US"/>
        </a:p>
      </dgm:t>
    </dgm:pt>
    <dgm:pt modelId="{788165A0-FE05-4AB4-A7CE-73AAD747B296}" type="sibTrans" cxnId="{A9C21194-5D62-4333-8341-53CB68509F11}">
      <dgm:prSet/>
      <dgm:spPr/>
      <dgm:t>
        <a:bodyPr/>
        <a:lstStyle/>
        <a:p>
          <a:endParaRPr lang="en-US"/>
        </a:p>
      </dgm:t>
    </dgm:pt>
    <dgm:pt modelId="{CB36EEFA-56B2-48F5-8F17-F38F7BE6B575}">
      <dgm:prSet phldrT="[Text]" custT="1"/>
      <dgm:spPr>
        <a:solidFill>
          <a:srgbClr val="3333CC"/>
        </a:solidFill>
        <a:ln w="38100"/>
      </dgm:spPr>
      <dgm:t>
        <a:bodyPr/>
        <a:lstStyle/>
        <a:p>
          <a:r>
            <a:rPr lang="en-US" sz="3200" dirty="0" err="1" smtClean="0">
              <a:solidFill>
                <a:srgbClr val="00FFFF"/>
              </a:solidFill>
            </a:rPr>
            <a:t>সমুদ্র</a:t>
          </a:r>
          <a:endParaRPr lang="en-US" sz="3200" dirty="0">
            <a:solidFill>
              <a:srgbClr val="00FFFF"/>
            </a:solidFill>
          </a:endParaRPr>
        </a:p>
      </dgm:t>
    </dgm:pt>
    <dgm:pt modelId="{6EC13119-A7FF-4A5C-B8B7-33256E051FA6}" type="parTrans" cxnId="{B5391972-A8CE-474F-9C74-ED6A4FF078EB}">
      <dgm:prSet/>
      <dgm:spPr>
        <a:ln w="38100"/>
      </dgm:spPr>
      <dgm:t>
        <a:bodyPr/>
        <a:lstStyle/>
        <a:p>
          <a:endParaRPr lang="en-US"/>
        </a:p>
      </dgm:t>
    </dgm:pt>
    <dgm:pt modelId="{80EF2F8A-7236-4CCA-8E1A-0DC8BAAD3535}" type="sibTrans" cxnId="{B5391972-A8CE-474F-9C74-ED6A4FF078EB}">
      <dgm:prSet/>
      <dgm:spPr/>
      <dgm:t>
        <a:bodyPr/>
        <a:lstStyle/>
        <a:p>
          <a:endParaRPr lang="en-US"/>
        </a:p>
      </dgm:t>
    </dgm:pt>
    <dgm:pt modelId="{75C84E08-AFBF-455C-8A91-6FFA91015E49}">
      <dgm:prSet phldrT="[Text]" custT="1"/>
      <dgm:spPr>
        <a:solidFill>
          <a:srgbClr val="DB57DB"/>
        </a:solidFill>
        <a:ln w="38100"/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ঝরণা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B4639F6-8643-43BE-8D52-578B818AB87D}" type="parTrans" cxnId="{08E238B5-4D20-40F2-BFEC-E609DB02F41D}">
      <dgm:prSet/>
      <dgm:spPr/>
      <dgm:t>
        <a:bodyPr/>
        <a:lstStyle/>
        <a:p>
          <a:endParaRPr lang="en-US"/>
        </a:p>
      </dgm:t>
    </dgm:pt>
    <dgm:pt modelId="{8B5A8C79-B7FC-48C8-87C6-672BF38D547B}" type="sibTrans" cxnId="{08E238B5-4D20-40F2-BFEC-E609DB02F41D}">
      <dgm:prSet/>
      <dgm:spPr/>
      <dgm:t>
        <a:bodyPr/>
        <a:lstStyle/>
        <a:p>
          <a:endParaRPr lang="en-US"/>
        </a:p>
      </dgm:t>
    </dgm:pt>
    <dgm:pt modelId="{4643221C-E2AD-432C-8497-F446A66CAC1F}">
      <dgm:prSet phldrT="[Text]" custT="1"/>
      <dgm:spPr>
        <a:solidFill>
          <a:schemeClr val="tx2">
            <a:lumMod val="60000"/>
            <a:lumOff val="40000"/>
          </a:schemeClr>
        </a:solidFill>
        <a:ln w="38100"/>
      </dgm:spPr>
      <dgm:t>
        <a:bodyPr/>
        <a:lstStyle/>
        <a:p>
          <a:endParaRPr lang="bn-BD" sz="24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বৃষ্টি</a:t>
          </a:r>
          <a:endParaRPr lang="en-US" sz="3200" dirty="0"/>
        </a:p>
      </dgm:t>
    </dgm:pt>
    <dgm:pt modelId="{9ECA6D68-132A-4C60-8036-E0D339B6D58F}" type="parTrans" cxnId="{96D62B12-5604-45F8-82FF-D4799FBB44D6}">
      <dgm:prSet/>
      <dgm:spPr>
        <a:ln w="38100"/>
      </dgm:spPr>
      <dgm:t>
        <a:bodyPr/>
        <a:lstStyle/>
        <a:p>
          <a:endParaRPr lang="en-US"/>
        </a:p>
      </dgm:t>
    </dgm:pt>
    <dgm:pt modelId="{58301C8B-22E8-4E8F-94C8-8F8E36A41B3C}" type="sibTrans" cxnId="{96D62B12-5604-45F8-82FF-D4799FBB44D6}">
      <dgm:prSet/>
      <dgm:spPr/>
      <dgm:t>
        <a:bodyPr/>
        <a:lstStyle/>
        <a:p>
          <a:endParaRPr lang="en-US"/>
        </a:p>
      </dgm:t>
    </dgm:pt>
    <dgm:pt modelId="{A7DD6B12-4D4F-4686-B26B-FDECEE505ACA}" type="pres">
      <dgm:prSet presAssocID="{1EE3AD7E-840A-4A70-B0C1-ADFB8EF841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ED169D-2003-4FAF-84C5-942443F160F3}" type="pres">
      <dgm:prSet presAssocID="{CBC2E51E-E785-4E3D-ADC9-AD3A965B00C3}" presName="centerShape" presStyleLbl="node0" presStyleIdx="0" presStyleCnt="1" custScaleX="173344" custScaleY="168773"/>
      <dgm:spPr/>
      <dgm:t>
        <a:bodyPr/>
        <a:lstStyle/>
        <a:p>
          <a:endParaRPr lang="en-US"/>
        </a:p>
      </dgm:t>
    </dgm:pt>
    <dgm:pt modelId="{978A8CA0-7DCE-45D2-8245-1908101AE941}" type="pres">
      <dgm:prSet presAssocID="{5AE08AD8-E610-40EA-BEDB-93E03DE5F0D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96589AD-CBD6-4FF2-AE6E-336576093DA9}" type="pres">
      <dgm:prSet presAssocID="{5AE08AD8-E610-40EA-BEDB-93E03DE5F0D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8C3144E-8B53-48A3-9386-89A00A8E6C1E}" type="pres">
      <dgm:prSet presAssocID="{2BE144BC-D704-46B8-9116-3CF54F69E868}" presName="node" presStyleLbl="node1" presStyleIdx="0" presStyleCnt="4" custScaleX="166417" custScaleY="144608" custRadScaleRad="117736" custRadScaleInc="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134DA-8381-45A2-80C9-181388706C24}" type="pres">
      <dgm:prSet presAssocID="{9ECA6D68-132A-4C60-8036-E0D339B6D58F}" presName="parTrans" presStyleLbl="sibTrans2D1" presStyleIdx="1" presStyleCnt="4" custScaleX="212996" custLinFactNeighborX="31230"/>
      <dgm:spPr/>
      <dgm:t>
        <a:bodyPr/>
        <a:lstStyle/>
        <a:p>
          <a:endParaRPr lang="en-US"/>
        </a:p>
      </dgm:t>
    </dgm:pt>
    <dgm:pt modelId="{E5F1E08D-6606-41DF-833C-C16383ACDA77}" type="pres">
      <dgm:prSet presAssocID="{9ECA6D68-132A-4C60-8036-E0D339B6D58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5C89EE8-76F7-4867-8E1A-163B594504F6}" type="pres">
      <dgm:prSet presAssocID="{4643221C-E2AD-432C-8497-F446A66CAC1F}" presName="node" presStyleLbl="node1" presStyleIdx="1" presStyleCnt="4" custScaleX="174038" custScaleY="158005" custRadScaleRad="140138" custRadScaleInc="1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C87C2-6D4F-4EDF-B1D1-25BA2C1D0061}" type="pres">
      <dgm:prSet presAssocID="{6B4639F6-8643-43BE-8D52-578B818AB87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45B2077-7990-46FD-B9EC-C07C9388AF03}" type="pres">
      <dgm:prSet presAssocID="{6B4639F6-8643-43BE-8D52-578B818AB87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D985E43-12CA-47AC-98F4-AB06469F128D}" type="pres">
      <dgm:prSet presAssocID="{75C84E08-AFBF-455C-8A91-6FFA91015E49}" presName="node" presStyleLbl="node1" presStyleIdx="2" presStyleCnt="4" custScaleX="166417" custScaleY="130482" custRadScaleRad="103607" custRadScaleInc="-4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740FC-92AF-4440-9016-F8C06C1728E3}" type="pres">
      <dgm:prSet presAssocID="{6EC13119-A7FF-4A5C-B8B7-33256E051FA6}" presName="parTrans" presStyleLbl="sibTrans2D1" presStyleIdx="3" presStyleCnt="4" custScaleX="184524"/>
      <dgm:spPr/>
      <dgm:t>
        <a:bodyPr/>
        <a:lstStyle/>
        <a:p>
          <a:endParaRPr lang="en-US"/>
        </a:p>
      </dgm:t>
    </dgm:pt>
    <dgm:pt modelId="{C6BA1696-CA6E-4366-AA97-E0217BA77F04}" type="pres">
      <dgm:prSet presAssocID="{6EC13119-A7FF-4A5C-B8B7-33256E051FA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F2A260B-D92D-44B5-BE72-2D1604B32D70}" type="pres">
      <dgm:prSet presAssocID="{CB36EEFA-56B2-48F5-8F17-F38F7BE6B575}" presName="node" presStyleLbl="node1" presStyleIdx="3" presStyleCnt="4" custScaleX="171201" custScaleY="158005" custRadScaleRad="134539" custRadScaleInc="-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8301FB-3C34-426F-B417-DDF6190BDCA8}" type="presOf" srcId="{6EC13119-A7FF-4A5C-B8B7-33256E051FA6}" destId="{1E4740FC-92AF-4440-9016-F8C06C1728E3}" srcOrd="0" destOrd="0" presId="urn:microsoft.com/office/officeart/2005/8/layout/radial5"/>
    <dgm:cxn modelId="{EEBD4CE1-2EC8-43F6-AE72-E81C272470C5}" type="presOf" srcId="{4643221C-E2AD-432C-8497-F446A66CAC1F}" destId="{15C89EE8-76F7-4867-8E1A-163B594504F6}" srcOrd="0" destOrd="0" presId="urn:microsoft.com/office/officeart/2005/8/layout/radial5"/>
    <dgm:cxn modelId="{423586C6-A21A-4E66-89E8-5C9BB0DF1E5A}" type="presOf" srcId="{75C84E08-AFBF-455C-8A91-6FFA91015E49}" destId="{FD985E43-12CA-47AC-98F4-AB06469F128D}" srcOrd="0" destOrd="0" presId="urn:microsoft.com/office/officeart/2005/8/layout/radial5"/>
    <dgm:cxn modelId="{B5391972-A8CE-474F-9C74-ED6A4FF078EB}" srcId="{CBC2E51E-E785-4E3D-ADC9-AD3A965B00C3}" destId="{CB36EEFA-56B2-48F5-8F17-F38F7BE6B575}" srcOrd="3" destOrd="0" parTransId="{6EC13119-A7FF-4A5C-B8B7-33256E051FA6}" sibTransId="{80EF2F8A-7236-4CCA-8E1A-0DC8BAAD3535}"/>
    <dgm:cxn modelId="{874FBB6F-3D85-4011-BB38-F8E27EF3DBF2}" type="presOf" srcId="{1EE3AD7E-840A-4A70-B0C1-ADFB8EF8411D}" destId="{A7DD6B12-4D4F-4686-B26B-FDECEE505ACA}" srcOrd="0" destOrd="0" presId="urn:microsoft.com/office/officeart/2005/8/layout/radial5"/>
    <dgm:cxn modelId="{08E238B5-4D20-40F2-BFEC-E609DB02F41D}" srcId="{CBC2E51E-E785-4E3D-ADC9-AD3A965B00C3}" destId="{75C84E08-AFBF-455C-8A91-6FFA91015E49}" srcOrd="2" destOrd="0" parTransId="{6B4639F6-8643-43BE-8D52-578B818AB87D}" sibTransId="{8B5A8C79-B7FC-48C8-87C6-672BF38D547B}"/>
    <dgm:cxn modelId="{282FEEB9-FF27-4EE3-B5A8-985482B77B46}" srcId="{1EE3AD7E-840A-4A70-B0C1-ADFB8EF8411D}" destId="{CBC2E51E-E785-4E3D-ADC9-AD3A965B00C3}" srcOrd="0" destOrd="0" parTransId="{E082DE01-B37C-4177-A96D-C9BD132C03F7}" sibTransId="{24F32320-6B10-4740-839C-35197FA0BBCD}"/>
    <dgm:cxn modelId="{243B63D7-4016-49BB-9439-B8354093DAC2}" type="presOf" srcId="{6B4639F6-8643-43BE-8D52-578B818AB87D}" destId="{845B2077-7990-46FD-B9EC-C07C9388AF03}" srcOrd="1" destOrd="0" presId="urn:microsoft.com/office/officeart/2005/8/layout/radial5"/>
    <dgm:cxn modelId="{7F884898-A8D2-4AEF-899E-7A12DE1B7439}" type="presOf" srcId="{5AE08AD8-E610-40EA-BEDB-93E03DE5F0DD}" destId="{F96589AD-CBD6-4FF2-AE6E-336576093DA9}" srcOrd="1" destOrd="0" presId="urn:microsoft.com/office/officeart/2005/8/layout/radial5"/>
    <dgm:cxn modelId="{A9C21194-5D62-4333-8341-53CB68509F11}" srcId="{CBC2E51E-E785-4E3D-ADC9-AD3A965B00C3}" destId="{2BE144BC-D704-46B8-9116-3CF54F69E868}" srcOrd="0" destOrd="0" parTransId="{5AE08AD8-E610-40EA-BEDB-93E03DE5F0DD}" sibTransId="{788165A0-FE05-4AB4-A7CE-73AAD747B296}"/>
    <dgm:cxn modelId="{96D62B12-5604-45F8-82FF-D4799FBB44D6}" srcId="{CBC2E51E-E785-4E3D-ADC9-AD3A965B00C3}" destId="{4643221C-E2AD-432C-8497-F446A66CAC1F}" srcOrd="1" destOrd="0" parTransId="{9ECA6D68-132A-4C60-8036-E0D339B6D58F}" sibTransId="{58301C8B-22E8-4E8F-94C8-8F8E36A41B3C}"/>
    <dgm:cxn modelId="{D716E17C-7ECA-4626-8C39-F558287968FA}" type="presOf" srcId="{CB36EEFA-56B2-48F5-8F17-F38F7BE6B575}" destId="{7F2A260B-D92D-44B5-BE72-2D1604B32D70}" srcOrd="0" destOrd="0" presId="urn:microsoft.com/office/officeart/2005/8/layout/radial5"/>
    <dgm:cxn modelId="{BB1AE516-D4FD-4883-B46B-CB65D3B17389}" type="presOf" srcId="{5AE08AD8-E610-40EA-BEDB-93E03DE5F0DD}" destId="{978A8CA0-7DCE-45D2-8245-1908101AE941}" srcOrd="0" destOrd="0" presId="urn:microsoft.com/office/officeart/2005/8/layout/radial5"/>
    <dgm:cxn modelId="{F9CC73DF-0477-408F-9A6B-E5717E224CFD}" type="presOf" srcId="{9ECA6D68-132A-4C60-8036-E0D339B6D58F}" destId="{E5F1E08D-6606-41DF-833C-C16383ACDA77}" srcOrd="1" destOrd="0" presId="urn:microsoft.com/office/officeart/2005/8/layout/radial5"/>
    <dgm:cxn modelId="{E99BAF9B-46CE-43BF-B70A-5A410DAA2E31}" type="presOf" srcId="{6EC13119-A7FF-4A5C-B8B7-33256E051FA6}" destId="{C6BA1696-CA6E-4366-AA97-E0217BA77F04}" srcOrd="1" destOrd="0" presId="urn:microsoft.com/office/officeart/2005/8/layout/radial5"/>
    <dgm:cxn modelId="{9CF1C263-7704-4A77-A7AF-B1A8C1203431}" type="presOf" srcId="{6B4639F6-8643-43BE-8D52-578B818AB87D}" destId="{B6EC87C2-6D4F-4EDF-B1D1-25BA2C1D0061}" srcOrd="0" destOrd="0" presId="urn:microsoft.com/office/officeart/2005/8/layout/radial5"/>
    <dgm:cxn modelId="{2F3B8589-7FC0-4A93-A966-EFE940C214CB}" type="presOf" srcId="{CBC2E51E-E785-4E3D-ADC9-AD3A965B00C3}" destId="{A1ED169D-2003-4FAF-84C5-942443F160F3}" srcOrd="0" destOrd="0" presId="urn:microsoft.com/office/officeart/2005/8/layout/radial5"/>
    <dgm:cxn modelId="{7D13CDF8-5E03-4F36-A761-A0A2D458B160}" type="presOf" srcId="{9ECA6D68-132A-4C60-8036-E0D339B6D58F}" destId="{F04134DA-8381-45A2-80C9-181388706C24}" srcOrd="0" destOrd="0" presId="urn:microsoft.com/office/officeart/2005/8/layout/radial5"/>
    <dgm:cxn modelId="{0E5B078F-B993-4C81-A0E3-1CC41BCBFD38}" type="presOf" srcId="{2BE144BC-D704-46B8-9116-3CF54F69E868}" destId="{68C3144E-8B53-48A3-9386-89A00A8E6C1E}" srcOrd="0" destOrd="0" presId="urn:microsoft.com/office/officeart/2005/8/layout/radial5"/>
    <dgm:cxn modelId="{6FC68FC8-955A-41FA-A07F-2BF07F6EEF08}" type="presParOf" srcId="{A7DD6B12-4D4F-4686-B26B-FDECEE505ACA}" destId="{A1ED169D-2003-4FAF-84C5-942443F160F3}" srcOrd="0" destOrd="0" presId="urn:microsoft.com/office/officeart/2005/8/layout/radial5"/>
    <dgm:cxn modelId="{15F07DBC-41FA-429F-8D90-A150594198A4}" type="presParOf" srcId="{A7DD6B12-4D4F-4686-B26B-FDECEE505ACA}" destId="{978A8CA0-7DCE-45D2-8245-1908101AE941}" srcOrd="1" destOrd="0" presId="urn:microsoft.com/office/officeart/2005/8/layout/radial5"/>
    <dgm:cxn modelId="{377DA2AF-761D-4536-B976-04793BF15452}" type="presParOf" srcId="{978A8CA0-7DCE-45D2-8245-1908101AE941}" destId="{F96589AD-CBD6-4FF2-AE6E-336576093DA9}" srcOrd="0" destOrd="0" presId="urn:microsoft.com/office/officeart/2005/8/layout/radial5"/>
    <dgm:cxn modelId="{2A1D899C-AE15-49A0-9941-485EA27CB1F8}" type="presParOf" srcId="{A7DD6B12-4D4F-4686-B26B-FDECEE505ACA}" destId="{68C3144E-8B53-48A3-9386-89A00A8E6C1E}" srcOrd="2" destOrd="0" presId="urn:microsoft.com/office/officeart/2005/8/layout/radial5"/>
    <dgm:cxn modelId="{6216FE3C-8C60-49D1-98BB-B59F1D39F373}" type="presParOf" srcId="{A7DD6B12-4D4F-4686-B26B-FDECEE505ACA}" destId="{F04134DA-8381-45A2-80C9-181388706C24}" srcOrd="3" destOrd="0" presId="urn:microsoft.com/office/officeart/2005/8/layout/radial5"/>
    <dgm:cxn modelId="{3363AF21-999A-4475-9CAE-5A55B18967BB}" type="presParOf" srcId="{F04134DA-8381-45A2-80C9-181388706C24}" destId="{E5F1E08D-6606-41DF-833C-C16383ACDA77}" srcOrd="0" destOrd="0" presId="urn:microsoft.com/office/officeart/2005/8/layout/radial5"/>
    <dgm:cxn modelId="{28AB586E-8678-487C-BCE9-14202B9D32C7}" type="presParOf" srcId="{A7DD6B12-4D4F-4686-B26B-FDECEE505ACA}" destId="{15C89EE8-76F7-4867-8E1A-163B594504F6}" srcOrd="4" destOrd="0" presId="urn:microsoft.com/office/officeart/2005/8/layout/radial5"/>
    <dgm:cxn modelId="{33AA8F0F-3BA1-4B31-9917-42706DF7A21A}" type="presParOf" srcId="{A7DD6B12-4D4F-4686-B26B-FDECEE505ACA}" destId="{B6EC87C2-6D4F-4EDF-B1D1-25BA2C1D0061}" srcOrd="5" destOrd="0" presId="urn:microsoft.com/office/officeart/2005/8/layout/radial5"/>
    <dgm:cxn modelId="{4630082B-9D99-44D7-A0C9-75FB8C72142D}" type="presParOf" srcId="{B6EC87C2-6D4F-4EDF-B1D1-25BA2C1D0061}" destId="{845B2077-7990-46FD-B9EC-C07C9388AF03}" srcOrd="0" destOrd="0" presId="urn:microsoft.com/office/officeart/2005/8/layout/radial5"/>
    <dgm:cxn modelId="{51242042-EBE1-4248-9F32-38CB38D2700F}" type="presParOf" srcId="{A7DD6B12-4D4F-4686-B26B-FDECEE505ACA}" destId="{FD985E43-12CA-47AC-98F4-AB06469F128D}" srcOrd="6" destOrd="0" presId="urn:microsoft.com/office/officeart/2005/8/layout/radial5"/>
    <dgm:cxn modelId="{AC539ECD-CFAA-4B4C-820B-21BC2932DE54}" type="presParOf" srcId="{A7DD6B12-4D4F-4686-B26B-FDECEE505ACA}" destId="{1E4740FC-92AF-4440-9016-F8C06C1728E3}" srcOrd="7" destOrd="0" presId="urn:microsoft.com/office/officeart/2005/8/layout/radial5"/>
    <dgm:cxn modelId="{EFD5E255-340D-479D-BE1E-8CCCF3D4D5E0}" type="presParOf" srcId="{1E4740FC-92AF-4440-9016-F8C06C1728E3}" destId="{C6BA1696-CA6E-4366-AA97-E0217BA77F04}" srcOrd="0" destOrd="0" presId="urn:microsoft.com/office/officeart/2005/8/layout/radial5"/>
    <dgm:cxn modelId="{3BD68A49-0EB2-4F66-B6A6-CF8618784C74}" type="presParOf" srcId="{A7DD6B12-4D4F-4686-B26B-FDECEE505ACA}" destId="{7F2A260B-D92D-44B5-BE72-2D1604B32D7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3AD7E-840A-4A70-B0C1-ADFB8EF8411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2E51E-E785-4E3D-ADC9-AD3A965B00C3}">
      <dgm:prSet phldrT="[Text]" custT="1"/>
      <dgm:spPr>
        <a:solidFill>
          <a:srgbClr val="C00000"/>
        </a:solidFill>
        <a:ln w="38100"/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পানির</a:t>
          </a: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প্রাকৃতিক</a:t>
          </a:r>
          <a:endParaRPr lang="bn-BD" sz="3200" dirty="0" smtClean="0">
            <a:latin typeface="NikoshBAN" pitchFamily="2" charset="0"/>
            <a:cs typeface="NikoshBAN" pitchFamily="2" charset="0"/>
          </a:endParaRP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উৎস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082DE01-B37C-4177-A96D-C9BD132C03F7}" type="parTrans" cxnId="{282FEEB9-FF27-4EE3-B5A8-985482B77B46}">
      <dgm:prSet/>
      <dgm:spPr/>
      <dgm:t>
        <a:bodyPr/>
        <a:lstStyle/>
        <a:p>
          <a:endParaRPr lang="en-US"/>
        </a:p>
      </dgm:t>
    </dgm:pt>
    <dgm:pt modelId="{24F32320-6B10-4740-839C-35197FA0BBCD}" type="sibTrans" cxnId="{282FEEB9-FF27-4EE3-B5A8-985482B77B46}">
      <dgm:prSet/>
      <dgm:spPr/>
      <dgm:t>
        <a:bodyPr/>
        <a:lstStyle/>
        <a:p>
          <a:endParaRPr lang="en-US"/>
        </a:p>
      </dgm:t>
    </dgm:pt>
    <dgm:pt modelId="{2BE144BC-D704-46B8-9116-3CF54F69E868}">
      <dgm:prSet phldrT="[Text]" custT="1"/>
      <dgm:spPr>
        <a:solidFill>
          <a:srgbClr val="00FFFF"/>
        </a:solidFill>
        <a:ln w="38100"/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নলকূপ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AE08AD8-E610-40EA-BEDB-93E03DE5F0DD}" type="parTrans" cxnId="{A9C21194-5D62-4333-8341-53CB68509F11}">
      <dgm:prSet/>
      <dgm:spPr/>
      <dgm:t>
        <a:bodyPr/>
        <a:lstStyle/>
        <a:p>
          <a:endParaRPr lang="en-US"/>
        </a:p>
      </dgm:t>
    </dgm:pt>
    <dgm:pt modelId="{788165A0-FE05-4AB4-A7CE-73AAD747B296}" type="sibTrans" cxnId="{A9C21194-5D62-4333-8341-53CB68509F11}">
      <dgm:prSet/>
      <dgm:spPr/>
      <dgm:t>
        <a:bodyPr/>
        <a:lstStyle/>
        <a:p>
          <a:endParaRPr lang="en-US"/>
        </a:p>
      </dgm:t>
    </dgm:pt>
    <dgm:pt modelId="{CB36EEFA-56B2-48F5-8F17-F38F7BE6B575}">
      <dgm:prSet phldrT="[Text]" custT="1"/>
      <dgm:spPr>
        <a:solidFill>
          <a:srgbClr val="3333CC"/>
        </a:solidFill>
        <a:ln w="38100"/>
      </dgm:spPr>
      <dgm:t>
        <a:bodyPr/>
        <a:lstStyle/>
        <a:p>
          <a:r>
            <a:rPr lang="en-US" sz="3200" dirty="0" err="1" smtClean="0">
              <a:solidFill>
                <a:srgbClr val="00FFFF"/>
              </a:solidFill>
              <a:latin typeface="NikoshBAN" pitchFamily="2" charset="0"/>
              <a:cs typeface="NikoshBAN" pitchFamily="2" charset="0"/>
            </a:rPr>
            <a:t>খাল-বিল</a:t>
          </a:r>
          <a:endParaRPr lang="en-US" sz="3200" dirty="0">
            <a:solidFill>
              <a:srgbClr val="00FFFF"/>
            </a:solidFill>
            <a:latin typeface="NikoshBAN" pitchFamily="2" charset="0"/>
            <a:cs typeface="NikoshBAN" pitchFamily="2" charset="0"/>
          </a:endParaRPr>
        </a:p>
      </dgm:t>
    </dgm:pt>
    <dgm:pt modelId="{6EC13119-A7FF-4A5C-B8B7-33256E051FA6}" type="parTrans" cxnId="{B5391972-A8CE-474F-9C74-ED6A4FF078EB}">
      <dgm:prSet/>
      <dgm:spPr>
        <a:ln w="38100"/>
      </dgm:spPr>
      <dgm:t>
        <a:bodyPr/>
        <a:lstStyle/>
        <a:p>
          <a:endParaRPr lang="en-US"/>
        </a:p>
      </dgm:t>
    </dgm:pt>
    <dgm:pt modelId="{80EF2F8A-7236-4CCA-8E1A-0DC8BAAD3535}" type="sibTrans" cxnId="{B5391972-A8CE-474F-9C74-ED6A4FF078EB}">
      <dgm:prSet/>
      <dgm:spPr/>
      <dgm:t>
        <a:bodyPr/>
        <a:lstStyle/>
        <a:p>
          <a:endParaRPr lang="en-US"/>
        </a:p>
      </dgm:t>
    </dgm:pt>
    <dgm:pt modelId="{75C84E08-AFBF-455C-8A91-6FFA91015E49}">
      <dgm:prSet phldrT="[Text]" custT="1"/>
      <dgm:spPr>
        <a:solidFill>
          <a:srgbClr val="DB57DB"/>
        </a:solidFill>
        <a:ln w="38100"/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কূপ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B4639F6-8643-43BE-8D52-578B818AB87D}" type="parTrans" cxnId="{08E238B5-4D20-40F2-BFEC-E609DB02F41D}">
      <dgm:prSet/>
      <dgm:spPr/>
      <dgm:t>
        <a:bodyPr/>
        <a:lstStyle/>
        <a:p>
          <a:endParaRPr lang="en-US"/>
        </a:p>
      </dgm:t>
    </dgm:pt>
    <dgm:pt modelId="{8B5A8C79-B7FC-48C8-87C6-672BF38D547B}" type="sibTrans" cxnId="{08E238B5-4D20-40F2-BFEC-E609DB02F41D}">
      <dgm:prSet/>
      <dgm:spPr/>
      <dgm:t>
        <a:bodyPr/>
        <a:lstStyle/>
        <a:p>
          <a:endParaRPr lang="en-US"/>
        </a:p>
      </dgm:t>
    </dgm:pt>
    <dgm:pt modelId="{4643221C-E2AD-432C-8497-F446A66CAC1F}">
      <dgm:prSet phldrT="[Text]" custT="1"/>
      <dgm:spPr>
        <a:solidFill>
          <a:schemeClr val="tx2">
            <a:lumMod val="60000"/>
            <a:lumOff val="40000"/>
          </a:schemeClr>
        </a:solidFill>
        <a:ln w="38100"/>
      </dgm:spPr>
      <dgm:t>
        <a:bodyPr/>
        <a:lstStyle/>
        <a:p>
          <a:endParaRPr lang="bn-BD" sz="24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পুকুর</a:t>
          </a:r>
          <a:endParaRPr lang="en-US" sz="3200" dirty="0"/>
        </a:p>
      </dgm:t>
    </dgm:pt>
    <dgm:pt modelId="{9ECA6D68-132A-4C60-8036-E0D339B6D58F}" type="parTrans" cxnId="{96D62B12-5604-45F8-82FF-D4799FBB44D6}">
      <dgm:prSet/>
      <dgm:spPr>
        <a:ln w="38100"/>
      </dgm:spPr>
      <dgm:t>
        <a:bodyPr/>
        <a:lstStyle/>
        <a:p>
          <a:endParaRPr lang="en-US"/>
        </a:p>
      </dgm:t>
    </dgm:pt>
    <dgm:pt modelId="{58301C8B-22E8-4E8F-94C8-8F8E36A41B3C}" type="sibTrans" cxnId="{96D62B12-5604-45F8-82FF-D4799FBB44D6}">
      <dgm:prSet/>
      <dgm:spPr/>
      <dgm:t>
        <a:bodyPr/>
        <a:lstStyle/>
        <a:p>
          <a:endParaRPr lang="en-US"/>
        </a:p>
      </dgm:t>
    </dgm:pt>
    <dgm:pt modelId="{A7DD6B12-4D4F-4686-B26B-FDECEE505ACA}" type="pres">
      <dgm:prSet presAssocID="{1EE3AD7E-840A-4A70-B0C1-ADFB8EF841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ED169D-2003-4FAF-84C5-942443F160F3}" type="pres">
      <dgm:prSet presAssocID="{CBC2E51E-E785-4E3D-ADC9-AD3A965B00C3}" presName="centerShape" presStyleLbl="node0" presStyleIdx="0" presStyleCnt="1" custScaleX="173344" custScaleY="168773"/>
      <dgm:spPr/>
      <dgm:t>
        <a:bodyPr/>
        <a:lstStyle/>
        <a:p>
          <a:endParaRPr lang="en-US"/>
        </a:p>
      </dgm:t>
    </dgm:pt>
    <dgm:pt modelId="{978A8CA0-7DCE-45D2-8245-1908101AE941}" type="pres">
      <dgm:prSet presAssocID="{5AE08AD8-E610-40EA-BEDB-93E03DE5F0D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96589AD-CBD6-4FF2-AE6E-336576093DA9}" type="pres">
      <dgm:prSet presAssocID="{5AE08AD8-E610-40EA-BEDB-93E03DE5F0D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8C3144E-8B53-48A3-9386-89A00A8E6C1E}" type="pres">
      <dgm:prSet presAssocID="{2BE144BC-D704-46B8-9116-3CF54F69E868}" presName="node" presStyleLbl="node1" presStyleIdx="0" presStyleCnt="4" custScaleX="166417" custScaleY="144608" custRadScaleRad="117736" custRadScaleInc="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134DA-8381-45A2-80C9-181388706C24}" type="pres">
      <dgm:prSet presAssocID="{9ECA6D68-132A-4C60-8036-E0D339B6D58F}" presName="parTrans" presStyleLbl="sibTrans2D1" presStyleIdx="1" presStyleCnt="4" custScaleX="212996" custLinFactNeighborX="31230"/>
      <dgm:spPr/>
      <dgm:t>
        <a:bodyPr/>
        <a:lstStyle/>
        <a:p>
          <a:endParaRPr lang="en-US"/>
        </a:p>
      </dgm:t>
    </dgm:pt>
    <dgm:pt modelId="{E5F1E08D-6606-41DF-833C-C16383ACDA77}" type="pres">
      <dgm:prSet presAssocID="{9ECA6D68-132A-4C60-8036-E0D339B6D58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5C89EE8-76F7-4867-8E1A-163B594504F6}" type="pres">
      <dgm:prSet presAssocID="{4643221C-E2AD-432C-8497-F446A66CAC1F}" presName="node" presStyleLbl="node1" presStyleIdx="1" presStyleCnt="4" custScaleX="174038" custScaleY="158005" custRadScaleRad="140138" custRadScaleInc="1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C87C2-6D4F-4EDF-B1D1-25BA2C1D0061}" type="pres">
      <dgm:prSet presAssocID="{6B4639F6-8643-43BE-8D52-578B818AB87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45B2077-7990-46FD-B9EC-C07C9388AF03}" type="pres">
      <dgm:prSet presAssocID="{6B4639F6-8643-43BE-8D52-578B818AB87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D985E43-12CA-47AC-98F4-AB06469F128D}" type="pres">
      <dgm:prSet presAssocID="{75C84E08-AFBF-455C-8A91-6FFA91015E49}" presName="node" presStyleLbl="node1" presStyleIdx="2" presStyleCnt="4" custScaleX="166417" custScaleY="130482" custRadScaleRad="103607" custRadScaleInc="-4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740FC-92AF-4440-9016-F8C06C1728E3}" type="pres">
      <dgm:prSet presAssocID="{6EC13119-A7FF-4A5C-B8B7-33256E051FA6}" presName="parTrans" presStyleLbl="sibTrans2D1" presStyleIdx="3" presStyleCnt="4" custScaleX="184524"/>
      <dgm:spPr/>
      <dgm:t>
        <a:bodyPr/>
        <a:lstStyle/>
        <a:p>
          <a:endParaRPr lang="en-US"/>
        </a:p>
      </dgm:t>
    </dgm:pt>
    <dgm:pt modelId="{C6BA1696-CA6E-4366-AA97-E0217BA77F04}" type="pres">
      <dgm:prSet presAssocID="{6EC13119-A7FF-4A5C-B8B7-33256E051FA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F2A260B-D92D-44B5-BE72-2D1604B32D70}" type="pres">
      <dgm:prSet presAssocID="{CB36EEFA-56B2-48F5-8F17-F38F7BE6B575}" presName="node" presStyleLbl="node1" presStyleIdx="3" presStyleCnt="4" custScaleX="171201" custScaleY="158005" custRadScaleRad="134539" custRadScaleInc="-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D7A427-638D-45BE-B2DC-F2691372C72E}" type="presOf" srcId="{CB36EEFA-56B2-48F5-8F17-F38F7BE6B575}" destId="{7F2A260B-D92D-44B5-BE72-2D1604B32D70}" srcOrd="0" destOrd="0" presId="urn:microsoft.com/office/officeart/2005/8/layout/radial5"/>
    <dgm:cxn modelId="{E48F1A11-3BE4-4C64-9EB8-ACA692F530DE}" type="presOf" srcId="{CBC2E51E-E785-4E3D-ADC9-AD3A965B00C3}" destId="{A1ED169D-2003-4FAF-84C5-942443F160F3}" srcOrd="0" destOrd="0" presId="urn:microsoft.com/office/officeart/2005/8/layout/radial5"/>
    <dgm:cxn modelId="{B5391972-A8CE-474F-9C74-ED6A4FF078EB}" srcId="{CBC2E51E-E785-4E3D-ADC9-AD3A965B00C3}" destId="{CB36EEFA-56B2-48F5-8F17-F38F7BE6B575}" srcOrd="3" destOrd="0" parTransId="{6EC13119-A7FF-4A5C-B8B7-33256E051FA6}" sibTransId="{80EF2F8A-7236-4CCA-8E1A-0DC8BAAD3535}"/>
    <dgm:cxn modelId="{08E238B5-4D20-40F2-BFEC-E609DB02F41D}" srcId="{CBC2E51E-E785-4E3D-ADC9-AD3A965B00C3}" destId="{75C84E08-AFBF-455C-8A91-6FFA91015E49}" srcOrd="2" destOrd="0" parTransId="{6B4639F6-8643-43BE-8D52-578B818AB87D}" sibTransId="{8B5A8C79-B7FC-48C8-87C6-672BF38D547B}"/>
    <dgm:cxn modelId="{0E36633A-EF43-4E5E-8289-B4FEB887E85A}" type="presOf" srcId="{2BE144BC-D704-46B8-9116-3CF54F69E868}" destId="{68C3144E-8B53-48A3-9386-89A00A8E6C1E}" srcOrd="0" destOrd="0" presId="urn:microsoft.com/office/officeart/2005/8/layout/radial5"/>
    <dgm:cxn modelId="{282FEEB9-FF27-4EE3-B5A8-985482B77B46}" srcId="{1EE3AD7E-840A-4A70-B0C1-ADFB8EF8411D}" destId="{CBC2E51E-E785-4E3D-ADC9-AD3A965B00C3}" srcOrd="0" destOrd="0" parTransId="{E082DE01-B37C-4177-A96D-C9BD132C03F7}" sibTransId="{24F32320-6B10-4740-839C-35197FA0BBCD}"/>
    <dgm:cxn modelId="{73ED5CCF-D8CC-4DD0-B3B8-E2F451DB6C31}" type="presOf" srcId="{6EC13119-A7FF-4A5C-B8B7-33256E051FA6}" destId="{1E4740FC-92AF-4440-9016-F8C06C1728E3}" srcOrd="0" destOrd="0" presId="urn:microsoft.com/office/officeart/2005/8/layout/radial5"/>
    <dgm:cxn modelId="{3E278288-0836-4EAF-A167-4E62B3D0288A}" type="presOf" srcId="{9ECA6D68-132A-4C60-8036-E0D339B6D58F}" destId="{F04134DA-8381-45A2-80C9-181388706C24}" srcOrd="0" destOrd="0" presId="urn:microsoft.com/office/officeart/2005/8/layout/radial5"/>
    <dgm:cxn modelId="{A9C21194-5D62-4333-8341-53CB68509F11}" srcId="{CBC2E51E-E785-4E3D-ADC9-AD3A965B00C3}" destId="{2BE144BC-D704-46B8-9116-3CF54F69E868}" srcOrd="0" destOrd="0" parTransId="{5AE08AD8-E610-40EA-BEDB-93E03DE5F0DD}" sibTransId="{788165A0-FE05-4AB4-A7CE-73AAD747B296}"/>
    <dgm:cxn modelId="{D4FFD9DC-3367-46EB-88BB-783FFCB82DDC}" type="presOf" srcId="{5AE08AD8-E610-40EA-BEDB-93E03DE5F0DD}" destId="{978A8CA0-7DCE-45D2-8245-1908101AE941}" srcOrd="0" destOrd="0" presId="urn:microsoft.com/office/officeart/2005/8/layout/radial5"/>
    <dgm:cxn modelId="{C99D794C-8001-4C9A-8474-970FD502E95F}" type="presOf" srcId="{1EE3AD7E-840A-4A70-B0C1-ADFB8EF8411D}" destId="{A7DD6B12-4D4F-4686-B26B-FDECEE505ACA}" srcOrd="0" destOrd="0" presId="urn:microsoft.com/office/officeart/2005/8/layout/radial5"/>
    <dgm:cxn modelId="{96D62B12-5604-45F8-82FF-D4799FBB44D6}" srcId="{CBC2E51E-E785-4E3D-ADC9-AD3A965B00C3}" destId="{4643221C-E2AD-432C-8497-F446A66CAC1F}" srcOrd="1" destOrd="0" parTransId="{9ECA6D68-132A-4C60-8036-E0D339B6D58F}" sibTransId="{58301C8B-22E8-4E8F-94C8-8F8E36A41B3C}"/>
    <dgm:cxn modelId="{4BC40BC9-85E3-43D7-910D-C6722800F161}" type="presOf" srcId="{5AE08AD8-E610-40EA-BEDB-93E03DE5F0DD}" destId="{F96589AD-CBD6-4FF2-AE6E-336576093DA9}" srcOrd="1" destOrd="0" presId="urn:microsoft.com/office/officeart/2005/8/layout/radial5"/>
    <dgm:cxn modelId="{2B408197-24EA-4863-B9E4-FE3564F62C4E}" type="presOf" srcId="{75C84E08-AFBF-455C-8A91-6FFA91015E49}" destId="{FD985E43-12CA-47AC-98F4-AB06469F128D}" srcOrd="0" destOrd="0" presId="urn:microsoft.com/office/officeart/2005/8/layout/radial5"/>
    <dgm:cxn modelId="{3641314E-0441-4087-B31A-41267B7A7A2B}" type="presOf" srcId="{6EC13119-A7FF-4A5C-B8B7-33256E051FA6}" destId="{C6BA1696-CA6E-4366-AA97-E0217BA77F04}" srcOrd="1" destOrd="0" presId="urn:microsoft.com/office/officeart/2005/8/layout/radial5"/>
    <dgm:cxn modelId="{8C136ACD-1100-4F42-9CBA-32C118ABFAE6}" type="presOf" srcId="{6B4639F6-8643-43BE-8D52-578B818AB87D}" destId="{B6EC87C2-6D4F-4EDF-B1D1-25BA2C1D0061}" srcOrd="0" destOrd="0" presId="urn:microsoft.com/office/officeart/2005/8/layout/radial5"/>
    <dgm:cxn modelId="{DA1D289E-0E44-4E66-88EE-7BACE9612870}" type="presOf" srcId="{9ECA6D68-132A-4C60-8036-E0D339B6D58F}" destId="{E5F1E08D-6606-41DF-833C-C16383ACDA77}" srcOrd="1" destOrd="0" presId="urn:microsoft.com/office/officeart/2005/8/layout/radial5"/>
    <dgm:cxn modelId="{F9C032A1-EC1A-4A6F-9963-44AC8BF98680}" type="presOf" srcId="{4643221C-E2AD-432C-8497-F446A66CAC1F}" destId="{15C89EE8-76F7-4867-8E1A-163B594504F6}" srcOrd="0" destOrd="0" presId="urn:microsoft.com/office/officeart/2005/8/layout/radial5"/>
    <dgm:cxn modelId="{6BF64D44-3EA9-430F-8C67-6C24A617C061}" type="presOf" srcId="{6B4639F6-8643-43BE-8D52-578B818AB87D}" destId="{845B2077-7990-46FD-B9EC-C07C9388AF03}" srcOrd="1" destOrd="0" presId="urn:microsoft.com/office/officeart/2005/8/layout/radial5"/>
    <dgm:cxn modelId="{894CC09A-AB3C-49AE-B3AA-EB680D633F1C}" type="presParOf" srcId="{A7DD6B12-4D4F-4686-B26B-FDECEE505ACA}" destId="{A1ED169D-2003-4FAF-84C5-942443F160F3}" srcOrd="0" destOrd="0" presId="urn:microsoft.com/office/officeart/2005/8/layout/radial5"/>
    <dgm:cxn modelId="{44D11FBF-AD46-46B4-A6CB-890451E7B676}" type="presParOf" srcId="{A7DD6B12-4D4F-4686-B26B-FDECEE505ACA}" destId="{978A8CA0-7DCE-45D2-8245-1908101AE941}" srcOrd="1" destOrd="0" presId="urn:microsoft.com/office/officeart/2005/8/layout/radial5"/>
    <dgm:cxn modelId="{0301C184-F3EA-4CFE-B738-40492B5ECC17}" type="presParOf" srcId="{978A8CA0-7DCE-45D2-8245-1908101AE941}" destId="{F96589AD-CBD6-4FF2-AE6E-336576093DA9}" srcOrd="0" destOrd="0" presId="urn:microsoft.com/office/officeart/2005/8/layout/radial5"/>
    <dgm:cxn modelId="{C27FC830-5BB0-474F-A154-35445B707C60}" type="presParOf" srcId="{A7DD6B12-4D4F-4686-B26B-FDECEE505ACA}" destId="{68C3144E-8B53-48A3-9386-89A00A8E6C1E}" srcOrd="2" destOrd="0" presId="urn:microsoft.com/office/officeart/2005/8/layout/radial5"/>
    <dgm:cxn modelId="{A4F46E46-B59F-48C3-A845-A703ADFBC0B4}" type="presParOf" srcId="{A7DD6B12-4D4F-4686-B26B-FDECEE505ACA}" destId="{F04134DA-8381-45A2-80C9-181388706C24}" srcOrd="3" destOrd="0" presId="urn:microsoft.com/office/officeart/2005/8/layout/radial5"/>
    <dgm:cxn modelId="{F9E2F5E7-6935-4261-B448-7F823F84A579}" type="presParOf" srcId="{F04134DA-8381-45A2-80C9-181388706C24}" destId="{E5F1E08D-6606-41DF-833C-C16383ACDA77}" srcOrd="0" destOrd="0" presId="urn:microsoft.com/office/officeart/2005/8/layout/radial5"/>
    <dgm:cxn modelId="{A9009DBC-6E80-46CC-AB3E-90C8E28E18FF}" type="presParOf" srcId="{A7DD6B12-4D4F-4686-B26B-FDECEE505ACA}" destId="{15C89EE8-76F7-4867-8E1A-163B594504F6}" srcOrd="4" destOrd="0" presId="urn:microsoft.com/office/officeart/2005/8/layout/radial5"/>
    <dgm:cxn modelId="{35528B10-708F-4C5A-9C7A-9ECB7416E90B}" type="presParOf" srcId="{A7DD6B12-4D4F-4686-B26B-FDECEE505ACA}" destId="{B6EC87C2-6D4F-4EDF-B1D1-25BA2C1D0061}" srcOrd="5" destOrd="0" presId="urn:microsoft.com/office/officeart/2005/8/layout/radial5"/>
    <dgm:cxn modelId="{CA3C7345-CA28-4EFE-BE5A-125A2B203688}" type="presParOf" srcId="{B6EC87C2-6D4F-4EDF-B1D1-25BA2C1D0061}" destId="{845B2077-7990-46FD-B9EC-C07C9388AF03}" srcOrd="0" destOrd="0" presId="urn:microsoft.com/office/officeart/2005/8/layout/radial5"/>
    <dgm:cxn modelId="{9499A612-8E61-4B0C-9C98-723B835B94AA}" type="presParOf" srcId="{A7DD6B12-4D4F-4686-B26B-FDECEE505ACA}" destId="{FD985E43-12CA-47AC-98F4-AB06469F128D}" srcOrd="6" destOrd="0" presId="urn:microsoft.com/office/officeart/2005/8/layout/radial5"/>
    <dgm:cxn modelId="{9DBC5C69-DF59-4E87-A403-FBA409C026BA}" type="presParOf" srcId="{A7DD6B12-4D4F-4686-B26B-FDECEE505ACA}" destId="{1E4740FC-92AF-4440-9016-F8C06C1728E3}" srcOrd="7" destOrd="0" presId="urn:microsoft.com/office/officeart/2005/8/layout/radial5"/>
    <dgm:cxn modelId="{B5EEFEC1-6B33-4A8F-80D3-E9CF95382EA0}" type="presParOf" srcId="{1E4740FC-92AF-4440-9016-F8C06C1728E3}" destId="{C6BA1696-CA6E-4366-AA97-E0217BA77F04}" srcOrd="0" destOrd="0" presId="urn:microsoft.com/office/officeart/2005/8/layout/radial5"/>
    <dgm:cxn modelId="{06B3EA96-2A63-460C-BA0B-0EB43C4F3F0D}" type="presParOf" srcId="{A7DD6B12-4D4F-4686-B26B-FDECEE505ACA}" destId="{7F2A260B-D92D-44B5-BE72-2D1604B32D7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3AD7E-840A-4A70-B0C1-ADFB8EF8411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2E51E-E785-4E3D-ADC9-AD3A965B00C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পানির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বিভিন্ন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উৎস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082DE01-B37C-4177-A96D-C9BD132C03F7}" type="parTrans" cxnId="{282FEEB9-FF27-4EE3-B5A8-985482B77B46}">
      <dgm:prSet/>
      <dgm:spPr/>
      <dgm:t>
        <a:bodyPr/>
        <a:lstStyle/>
        <a:p>
          <a:endParaRPr lang="en-US"/>
        </a:p>
      </dgm:t>
    </dgm:pt>
    <dgm:pt modelId="{24F32320-6B10-4740-839C-35197FA0BBCD}" type="sibTrans" cxnId="{282FEEB9-FF27-4EE3-B5A8-985482B77B46}">
      <dgm:prSet/>
      <dgm:spPr/>
      <dgm:t>
        <a:bodyPr/>
        <a:lstStyle/>
        <a:p>
          <a:endParaRPr lang="en-US"/>
        </a:p>
      </dgm:t>
    </dgm:pt>
    <dgm:pt modelId="{4D2F0DB7-1892-466D-89D0-4B1AF31C59DD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বৃষ্টি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99BAFE3-DAE8-4914-B87B-2E7D673F18A9}" type="parTrans" cxnId="{DE934ABE-E278-4081-9C1B-ADF4D8C45673}">
      <dgm:prSet/>
      <dgm:spPr/>
      <dgm:t>
        <a:bodyPr/>
        <a:lstStyle/>
        <a:p>
          <a:endParaRPr lang="en-US"/>
        </a:p>
      </dgm:t>
    </dgm:pt>
    <dgm:pt modelId="{2C3EE5D8-614E-4010-95B9-ADB313CF9CD0}" type="sibTrans" cxnId="{DE934ABE-E278-4081-9C1B-ADF4D8C45673}">
      <dgm:prSet/>
      <dgm:spPr/>
      <dgm:t>
        <a:bodyPr/>
        <a:lstStyle/>
        <a:p>
          <a:endParaRPr lang="en-US"/>
        </a:p>
      </dgm:t>
    </dgm:pt>
    <dgm:pt modelId="{4D7C317B-9861-453B-B336-41F50BC059E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নদী</a:t>
          </a:r>
          <a:endParaRPr lang="en-US" sz="32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377D0255-05B5-4663-BCDB-E6ECEAC318FE}" type="parTrans" cxnId="{EF2DCB0A-F7B1-4160-B1DA-A3EF922DBB97}">
      <dgm:prSet/>
      <dgm:spPr/>
      <dgm:t>
        <a:bodyPr/>
        <a:lstStyle/>
        <a:p>
          <a:endParaRPr lang="en-US"/>
        </a:p>
      </dgm:t>
    </dgm:pt>
    <dgm:pt modelId="{31406B27-96F5-4CD2-B6C4-96213E039339}" type="sibTrans" cxnId="{EF2DCB0A-F7B1-4160-B1DA-A3EF922DBB97}">
      <dgm:prSet/>
      <dgm:spPr/>
      <dgm:t>
        <a:bodyPr/>
        <a:lstStyle/>
        <a:p>
          <a:endParaRPr lang="en-US"/>
        </a:p>
      </dgm:t>
    </dgm:pt>
    <dgm:pt modelId="{2BE144BC-D704-46B8-9116-3CF54F69E868}">
      <dgm:prSet phldrT="[Text]" custT="1"/>
      <dgm:spPr>
        <a:solidFill>
          <a:srgbClr val="00FFFF"/>
        </a:solidFill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নলকূপ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AE08AD8-E610-40EA-BEDB-93E03DE5F0DD}" type="parTrans" cxnId="{A9C21194-5D62-4333-8341-53CB68509F11}">
      <dgm:prSet/>
      <dgm:spPr/>
      <dgm:t>
        <a:bodyPr/>
        <a:lstStyle/>
        <a:p>
          <a:endParaRPr lang="en-US"/>
        </a:p>
      </dgm:t>
    </dgm:pt>
    <dgm:pt modelId="{788165A0-FE05-4AB4-A7CE-73AAD747B296}" type="sibTrans" cxnId="{A9C21194-5D62-4333-8341-53CB68509F11}">
      <dgm:prSet/>
      <dgm:spPr/>
      <dgm:t>
        <a:bodyPr/>
        <a:lstStyle/>
        <a:p>
          <a:endParaRPr lang="en-US"/>
        </a:p>
      </dgm:t>
    </dgm:pt>
    <dgm:pt modelId="{CB36EEFA-56B2-48F5-8F17-F38F7BE6B575}">
      <dgm:prSet phldrT="[Text]" custT="1"/>
      <dgm:spPr>
        <a:solidFill>
          <a:srgbClr val="3333CC"/>
        </a:solidFill>
      </dgm:spPr>
      <dgm:t>
        <a:bodyPr/>
        <a:lstStyle/>
        <a:p>
          <a:r>
            <a:rPr lang="bn-BD" sz="32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rPr>
            <a:t>পুকুর</a:t>
          </a:r>
          <a:endParaRPr lang="en-US" sz="3200" dirty="0">
            <a:solidFill>
              <a:srgbClr val="00FFFF"/>
            </a:solidFill>
            <a:latin typeface="NikoshBAN" pitchFamily="2" charset="0"/>
            <a:cs typeface="NikoshBAN" pitchFamily="2" charset="0"/>
          </a:endParaRPr>
        </a:p>
      </dgm:t>
    </dgm:pt>
    <dgm:pt modelId="{6EC13119-A7FF-4A5C-B8B7-33256E051FA6}" type="parTrans" cxnId="{B5391972-A8CE-474F-9C74-ED6A4FF078EB}">
      <dgm:prSet/>
      <dgm:spPr/>
      <dgm:t>
        <a:bodyPr/>
        <a:lstStyle/>
        <a:p>
          <a:endParaRPr lang="en-US"/>
        </a:p>
      </dgm:t>
    </dgm:pt>
    <dgm:pt modelId="{80EF2F8A-7236-4CCA-8E1A-0DC8BAAD3535}" type="sibTrans" cxnId="{B5391972-A8CE-474F-9C74-ED6A4FF078EB}">
      <dgm:prSet/>
      <dgm:spPr/>
      <dgm:t>
        <a:bodyPr/>
        <a:lstStyle/>
        <a:p>
          <a:endParaRPr lang="en-US"/>
        </a:p>
      </dgm:t>
    </dgm:pt>
    <dgm:pt modelId="{75C84E08-AFBF-455C-8A91-6FFA91015E49}">
      <dgm:prSet phldrT="[Text]" custT="1"/>
      <dgm:spPr>
        <a:solidFill>
          <a:srgbClr val="DB57DB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কূপ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B4639F6-8643-43BE-8D52-578B818AB87D}" type="parTrans" cxnId="{08E238B5-4D20-40F2-BFEC-E609DB02F41D}">
      <dgm:prSet/>
      <dgm:spPr/>
      <dgm:t>
        <a:bodyPr/>
        <a:lstStyle/>
        <a:p>
          <a:endParaRPr lang="en-US"/>
        </a:p>
      </dgm:t>
    </dgm:pt>
    <dgm:pt modelId="{8B5A8C79-B7FC-48C8-87C6-672BF38D547B}" type="sibTrans" cxnId="{08E238B5-4D20-40F2-BFEC-E609DB02F41D}">
      <dgm:prSet/>
      <dgm:spPr/>
      <dgm:t>
        <a:bodyPr/>
        <a:lstStyle/>
        <a:p>
          <a:endParaRPr lang="en-US"/>
        </a:p>
      </dgm:t>
    </dgm:pt>
    <dgm:pt modelId="{59D3A466-CC58-4175-BB27-0B027E165A2F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ঝরণা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B7B903F-AA7A-4000-A02C-F19645FCBC9E}" type="parTrans" cxnId="{40D6AE8E-890B-4BB8-BA63-5BA431AA959B}">
      <dgm:prSet/>
      <dgm:spPr/>
      <dgm:t>
        <a:bodyPr/>
        <a:lstStyle/>
        <a:p>
          <a:endParaRPr lang="en-US"/>
        </a:p>
      </dgm:t>
    </dgm:pt>
    <dgm:pt modelId="{FC2B731C-1C7A-450F-8F86-929CA0DB94B0}" type="sibTrans" cxnId="{40D6AE8E-890B-4BB8-BA63-5BA431AA959B}">
      <dgm:prSet/>
      <dgm:spPr/>
      <dgm:t>
        <a:bodyPr/>
        <a:lstStyle/>
        <a:p>
          <a:endParaRPr lang="en-US"/>
        </a:p>
      </dgm:t>
    </dgm:pt>
    <dgm:pt modelId="{4074E7C8-ECC9-431D-ADE1-8F7E6CD3141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সমুদ্র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1C8214D-A2B3-4A76-8367-BB3C1AA3965F}" type="parTrans" cxnId="{7540E6F9-116C-421C-81E2-123ED2D8AD2D}">
      <dgm:prSet/>
      <dgm:spPr/>
      <dgm:t>
        <a:bodyPr/>
        <a:lstStyle/>
        <a:p>
          <a:endParaRPr lang="en-US"/>
        </a:p>
      </dgm:t>
    </dgm:pt>
    <dgm:pt modelId="{4C5CCD5E-A34A-46AF-924F-2F6B137BCE49}" type="sibTrans" cxnId="{7540E6F9-116C-421C-81E2-123ED2D8AD2D}">
      <dgm:prSet/>
      <dgm:spPr/>
      <dgm:t>
        <a:bodyPr/>
        <a:lstStyle/>
        <a:p>
          <a:endParaRPr lang="en-US"/>
        </a:p>
      </dgm:t>
    </dgm:pt>
    <dgm:pt modelId="{4643221C-E2AD-432C-8497-F446A66CAC1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bn-BD" sz="24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r>
            <a: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খাল</a:t>
          </a:r>
        </a:p>
        <a:p>
          <a:r>
            <a: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বিল</a:t>
          </a:r>
          <a:r>
            <a:rPr lang="en-US" sz="3200" dirty="0"/>
            <a:t/>
          </a:r>
          <a:br>
            <a:rPr lang="en-US" sz="3200" dirty="0"/>
          </a:br>
          <a:endParaRPr lang="en-US" sz="3200" dirty="0"/>
        </a:p>
      </dgm:t>
    </dgm:pt>
    <dgm:pt modelId="{9ECA6D68-132A-4C60-8036-E0D339B6D58F}" type="parTrans" cxnId="{96D62B12-5604-45F8-82FF-D4799FBB44D6}">
      <dgm:prSet/>
      <dgm:spPr/>
      <dgm:t>
        <a:bodyPr/>
        <a:lstStyle/>
        <a:p>
          <a:endParaRPr lang="en-US"/>
        </a:p>
      </dgm:t>
    </dgm:pt>
    <dgm:pt modelId="{58301C8B-22E8-4E8F-94C8-8F8E36A41B3C}" type="sibTrans" cxnId="{96D62B12-5604-45F8-82FF-D4799FBB44D6}">
      <dgm:prSet/>
      <dgm:spPr/>
      <dgm:t>
        <a:bodyPr/>
        <a:lstStyle/>
        <a:p>
          <a:endParaRPr lang="en-US"/>
        </a:p>
      </dgm:t>
    </dgm:pt>
    <dgm:pt modelId="{A7DD6B12-4D4F-4686-B26B-FDECEE505ACA}" type="pres">
      <dgm:prSet presAssocID="{1EE3AD7E-840A-4A70-B0C1-ADFB8EF841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ED169D-2003-4FAF-84C5-942443F160F3}" type="pres">
      <dgm:prSet presAssocID="{CBC2E51E-E785-4E3D-ADC9-AD3A965B00C3}" presName="centerShape" presStyleLbl="node0" presStyleIdx="0" presStyleCnt="1" custScaleX="162841" custScaleY="156364"/>
      <dgm:spPr/>
      <dgm:t>
        <a:bodyPr/>
        <a:lstStyle/>
        <a:p>
          <a:endParaRPr lang="en-US"/>
        </a:p>
      </dgm:t>
    </dgm:pt>
    <dgm:pt modelId="{415FFC75-C943-4BB4-8005-B7232EAE7F4B}" type="pres">
      <dgm:prSet presAssocID="{599BAFE3-DAE8-4914-B87B-2E7D673F18A9}" presName="parTrans" presStyleLbl="sibTrans2D1" presStyleIdx="0" presStyleCnt="8"/>
      <dgm:spPr/>
      <dgm:t>
        <a:bodyPr/>
        <a:lstStyle/>
        <a:p>
          <a:endParaRPr lang="en-US"/>
        </a:p>
      </dgm:t>
    </dgm:pt>
    <dgm:pt modelId="{BF36502C-9C56-4EAF-8A2E-B98ADD349260}" type="pres">
      <dgm:prSet presAssocID="{599BAFE3-DAE8-4914-B87B-2E7D673F18A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B360945F-CCE7-4A9B-8110-1AA31F0BAD84}" type="pres">
      <dgm:prSet presAssocID="{4D2F0DB7-1892-466D-89D0-4B1AF31C59DD}" presName="node" presStyleLbl="node1" presStyleIdx="0" presStyleCnt="8" custScaleX="117384" custScaleY="112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F40DF-F16B-4900-9CDE-62E2ED19DA97}" type="pres">
      <dgm:prSet presAssocID="{377D0255-05B5-4663-BCDB-E6ECEAC318F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BF20FECF-90E1-4AC5-814C-5328B038C827}" type="pres">
      <dgm:prSet presAssocID="{377D0255-05B5-4663-BCDB-E6ECEAC318F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A7E900A3-D152-4D71-A548-E6D8A0C5F582}" type="pres">
      <dgm:prSet presAssocID="{4D7C317B-9861-453B-B336-41F50BC059E5}" presName="node" presStyleLbl="node1" presStyleIdx="1" presStyleCnt="8" custScaleX="138348" custScaleY="129544" custRadScaleRad="100355" custRadScaleInc="8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A8CA0-7DCE-45D2-8245-1908101AE941}" type="pres">
      <dgm:prSet presAssocID="{5AE08AD8-E610-40EA-BEDB-93E03DE5F0D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F96589AD-CBD6-4FF2-AE6E-336576093DA9}" type="pres">
      <dgm:prSet presAssocID="{5AE08AD8-E610-40EA-BEDB-93E03DE5F0D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68C3144E-8B53-48A3-9386-89A00A8E6C1E}" type="pres">
      <dgm:prSet presAssocID="{2BE144BC-D704-46B8-9116-3CF54F69E868}" presName="node" presStyleLbl="node1" presStyleIdx="2" presStyleCnt="8" custScaleX="132405" custScaleY="108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B423C-F629-477B-B091-740F249A9FA5}" type="pres">
      <dgm:prSet presAssocID="{21C8214D-A2B3-4A76-8367-BB3C1AA3965F}" presName="parTrans" presStyleLbl="sibTrans2D1" presStyleIdx="3" presStyleCnt="8"/>
      <dgm:spPr/>
      <dgm:t>
        <a:bodyPr/>
        <a:lstStyle/>
        <a:p>
          <a:endParaRPr lang="en-US"/>
        </a:p>
      </dgm:t>
    </dgm:pt>
    <dgm:pt modelId="{9254E9C0-508B-4E3E-8993-73F7F33E0708}" type="pres">
      <dgm:prSet presAssocID="{21C8214D-A2B3-4A76-8367-BB3C1AA3965F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6B9805ED-D8C7-483D-9FEF-2778A5846840}" type="pres">
      <dgm:prSet presAssocID="{4074E7C8-ECC9-431D-ADE1-8F7E6CD31414}" presName="node" presStyleLbl="node1" presStyleIdx="3" presStyleCnt="8" custScaleX="126798" custScaleY="133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134DA-8381-45A2-80C9-181388706C24}" type="pres">
      <dgm:prSet presAssocID="{9ECA6D68-132A-4C60-8036-E0D339B6D58F}" presName="parTrans" presStyleLbl="sibTrans2D1" presStyleIdx="4" presStyleCnt="8"/>
      <dgm:spPr/>
      <dgm:t>
        <a:bodyPr/>
        <a:lstStyle/>
        <a:p>
          <a:endParaRPr lang="en-US"/>
        </a:p>
      </dgm:t>
    </dgm:pt>
    <dgm:pt modelId="{E5F1E08D-6606-41DF-833C-C16383ACDA77}" type="pres">
      <dgm:prSet presAssocID="{9ECA6D68-132A-4C60-8036-E0D339B6D58F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5C89EE8-76F7-4867-8E1A-163B594504F6}" type="pres">
      <dgm:prSet presAssocID="{4643221C-E2AD-432C-8497-F446A66CAC1F}" presName="node" presStyleLbl="node1" presStyleIdx="4" presStyleCnt="8" custScaleX="120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F0836-A72F-4DD8-9D3F-07BDBE687C81}" type="pres">
      <dgm:prSet presAssocID="{7B7B903F-AA7A-4000-A02C-F19645FCBC9E}" presName="parTrans" presStyleLbl="sibTrans2D1" presStyleIdx="5" presStyleCnt="8"/>
      <dgm:spPr/>
      <dgm:t>
        <a:bodyPr/>
        <a:lstStyle/>
        <a:p>
          <a:endParaRPr lang="en-US"/>
        </a:p>
      </dgm:t>
    </dgm:pt>
    <dgm:pt modelId="{B7B399A0-F429-4D18-B28E-A072DDA3D69A}" type="pres">
      <dgm:prSet presAssocID="{7B7B903F-AA7A-4000-A02C-F19645FCBC9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3758766D-AFD3-4E7B-9A5F-135F1E796D0F}" type="pres">
      <dgm:prSet presAssocID="{59D3A466-CC58-4175-BB27-0B027E165A2F}" presName="node" presStyleLbl="node1" presStyleIdx="5" presStyleCnt="8" custScaleX="133638" custScaleY="127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C87C2-6D4F-4EDF-B1D1-25BA2C1D0061}" type="pres">
      <dgm:prSet presAssocID="{6B4639F6-8643-43BE-8D52-578B818AB87D}" presName="parTrans" presStyleLbl="sibTrans2D1" presStyleIdx="6" presStyleCnt="8"/>
      <dgm:spPr/>
      <dgm:t>
        <a:bodyPr/>
        <a:lstStyle/>
        <a:p>
          <a:endParaRPr lang="en-US"/>
        </a:p>
      </dgm:t>
    </dgm:pt>
    <dgm:pt modelId="{845B2077-7990-46FD-B9EC-C07C9388AF03}" type="pres">
      <dgm:prSet presAssocID="{6B4639F6-8643-43BE-8D52-578B818AB87D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FD985E43-12CA-47AC-98F4-AB06469F128D}" type="pres">
      <dgm:prSet presAssocID="{75C84E08-AFBF-455C-8A91-6FFA91015E49}" presName="node" presStyleLbl="node1" presStyleIdx="6" presStyleCnt="8" custScaleX="137444" custScaleY="120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740FC-92AF-4440-9016-F8C06C1728E3}" type="pres">
      <dgm:prSet presAssocID="{6EC13119-A7FF-4A5C-B8B7-33256E051FA6}" presName="parTrans" presStyleLbl="sibTrans2D1" presStyleIdx="7" presStyleCnt="8"/>
      <dgm:spPr/>
      <dgm:t>
        <a:bodyPr/>
        <a:lstStyle/>
        <a:p>
          <a:endParaRPr lang="en-US"/>
        </a:p>
      </dgm:t>
    </dgm:pt>
    <dgm:pt modelId="{C6BA1696-CA6E-4366-AA97-E0217BA77F04}" type="pres">
      <dgm:prSet presAssocID="{6EC13119-A7FF-4A5C-B8B7-33256E051FA6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F2A260B-D92D-44B5-BE72-2D1604B32D70}" type="pres">
      <dgm:prSet presAssocID="{CB36EEFA-56B2-48F5-8F17-F38F7BE6B575}" presName="node" presStyleLbl="node1" presStyleIdx="7" presStyleCnt="8" custScaleX="136877" custScaleY="115544" custRadScaleRad="100288" custRadScaleInc="-6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FE9423-FD13-4C56-BB53-081FB3AF58B2}" type="presOf" srcId="{4D2F0DB7-1892-466D-89D0-4B1AF31C59DD}" destId="{B360945F-CCE7-4A9B-8110-1AA31F0BAD84}" srcOrd="0" destOrd="0" presId="urn:microsoft.com/office/officeart/2005/8/layout/radial5"/>
    <dgm:cxn modelId="{B5391972-A8CE-474F-9C74-ED6A4FF078EB}" srcId="{CBC2E51E-E785-4E3D-ADC9-AD3A965B00C3}" destId="{CB36EEFA-56B2-48F5-8F17-F38F7BE6B575}" srcOrd="7" destOrd="0" parTransId="{6EC13119-A7FF-4A5C-B8B7-33256E051FA6}" sibTransId="{80EF2F8A-7236-4CCA-8E1A-0DC8BAAD3535}"/>
    <dgm:cxn modelId="{56CDA935-FE42-4682-99C0-BA1F987CB146}" type="presOf" srcId="{5AE08AD8-E610-40EA-BEDB-93E03DE5F0DD}" destId="{978A8CA0-7DCE-45D2-8245-1908101AE941}" srcOrd="0" destOrd="0" presId="urn:microsoft.com/office/officeart/2005/8/layout/radial5"/>
    <dgm:cxn modelId="{DE934ABE-E278-4081-9C1B-ADF4D8C45673}" srcId="{CBC2E51E-E785-4E3D-ADC9-AD3A965B00C3}" destId="{4D2F0DB7-1892-466D-89D0-4B1AF31C59DD}" srcOrd="0" destOrd="0" parTransId="{599BAFE3-DAE8-4914-B87B-2E7D673F18A9}" sibTransId="{2C3EE5D8-614E-4010-95B9-ADB313CF9CD0}"/>
    <dgm:cxn modelId="{EBA21451-820D-40A1-A5F8-83318D0AE9D4}" type="presOf" srcId="{9ECA6D68-132A-4C60-8036-E0D339B6D58F}" destId="{F04134DA-8381-45A2-80C9-181388706C24}" srcOrd="0" destOrd="0" presId="urn:microsoft.com/office/officeart/2005/8/layout/radial5"/>
    <dgm:cxn modelId="{E27DF60D-F1B4-4974-8328-C8E24C13B0CF}" type="presOf" srcId="{599BAFE3-DAE8-4914-B87B-2E7D673F18A9}" destId="{415FFC75-C943-4BB4-8005-B7232EAE7F4B}" srcOrd="0" destOrd="0" presId="urn:microsoft.com/office/officeart/2005/8/layout/radial5"/>
    <dgm:cxn modelId="{7540E6F9-116C-421C-81E2-123ED2D8AD2D}" srcId="{CBC2E51E-E785-4E3D-ADC9-AD3A965B00C3}" destId="{4074E7C8-ECC9-431D-ADE1-8F7E6CD31414}" srcOrd="3" destOrd="0" parTransId="{21C8214D-A2B3-4A76-8367-BB3C1AA3965F}" sibTransId="{4C5CCD5E-A34A-46AF-924F-2F6B137BCE49}"/>
    <dgm:cxn modelId="{C6F1B073-D029-4766-98E5-336828002623}" type="presOf" srcId="{7B7B903F-AA7A-4000-A02C-F19645FCBC9E}" destId="{182F0836-A72F-4DD8-9D3F-07BDBE687C81}" srcOrd="0" destOrd="0" presId="urn:microsoft.com/office/officeart/2005/8/layout/radial5"/>
    <dgm:cxn modelId="{13C5989F-9E85-4590-9779-6AE03166488A}" type="presOf" srcId="{6EC13119-A7FF-4A5C-B8B7-33256E051FA6}" destId="{1E4740FC-92AF-4440-9016-F8C06C1728E3}" srcOrd="0" destOrd="0" presId="urn:microsoft.com/office/officeart/2005/8/layout/radial5"/>
    <dgm:cxn modelId="{B20B8199-D701-4D10-8011-57E856D1A060}" type="presOf" srcId="{4643221C-E2AD-432C-8497-F446A66CAC1F}" destId="{15C89EE8-76F7-4867-8E1A-163B594504F6}" srcOrd="0" destOrd="0" presId="urn:microsoft.com/office/officeart/2005/8/layout/radial5"/>
    <dgm:cxn modelId="{851C6628-144A-46FB-A159-C170804EF030}" type="presOf" srcId="{75C84E08-AFBF-455C-8A91-6FFA91015E49}" destId="{FD985E43-12CA-47AC-98F4-AB06469F128D}" srcOrd="0" destOrd="0" presId="urn:microsoft.com/office/officeart/2005/8/layout/radial5"/>
    <dgm:cxn modelId="{9BF1BC6C-F3D3-433F-AE02-0D5A5962777B}" type="presOf" srcId="{6B4639F6-8643-43BE-8D52-578B818AB87D}" destId="{845B2077-7990-46FD-B9EC-C07C9388AF03}" srcOrd="1" destOrd="0" presId="urn:microsoft.com/office/officeart/2005/8/layout/radial5"/>
    <dgm:cxn modelId="{652AAEFC-EBBF-482B-985C-DB497DE39662}" type="presOf" srcId="{21C8214D-A2B3-4A76-8367-BB3C1AA3965F}" destId="{41DB423C-F629-477B-B091-740F249A9FA5}" srcOrd="0" destOrd="0" presId="urn:microsoft.com/office/officeart/2005/8/layout/radial5"/>
    <dgm:cxn modelId="{EF2DCB0A-F7B1-4160-B1DA-A3EF922DBB97}" srcId="{CBC2E51E-E785-4E3D-ADC9-AD3A965B00C3}" destId="{4D7C317B-9861-453B-B336-41F50BC059E5}" srcOrd="1" destOrd="0" parTransId="{377D0255-05B5-4663-BCDB-E6ECEAC318FE}" sibTransId="{31406B27-96F5-4CD2-B6C4-96213E039339}"/>
    <dgm:cxn modelId="{00D1ED85-13C2-48D3-8148-4E3FD3A080A9}" type="presOf" srcId="{6B4639F6-8643-43BE-8D52-578B818AB87D}" destId="{B6EC87C2-6D4F-4EDF-B1D1-25BA2C1D0061}" srcOrd="0" destOrd="0" presId="urn:microsoft.com/office/officeart/2005/8/layout/radial5"/>
    <dgm:cxn modelId="{8DB8F3DD-0D3B-42CC-8D03-D4C118FF19FD}" type="presOf" srcId="{4074E7C8-ECC9-431D-ADE1-8F7E6CD31414}" destId="{6B9805ED-D8C7-483D-9FEF-2778A5846840}" srcOrd="0" destOrd="0" presId="urn:microsoft.com/office/officeart/2005/8/layout/radial5"/>
    <dgm:cxn modelId="{D28B4F03-82E9-4A31-BE8D-1E3B33C92773}" type="presOf" srcId="{599BAFE3-DAE8-4914-B87B-2E7D673F18A9}" destId="{BF36502C-9C56-4EAF-8A2E-B98ADD349260}" srcOrd="1" destOrd="0" presId="urn:microsoft.com/office/officeart/2005/8/layout/radial5"/>
    <dgm:cxn modelId="{6EF22FC6-6B61-4ECC-BA89-C9BB2F865E7B}" type="presOf" srcId="{377D0255-05B5-4663-BCDB-E6ECEAC318FE}" destId="{A5BF40DF-F16B-4900-9CDE-62E2ED19DA97}" srcOrd="0" destOrd="0" presId="urn:microsoft.com/office/officeart/2005/8/layout/radial5"/>
    <dgm:cxn modelId="{F5F92C03-8A06-48B0-A3F4-5E580936C1F1}" type="presOf" srcId="{CBC2E51E-E785-4E3D-ADC9-AD3A965B00C3}" destId="{A1ED169D-2003-4FAF-84C5-942443F160F3}" srcOrd="0" destOrd="0" presId="urn:microsoft.com/office/officeart/2005/8/layout/radial5"/>
    <dgm:cxn modelId="{282FEEB9-FF27-4EE3-B5A8-985482B77B46}" srcId="{1EE3AD7E-840A-4A70-B0C1-ADFB8EF8411D}" destId="{CBC2E51E-E785-4E3D-ADC9-AD3A965B00C3}" srcOrd="0" destOrd="0" parTransId="{E082DE01-B37C-4177-A96D-C9BD132C03F7}" sibTransId="{24F32320-6B10-4740-839C-35197FA0BBCD}"/>
    <dgm:cxn modelId="{7ADC9C01-0F83-430D-A7A8-8C97FFD14BEF}" type="presOf" srcId="{2BE144BC-D704-46B8-9116-3CF54F69E868}" destId="{68C3144E-8B53-48A3-9386-89A00A8E6C1E}" srcOrd="0" destOrd="0" presId="urn:microsoft.com/office/officeart/2005/8/layout/radial5"/>
    <dgm:cxn modelId="{ACDB161D-9503-4F2B-8855-73A802EDA59B}" type="presOf" srcId="{CB36EEFA-56B2-48F5-8F17-F38F7BE6B575}" destId="{7F2A260B-D92D-44B5-BE72-2D1604B32D70}" srcOrd="0" destOrd="0" presId="urn:microsoft.com/office/officeart/2005/8/layout/radial5"/>
    <dgm:cxn modelId="{861D038D-2929-4756-BEE1-882EA6F87BEF}" type="presOf" srcId="{4D7C317B-9861-453B-B336-41F50BC059E5}" destId="{A7E900A3-D152-4D71-A548-E6D8A0C5F582}" srcOrd="0" destOrd="0" presId="urn:microsoft.com/office/officeart/2005/8/layout/radial5"/>
    <dgm:cxn modelId="{4965212E-ED35-4C6F-8219-887A1FAE4972}" type="presOf" srcId="{6EC13119-A7FF-4A5C-B8B7-33256E051FA6}" destId="{C6BA1696-CA6E-4366-AA97-E0217BA77F04}" srcOrd="1" destOrd="0" presId="urn:microsoft.com/office/officeart/2005/8/layout/radial5"/>
    <dgm:cxn modelId="{F5F06050-B597-47CC-8F9D-7B5F54ABF85A}" type="presOf" srcId="{377D0255-05B5-4663-BCDB-E6ECEAC318FE}" destId="{BF20FECF-90E1-4AC5-814C-5328B038C827}" srcOrd="1" destOrd="0" presId="urn:microsoft.com/office/officeart/2005/8/layout/radial5"/>
    <dgm:cxn modelId="{08E238B5-4D20-40F2-BFEC-E609DB02F41D}" srcId="{CBC2E51E-E785-4E3D-ADC9-AD3A965B00C3}" destId="{75C84E08-AFBF-455C-8A91-6FFA91015E49}" srcOrd="6" destOrd="0" parTransId="{6B4639F6-8643-43BE-8D52-578B818AB87D}" sibTransId="{8B5A8C79-B7FC-48C8-87C6-672BF38D547B}"/>
    <dgm:cxn modelId="{5293B1E5-4A0E-4A3F-997A-AB32EE180C37}" type="presOf" srcId="{1EE3AD7E-840A-4A70-B0C1-ADFB8EF8411D}" destId="{A7DD6B12-4D4F-4686-B26B-FDECEE505ACA}" srcOrd="0" destOrd="0" presId="urn:microsoft.com/office/officeart/2005/8/layout/radial5"/>
    <dgm:cxn modelId="{A9C21194-5D62-4333-8341-53CB68509F11}" srcId="{CBC2E51E-E785-4E3D-ADC9-AD3A965B00C3}" destId="{2BE144BC-D704-46B8-9116-3CF54F69E868}" srcOrd="2" destOrd="0" parTransId="{5AE08AD8-E610-40EA-BEDB-93E03DE5F0DD}" sibTransId="{788165A0-FE05-4AB4-A7CE-73AAD747B296}"/>
    <dgm:cxn modelId="{40D6AE8E-890B-4BB8-BA63-5BA431AA959B}" srcId="{CBC2E51E-E785-4E3D-ADC9-AD3A965B00C3}" destId="{59D3A466-CC58-4175-BB27-0B027E165A2F}" srcOrd="5" destOrd="0" parTransId="{7B7B903F-AA7A-4000-A02C-F19645FCBC9E}" sibTransId="{FC2B731C-1C7A-450F-8F86-929CA0DB94B0}"/>
    <dgm:cxn modelId="{3CF86BAB-C470-4575-A389-C933CBB7D446}" type="presOf" srcId="{5AE08AD8-E610-40EA-BEDB-93E03DE5F0DD}" destId="{F96589AD-CBD6-4FF2-AE6E-336576093DA9}" srcOrd="1" destOrd="0" presId="urn:microsoft.com/office/officeart/2005/8/layout/radial5"/>
    <dgm:cxn modelId="{75DF7BE4-FDD7-439F-B7D8-9618877CC138}" type="presOf" srcId="{9ECA6D68-132A-4C60-8036-E0D339B6D58F}" destId="{E5F1E08D-6606-41DF-833C-C16383ACDA77}" srcOrd="1" destOrd="0" presId="urn:microsoft.com/office/officeart/2005/8/layout/radial5"/>
    <dgm:cxn modelId="{CE5F7AFE-1CF9-44E9-84CE-8702213A2495}" type="presOf" srcId="{21C8214D-A2B3-4A76-8367-BB3C1AA3965F}" destId="{9254E9C0-508B-4E3E-8993-73F7F33E0708}" srcOrd="1" destOrd="0" presId="urn:microsoft.com/office/officeart/2005/8/layout/radial5"/>
    <dgm:cxn modelId="{946D5273-B811-45DE-AE37-EBCA6A7A74D2}" type="presOf" srcId="{59D3A466-CC58-4175-BB27-0B027E165A2F}" destId="{3758766D-AFD3-4E7B-9A5F-135F1E796D0F}" srcOrd="0" destOrd="0" presId="urn:microsoft.com/office/officeart/2005/8/layout/radial5"/>
    <dgm:cxn modelId="{95E53FA4-EFA6-4A25-9E85-99D9DBC826C4}" type="presOf" srcId="{7B7B903F-AA7A-4000-A02C-F19645FCBC9E}" destId="{B7B399A0-F429-4D18-B28E-A072DDA3D69A}" srcOrd="1" destOrd="0" presId="urn:microsoft.com/office/officeart/2005/8/layout/radial5"/>
    <dgm:cxn modelId="{96D62B12-5604-45F8-82FF-D4799FBB44D6}" srcId="{CBC2E51E-E785-4E3D-ADC9-AD3A965B00C3}" destId="{4643221C-E2AD-432C-8497-F446A66CAC1F}" srcOrd="4" destOrd="0" parTransId="{9ECA6D68-132A-4C60-8036-E0D339B6D58F}" sibTransId="{58301C8B-22E8-4E8F-94C8-8F8E36A41B3C}"/>
    <dgm:cxn modelId="{913A9596-EF8A-48B0-A645-D93F98CAB31B}" type="presParOf" srcId="{A7DD6B12-4D4F-4686-B26B-FDECEE505ACA}" destId="{A1ED169D-2003-4FAF-84C5-942443F160F3}" srcOrd="0" destOrd="0" presId="urn:microsoft.com/office/officeart/2005/8/layout/radial5"/>
    <dgm:cxn modelId="{73C5A143-390D-4A59-A3F1-FEEB4ED1535B}" type="presParOf" srcId="{A7DD6B12-4D4F-4686-B26B-FDECEE505ACA}" destId="{415FFC75-C943-4BB4-8005-B7232EAE7F4B}" srcOrd="1" destOrd="0" presId="urn:microsoft.com/office/officeart/2005/8/layout/radial5"/>
    <dgm:cxn modelId="{6FD428AC-9542-4484-A962-3A3F7641B122}" type="presParOf" srcId="{415FFC75-C943-4BB4-8005-B7232EAE7F4B}" destId="{BF36502C-9C56-4EAF-8A2E-B98ADD349260}" srcOrd="0" destOrd="0" presId="urn:microsoft.com/office/officeart/2005/8/layout/radial5"/>
    <dgm:cxn modelId="{0AE8A808-2B7C-426D-A194-1D3A2FA24DF8}" type="presParOf" srcId="{A7DD6B12-4D4F-4686-B26B-FDECEE505ACA}" destId="{B360945F-CCE7-4A9B-8110-1AA31F0BAD84}" srcOrd="2" destOrd="0" presId="urn:microsoft.com/office/officeart/2005/8/layout/radial5"/>
    <dgm:cxn modelId="{7D41744E-E7F0-4166-96E6-F8DAE5E73B26}" type="presParOf" srcId="{A7DD6B12-4D4F-4686-B26B-FDECEE505ACA}" destId="{A5BF40DF-F16B-4900-9CDE-62E2ED19DA97}" srcOrd="3" destOrd="0" presId="urn:microsoft.com/office/officeart/2005/8/layout/radial5"/>
    <dgm:cxn modelId="{DCE05043-068C-4A42-95F1-723BC7808D18}" type="presParOf" srcId="{A5BF40DF-F16B-4900-9CDE-62E2ED19DA97}" destId="{BF20FECF-90E1-4AC5-814C-5328B038C827}" srcOrd="0" destOrd="0" presId="urn:microsoft.com/office/officeart/2005/8/layout/radial5"/>
    <dgm:cxn modelId="{6678FB7C-C1F1-4D60-A581-655F7244B035}" type="presParOf" srcId="{A7DD6B12-4D4F-4686-B26B-FDECEE505ACA}" destId="{A7E900A3-D152-4D71-A548-E6D8A0C5F582}" srcOrd="4" destOrd="0" presId="urn:microsoft.com/office/officeart/2005/8/layout/radial5"/>
    <dgm:cxn modelId="{30A651C5-53B4-4DA1-A73B-94F9833CE159}" type="presParOf" srcId="{A7DD6B12-4D4F-4686-B26B-FDECEE505ACA}" destId="{978A8CA0-7DCE-45D2-8245-1908101AE941}" srcOrd="5" destOrd="0" presId="urn:microsoft.com/office/officeart/2005/8/layout/radial5"/>
    <dgm:cxn modelId="{970974F3-ABE0-42B9-8442-9C3D8997134D}" type="presParOf" srcId="{978A8CA0-7DCE-45D2-8245-1908101AE941}" destId="{F96589AD-CBD6-4FF2-AE6E-336576093DA9}" srcOrd="0" destOrd="0" presId="urn:microsoft.com/office/officeart/2005/8/layout/radial5"/>
    <dgm:cxn modelId="{AAFF1CC3-D5B0-4CF3-85FC-CA47AE30B704}" type="presParOf" srcId="{A7DD6B12-4D4F-4686-B26B-FDECEE505ACA}" destId="{68C3144E-8B53-48A3-9386-89A00A8E6C1E}" srcOrd="6" destOrd="0" presId="urn:microsoft.com/office/officeart/2005/8/layout/radial5"/>
    <dgm:cxn modelId="{B2B8C7A1-6085-4EB3-97AF-EC10E0BE29D5}" type="presParOf" srcId="{A7DD6B12-4D4F-4686-B26B-FDECEE505ACA}" destId="{41DB423C-F629-477B-B091-740F249A9FA5}" srcOrd="7" destOrd="0" presId="urn:microsoft.com/office/officeart/2005/8/layout/radial5"/>
    <dgm:cxn modelId="{A5F9F03A-D00D-44E5-BBEE-809249459350}" type="presParOf" srcId="{41DB423C-F629-477B-B091-740F249A9FA5}" destId="{9254E9C0-508B-4E3E-8993-73F7F33E0708}" srcOrd="0" destOrd="0" presId="urn:microsoft.com/office/officeart/2005/8/layout/radial5"/>
    <dgm:cxn modelId="{080C8668-8CF3-423F-AE45-A710C71C73C9}" type="presParOf" srcId="{A7DD6B12-4D4F-4686-B26B-FDECEE505ACA}" destId="{6B9805ED-D8C7-483D-9FEF-2778A5846840}" srcOrd="8" destOrd="0" presId="urn:microsoft.com/office/officeart/2005/8/layout/radial5"/>
    <dgm:cxn modelId="{D2F16617-420C-442B-AFCE-1B201E2608C8}" type="presParOf" srcId="{A7DD6B12-4D4F-4686-B26B-FDECEE505ACA}" destId="{F04134DA-8381-45A2-80C9-181388706C24}" srcOrd="9" destOrd="0" presId="urn:microsoft.com/office/officeart/2005/8/layout/radial5"/>
    <dgm:cxn modelId="{649E74A6-7091-4240-8028-E6734EB94F94}" type="presParOf" srcId="{F04134DA-8381-45A2-80C9-181388706C24}" destId="{E5F1E08D-6606-41DF-833C-C16383ACDA77}" srcOrd="0" destOrd="0" presId="urn:microsoft.com/office/officeart/2005/8/layout/radial5"/>
    <dgm:cxn modelId="{C244DF44-E54C-4153-854E-D8A2FBFA70D2}" type="presParOf" srcId="{A7DD6B12-4D4F-4686-B26B-FDECEE505ACA}" destId="{15C89EE8-76F7-4867-8E1A-163B594504F6}" srcOrd="10" destOrd="0" presId="urn:microsoft.com/office/officeart/2005/8/layout/radial5"/>
    <dgm:cxn modelId="{32EB4E4F-AE54-4E6A-8853-2C3EB9E6CB0F}" type="presParOf" srcId="{A7DD6B12-4D4F-4686-B26B-FDECEE505ACA}" destId="{182F0836-A72F-4DD8-9D3F-07BDBE687C81}" srcOrd="11" destOrd="0" presId="urn:microsoft.com/office/officeart/2005/8/layout/radial5"/>
    <dgm:cxn modelId="{D4E06A37-0C72-4070-9951-9416BB90DB04}" type="presParOf" srcId="{182F0836-A72F-4DD8-9D3F-07BDBE687C81}" destId="{B7B399A0-F429-4D18-B28E-A072DDA3D69A}" srcOrd="0" destOrd="0" presId="urn:microsoft.com/office/officeart/2005/8/layout/radial5"/>
    <dgm:cxn modelId="{E74874AA-2E0C-4089-A531-DEF40C5CCA99}" type="presParOf" srcId="{A7DD6B12-4D4F-4686-B26B-FDECEE505ACA}" destId="{3758766D-AFD3-4E7B-9A5F-135F1E796D0F}" srcOrd="12" destOrd="0" presId="urn:microsoft.com/office/officeart/2005/8/layout/radial5"/>
    <dgm:cxn modelId="{7717C3A0-AEA8-4924-9A9E-893E16B46A00}" type="presParOf" srcId="{A7DD6B12-4D4F-4686-B26B-FDECEE505ACA}" destId="{B6EC87C2-6D4F-4EDF-B1D1-25BA2C1D0061}" srcOrd="13" destOrd="0" presId="urn:microsoft.com/office/officeart/2005/8/layout/radial5"/>
    <dgm:cxn modelId="{0B55B0CD-C63A-476D-BECC-D8EB5A227F05}" type="presParOf" srcId="{B6EC87C2-6D4F-4EDF-B1D1-25BA2C1D0061}" destId="{845B2077-7990-46FD-B9EC-C07C9388AF03}" srcOrd="0" destOrd="0" presId="urn:microsoft.com/office/officeart/2005/8/layout/radial5"/>
    <dgm:cxn modelId="{6511E0FD-9A7B-43F1-A959-EF1542A98E4C}" type="presParOf" srcId="{A7DD6B12-4D4F-4686-B26B-FDECEE505ACA}" destId="{FD985E43-12CA-47AC-98F4-AB06469F128D}" srcOrd="14" destOrd="0" presId="urn:microsoft.com/office/officeart/2005/8/layout/radial5"/>
    <dgm:cxn modelId="{391865CA-6970-4055-900B-BD9358BF0579}" type="presParOf" srcId="{A7DD6B12-4D4F-4686-B26B-FDECEE505ACA}" destId="{1E4740FC-92AF-4440-9016-F8C06C1728E3}" srcOrd="15" destOrd="0" presId="urn:microsoft.com/office/officeart/2005/8/layout/radial5"/>
    <dgm:cxn modelId="{6DC11E73-5BE3-4AD6-8EDF-A5140FAF78DF}" type="presParOf" srcId="{1E4740FC-92AF-4440-9016-F8C06C1728E3}" destId="{C6BA1696-CA6E-4366-AA97-E0217BA77F04}" srcOrd="0" destOrd="0" presId="urn:microsoft.com/office/officeart/2005/8/layout/radial5"/>
    <dgm:cxn modelId="{E33C15D2-D30A-4034-8C82-337C48F1D90B}" type="presParOf" srcId="{A7DD6B12-4D4F-4686-B26B-FDECEE505ACA}" destId="{7F2A260B-D92D-44B5-BE72-2D1604B32D7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D169D-2003-4FAF-84C5-942443F160F3}">
      <dsp:nvSpPr>
        <dsp:cNvPr id="0" name=""/>
        <dsp:cNvSpPr/>
      </dsp:nvSpPr>
      <dsp:spPr>
        <a:xfrm>
          <a:off x="2803380" y="1588495"/>
          <a:ext cx="1918568" cy="1867977"/>
        </a:xfrm>
        <a:prstGeom prst="ellipse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পানির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প্রাকৃতিক</a:t>
          </a:r>
          <a:endParaRPr lang="bn-BD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উৎস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84348" y="1862054"/>
        <a:ext cx="1356632" cy="1320859"/>
      </dsp:txXfrm>
    </dsp:sp>
    <dsp:sp modelId="{978A8CA0-7DCE-45D2-8245-1908101AE941}">
      <dsp:nvSpPr>
        <dsp:cNvPr id="0" name=""/>
        <dsp:cNvSpPr/>
      </dsp:nvSpPr>
      <dsp:spPr>
        <a:xfrm rot="5520761">
          <a:off x="3780431" y="1393525"/>
          <a:ext cx="28257" cy="44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784818" y="1477833"/>
        <a:ext cx="19780" cy="265631"/>
      </dsp:txXfrm>
    </dsp:sp>
    <dsp:sp modelId="{68C3144E-8B53-48A3-9386-89A00A8E6C1E}">
      <dsp:nvSpPr>
        <dsp:cNvPr id="0" name=""/>
        <dsp:cNvSpPr/>
      </dsp:nvSpPr>
      <dsp:spPr>
        <a:xfrm>
          <a:off x="2743195" y="-240199"/>
          <a:ext cx="2166942" cy="1882963"/>
        </a:xfrm>
        <a:prstGeom prst="ellipse">
          <a:avLst/>
        </a:prstGeom>
        <a:solidFill>
          <a:srgbClr val="00FFFF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নদী</a:t>
          </a:r>
          <a:endParaRPr lang="en-US" sz="3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060536" y="35555"/>
        <a:ext cx="1532260" cy="1331455"/>
      </dsp:txXfrm>
    </dsp:sp>
    <dsp:sp modelId="{F04134DA-8381-45A2-80C9-181388706C24}">
      <dsp:nvSpPr>
        <dsp:cNvPr id="0" name=""/>
        <dsp:cNvSpPr/>
      </dsp:nvSpPr>
      <dsp:spPr>
        <a:xfrm rot="40716">
          <a:off x="4761445" y="2315127"/>
          <a:ext cx="519107" cy="44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61450" y="2402884"/>
        <a:ext cx="386291" cy="265631"/>
      </dsp:txXfrm>
    </dsp:sp>
    <dsp:sp modelId="{15C89EE8-76F7-4867-8E1A-163B594504F6}">
      <dsp:nvSpPr>
        <dsp:cNvPr id="0" name=""/>
        <dsp:cNvSpPr/>
      </dsp:nvSpPr>
      <dsp:spPr>
        <a:xfrm>
          <a:off x="5181592" y="1524007"/>
          <a:ext cx="2266176" cy="2057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বৃষ্টি</a:t>
          </a:r>
          <a:endParaRPr lang="en-US" sz="3200" kern="1200" dirty="0"/>
        </a:p>
      </dsp:txBody>
      <dsp:txXfrm>
        <a:off x="5513466" y="1825307"/>
        <a:ext cx="1602428" cy="1454808"/>
      </dsp:txXfrm>
    </dsp:sp>
    <dsp:sp modelId="{B6EC87C2-6D4F-4EDF-B1D1-25BA2C1D0061}">
      <dsp:nvSpPr>
        <dsp:cNvPr id="0" name=""/>
        <dsp:cNvSpPr/>
      </dsp:nvSpPr>
      <dsp:spPr>
        <a:xfrm rot="5279226">
          <a:off x="3785902" y="3253272"/>
          <a:ext cx="20453" cy="44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788862" y="3338750"/>
        <a:ext cx="14317" cy="265631"/>
      </dsp:txXfrm>
    </dsp:sp>
    <dsp:sp modelId="{FD985E43-12CA-47AC-98F4-AB06469F128D}">
      <dsp:nvSpPr>
        <dsp:cNvPr id="0" name=""/>
        <dsp:cNvSpPr/>
      </dsp:nvSpPr>
      <dsp:spPr>
        <a:xfrm>
          <a:off x="2743202" y="3494172"/>
          <a:ext cx="2166942" cy="1699026"/>
        </a:xfrm>
        <a:prstGeom prst="ellipse">
          <a:avLst/>
        </a:prstGeom>
        <a:solidFill>
          <a:srgbClr val="DB57DB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ঝরণা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60543" y="3742989"/>
        <a:ext cx="1532260" cy="1201392"/>
      </dsp:txXfrm>
    </dsp:sp>
    <dsp:sp modelId="{1E4740FC-92AF-4440-9016-F8C06C1728E3}">
      <dsp:nvSpPr>
        <dsp:cNvPr id="0" name=""/>
        <dsp:cNvSpPr/>
      </dsp:nvSpPr>
      <dsp:spPr>
        <a:xfrm rot="10767681">
          <a:off x="2436887" y="2311858"/>
          <a:ext cx="368047" cy="44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547299" y="2399883"/>
        <a:ext cx="257633" cy="265631"/>
      </dsp:txXfrm>
    </dsp:sp>
    <dsp:sp modelId="{7F2A260B-D92D-44B5-BE72-2D1604B32D70}">
      <dsp:nvSpPr>
        <dsp:cNvPr id="0" name=""/>
        <dsp:cNvSpPr/>
      </dsp:nvSpPr>
      <dsp:spPr>
        <a:xfrm>
          <a:off x="197929" y="1516814"/>
          <a:ext cx="2229235" cy="2057408"/>
        </a:xfrm>
        <a:prstGeom prst="ellipse">
          <a:avLst/>
        </a:prstGeom>
        <a:solidFill>
          <a:srgbClr val="3333CC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FFFF"/>
              </a:solidFill>
            </a:rPr>
            <a:t>সমুদ্র</a:t>
          </a:r>
          <a:endParaRPr lang="en-US" sz="3200" kern="1200" dirty="0">
            <a:solidFill>
              <a:srgbClr val="00FFFF"/>
            </a:solidFill>
          </a:endParaRPr>
        </a:p>
      </dsp:txBody>
      <dsp:txXfrm>
        <a:off x="524393" y="1818114"/>
        <a:ext cx="1576307" cy="1454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D169D-2003-4FAF-84C5-942443F160F3}">
      <dsp:nvSpPr>
        <dsp:cNvPr id="0" name=""/>
        <dsp:cNvSpPr/>
      </dsp:nvSpPr>
      <dsp:spPr>
        <a:xfrm>
          <a:off x="2841069" y="1625191"/>
          <a:ext cx="1843189" cy="1794585"/>
        </a:xfrm>
        <a:prstGeom prst="ellipse">
          <a:avLst/>
        </a:prstGeom>
        <a:solidFill>
          <a:srgbClr val="C00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পানির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প্রাকৃতিক</a:t>
          </a:r>
          <a:endParaRPr lang="bn-BD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উৎস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110998" y="1888002"/>
        <a:ext cx="1303331" cy="1268963"/>
      </dsp:txXfrm>
    </dsp:sp>
    <dsp:sp modelId="{978A8CA0-7DCE-45D2-8245-1908101AE941}">
      <dsp:nvSpPr>
        <dsp:cNvPr id="0" name=""/>
        <dsp:cNvSpPr/>
      </dsp:nvSpPr>
      <dsp:spPr>
        <a:xfrm rot="5520761">
          <a:off x="3789491" y="1412412"/>
          <a:ext cx="8808" cy="44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790858" y="1499636"/>
        <a:ext cx="6166" cy="265631"/>
      </dsp:txXfrm>
    </dsp:sp>
    <dsp:sp modelId="{68C3144E-8B53-48A3-9386-89A00A8E6C1E}">
      <dsp:nvSpPr>
        <dsp:cNvPr id="0" name=""/>
        <dsp:cNvSpPr/>
      </dsp:nvSpPr>
      <dsp:spPr>
        <a:xfrm>
          <a:off x="2743195" y="-240199"/>
          <a:ext cx="2166942" cy="1882963"/>
        </a:xfrm>
        <a:prstGeom prst="ellipse">
          <a:avLst/>
        </a:prstGeom>
        <a:solidFill>
          <a:srgbClr val="00FFFF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নলকূপ</a:t>
          </a:r>
          <a:endParaRPr lang="en-US" sz="3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060536" y="35555"/>
        <a:ext cx="1532260" cy="1331455"/>
      </dsp:txXfrm>
    </dsp:sp>
    <dsp:sp modelId="{F04134DA-8381-45A2-80C9-181388706C24}">
      <dsp:nvSpPr>
        <dsp:cNvPr id="0" name=""/>
        <dsp:cNvSpPr/>
      </dsp:nvSpPr>
      <dsp:spPr>
        <a:xfrm rot="40716">
          <a:off x="4727001" y="2314897"/>
          <a:ext cx="561654" cy="44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27006" y="2402654"/>
        <a:ext cx="428838" cy="265631"/>
      </dsp:txXfrm>
    </dsp:sp>
    <dsp:sp modelId="{15C89EE8-76F7-4867-8E1A-163B594504F6}">
      <dsp:nvSpPr>
        <dsp:cNvPr id="0" name=""/>
        <dsp:cNvSpPr/>
      </dsp:nvSpPr>
      <dsp:spPr>
        <a:xfrm>
          <a:off x="5181592" y="1524007"/>
          <a:ext cx="2266176" cy="205740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পুকুর</a:t>
          </a:r>
          <a:endParaRPr lang="en-US" sz="3200" kern="1200" dirty="0"/>
        </a:p>
      </dsp:txBody>
      <dsp:txXfrm>
        <a:off x="5513466" y="1825307"/>
        <a:ext cx="1602428" cy="1454808"/>
      </dsp:txXfrm>
    </dsp:sp>
    <dsp:sp modelId="{B6EC87C2-6D4F-4EDF-B1D1-25BA2C1D0061}">
      <dsp:nvSpPr>
        <dsp:cNvPr id="0" name=""/>
        <dsp:cNvSpPr/>
      </dsp:nvSpPr>
      <dsp:spPr>
        <a:xfrm rot="5279226">
          <a:off x="3775513" y="3234385"/>
          <a:ext cx="39903" cy="44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781288" y="3316947"/>
        <a:ext cx="27932" cy="265631"/>
      </dsp:txXfrm>
    </dsp:sp>
    <dsp:sp modelId="{FD985E43-12CA-47AC-98F4-AB06469F128D}">
      <dsp:nvSpPr>
        <dsp:cNvPr id="0" name=""/>
        <dsp:cNvSpPr/>
      </dsp:nvSpPr>
      <dsp:spPr>
        <a:xfrm>
          <a:off x="2743202" y="3494172"/>
          <a:ext cx="2166942" cy="1699026"/>
        </a:xfrm>
        <a:prstGeom prst="ellipse">
          <a:avLst/>
        </a:prstGeom>
        <a:solidFill>
          <a:srgbClr val="DB57DB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কূপ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60543" y="3742989"/>
        <a:ext cx="1532260" cy="1201392"/>
      </dsp:txXfrm>
    </dsp:sp>
    <dsp:sp modelId="{1E4740FC-92AF-4440-9016-F8C06C1728E3}">
      <dsp:nvSpPr>
        <dsp:cNvPr id="0" name=""/>
        <dsp:cNvSpPr/>
      </dsp:nvSpPr>
      <dsp:spPr>
        <a:xfrm rot="10767681">
          <a:off x="2437866" y="2311676"/>
          <a:ext cx="404906" cy="44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559335" y="2399649"/>
        <a:ext cx="283434" cy="265631"/>
      </dsp:txXfrm>
    </dsp:sp>
    <dsp:sp modelId="{7F2A260B-D92D-44B5-BE72-2D1604B32D70}">
      <dsp:nvSpPr>
        <dsp:cNvPr id="0" name=""/>
        <dsp:cNvSpPr/>
      </dsp:nvSpPr>
      <dsp:spPr>
        <a:xfrm>
          <a:off x="197929" y="1516814"/>
          <a:ext cx="2229235" cy="2057408"/>
        </a:xfrm>
        <a:prstGeom prst="ellipse">
          <a:avLst/>
        </a:prstGeom>
        <a:solidFill>
          <a:srgbClr val="3333CC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FFFF"/>
              </a:solidFill>
              <a:latin typeface="NikoshBAN" pitchFamily="2" charset="0"/>
              <a:cs typeface="NikoshBAN" pitchFamily="2" charset="0"/>
            </a:rPr>
            <a:t>খাল-বিল</a:t>
          </a:r>
          <a:endParaRPr lang="en-US" sz="3200" kern="1200" dirty="0">
            <a:solidFill>
              <a:srgbClr val="00FFFF"/>
            </a:solidFill>
            <a:latin typeface="NikoshBAN" pitchFamily="2" charset="0"/>
            <a:cs typeface="NikoshBAN" pitchFamily="2" charset="0"/>
          </a:endParaRPr>
        </a:p>
      </dsp:txBody>
      <dsp:txXfrm>
        <a:off x="524393" y="1818114"/>
        <a:ext cx="1576307" cy="1454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D169D-2003-4FAF-84C5-942443F160F3}">
      <dsp:nvSpPr>
        <dsp:cNvPr id="0" name=""/>
        <dsp:cNvSpPr/>
      </dsp:nvSpPr>
      <dsp:spPr>
        <a:xfrm>
          <a:off x="2980894" y="1778651"/>
          <a:ext cx="1687216" cy="162010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পানির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বিভিন্ন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উৎস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227981" y="2015910"/>
        <a:ext cx="1193042" cy="1145589"/>
      </dsp:txXfrm>
    </dsp:sp>
    <dsp:sp modelId="{415FFC75-C943-4BB4-8005-B7232EAE7F4B}">
      <dsp:nvSpPr>
        <dsp:cNvPr id="0" name=""/>
        <dsp:cNvSpPr/>
      </dsp:nvSpPr>
      <dsp:spPr>
        <a:xfrm rot="16200000">
          <a:off x="3692018" y="1318723"/>
          <a:ext cx="264969" cy="434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731764" y="1445451"/>
        <a:ext cx="185478" cy="260947"/>
      </dsp:txXfrm>
    </dsp:sp>
    <dsp:sp modelId="{B360945F-CCE7-4A9B-8110-1AA31F0BAD84}">
      <dsp:nvSpPr>
        <dsp:cNvPr id="0" name=""/>
        <dsp:cNvSpPr/>
      </dsp:nvSpPr>
      <dsp:spPr>
        <a:xfrm>
          <a:off x="3148819" y="-16546"/>
          <a:ext cx="1351367" cy="129525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বৃষ্টি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46722" y="173140"/>
        <a:ext cx="955561" cy="915884"/>
      </dsp:txXfrm>
    </dsp:sp>
    <dsp:sp modelId="{A5BF40DF-F16B-4900-9CDE-62E2ED19DA97}">
      <dsp:nvSpPr>
        <dsp:cNvPr id="0" name=""/>
        <dsp:cNvSpPr/>
      </dsp:nvSpPr>
      <dsp:spPr>
        <a:xfrm rot="19020474">
          <a:off x="4462580" y="1686092"/>
          <a:ext cx="193731" cy="434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70384" y="1792890"/>
        <a:ext cx="135612" cy="260947"/>
      </dsp:txXfrm>
    </dsp:sp>
    <dsp:sp modelId="{A7E900A3-D152-4D71-A548-E6D8A0C5F582}">
      <dsp:nvSpPr>
        <dsp:cNvPr id="0" name=""/>
        <dsp:cNvSpPr/>
      </dsp:nvSpPr>
      <dsp:spPr>
        <a:xfrm>
          <a:off x="4465129" y="503388"/>
          <a:ext cx="1592712" cy="149135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নদী</a:t>
          </a:r>
          <a:endParaRPr lang="en-US" sz="3200" kern="12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698376" y="721792"/>
        <a:ext cx="1126218" cy="1054549"/>
      </dsp:txXfrm>
    </dsp:sp>
    <dsp:sp modelId="{978A8CA0-7DCE-45D2-8245-1908101AE941}">
      <dsp:nvSpPr>
        <dsp:cNvPr id="0" name=""/>
        <dsp:cNvSpPr/>
      </dsp:nvSpPr>
      <dsp:spPr>
        <a:xfrm>
          <a:off x="4745521" y="2371249"/>
          <a:ext cx="186490" cy="434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745521" y="2458231"/>
        <a:ext cx="130543" cy="260947"/>
      </dsp:txXfrm>
    </dsp:sp>
    <dsp:sp modelId="{68C3144E-8B53-48A3-9386-89A00A8E6C1E}">
      <dsp:nvSpPr>
        <dsp:cNvPr id="0" name=""/>
        <dsp:cNvSpPr/>
      </dsp:nvSpPr>
      <dsp:spPr>
        <a:xfrm>
          <a:off x="5019979" y="1962518"/>
          <a:ext cx="1524294" cy="1252372"/>
        </a:xfrm>
        <a:prstGeom prst="ellipse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নলকূপ</a:t>
          </a:r>
          <a:endParaRPr lang="en-US" sz="3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243207" y="2145924"/>
        <a:ext cx="1077838" cy="885560"/>
      </dsp:txXfrm>
    </dsp:sp>
    <dsp:sp modelId="{41DB423C-F629-477B-B091-740F249A9FA5}">
      <dsp:nvSpPr>
        <dsp:cNvPr id="0" name=""/>
        <dsp:cNvSpPr/>
      </dsp:nvSpPr>
      <dsp:spPr>
        <a:xfrm rot="2700000">
          <a:off x="4438662" y="3086934"/>
          <a:ext cx="203051" cy="434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47583" y="3152379"/>
        <a:ext cx="142136" cy="260947"/>
      </dsp:txXfrm>
    </dsp:sp>
    <dsp:sp modelId="{6B9805ED-D8C7-483D-9FEF-2778A5846840}">
      <dsp:nvSpPr>
        <dsp:cNvPr id="0" name=""/>
        <dsp:cNvSpPr/>
      </dsp:nvSpPr>
      <dsp:spPr>
        <a:xfrm>
          <a:off x="4478879" y="3204998"/>
          <a:ext cx="1459744" cy="1535910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সমুদ্র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692654" y="3429927"/>
        <a:ext cx="1032194" cy="1086052"/>
      </dsp:txXfrm>
    </dsp:sp>
    <dsp:sp modelId="{F04134DA-8381-45A2-80C9-181388706C24}">
      <dsp:nvSpPr>
        <dsp:cNvPr id="0" name=""/>
        <dsp:cNvSpPr/>
      </dsp:nvSpPr>
      <dsp:spPr>
        <a:xfrm rot="5400000">
          <a:off x="3672935" y="3458699"/>
          <a:ext cx="303134" cy="434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718405" y="3500211"/>
        <a:ext cx="212194" cy="260947"/>
      </dsp:txXfrm>
    </dsp:sp>
    <dsp:sp modelId="{15C89EE8-76F7-4867-8E1A-163B594504F6}">
      <dsp:nvSpPr>
        <dsp:cNvPr id="0" name=""/>
        <dsp:cNvSpPr/>
      </dsp:nvSpPr>
      <dsp:spPr>
        <a:xfrm>
          <a:off x="3130174" y="3970710"/>
          <a:ext cx="1388655" cy="115123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খাল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বিল</a:t>
          </a:r>
          <a:r>
            <a:rPr lang="en-US" sz="3200" kern="1200" dirty="0"/>
            <a:t/>
          </a:r>
          <a:br>
            <a:rPr lang="en-US" sz="3200" kern="1200" dirty="0"/>
          </a:br>
          <a:endParaRPr lang="en-US" sz="3200" kern="1200" dirty="0"/>
        </a:p>
      </dsp:txBody>
      <dsp:txXfrm>
        <a:off x="3333538" y="4139305"/>
        <a:ext cx="981927" cy="814046"/>
      </dsp:txXfrm>
    </dsp:sp>
    <dsp:sp modelId="{182F0836-A72F-4DD8-9D3F-07BDBE687C81}">
      <dsp:nvSpPr>
        <dsp:cNvPr id="0" name=""/>
        <dsp:cNvSpPr/>
      </dsp:nvSpPr>
      <dsp:spPr>
        <a:xfrm rot="8100000">
          <a:off x="3009175" y="3085871"/>
          <a:ext cx="201409" cy="434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60749" y="3151490"/>
        <a:ext cx="140986" cy="260947"/>
      </dsp:txXfrm>
    </dsp:sp>
    <dsp:sp modelId="{3758766D-AFD3-4E7B-9A5F-135F1E796D0F}">
      <dsp:nvSpPr>
        <dsp:cNvPr id="0" name=""/>
        <dsp:cNvSpPr/>
      </dsp:nvSpPr>
      <dsp:spPr>
        <a:xfrm>
          <a:off x="1671008" y="3238424"/>
          <a:ext cx="1538489" cy="1469058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ঝরণা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896314" y="3453563"/>
        <a:ext cx="1087877" cy="1038780"/>
      </dsp:txXfrm>
    </dsp:sp>
    <dsp:sp modelId="{B6EC87C2-6D4F-4EDF-B1D1-25BA2C1D0061}">
      <dsp:nvSpPr>
        <dsp:cNvPr id="0" name=""/>
        <dsp:cNvSpPr/>
      </dsp:nvSpPr>
      <dsp:spPr>
        <a:xfrm rot="10800000">
          <a:off x="2738747" y="2371249"/>
          <a:ext cx="171117" cy="434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790082" y="2458231"/>
        <a:ext cx="119782" cy="260947"/>
      </dsp:txXfrm>
    </dsp:sp>
    <dsp:sp modelId="{FD985E43-12CA-47AC-98F4-AB06469F128D}">
      <dsp:nvSpPr>
        <dsp:cNvPr id="0" name=""/>
        <dsp:cNvSpPr/>
      </dsp:nvSpPr>
      <dsp:spPr>
        <a:xfrm>
          <a:off x="1075726" y="1893087"/>
          <a:ext cx="1582305" cy="1391234"/>
        </a:xfrm>
        <a:prstGeom prst="ellipse">
          <a:avLst/>
        </a:prstGeom>
        <a:solidFill>
          <a:srgbClr val="DB57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কূপ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07449" y="2096829"/>
        <a:ext cx="1118859" cy="983750"/>
      </dsp:txXfrm>
    </dsp:sp>
    <dsp:sp modelId="{1E4740FC-92AF-4440-9016-F8C06C1728E3}">
      <dsp:nvSpPr>
        <dsp:cNvPr id="0" name=""/>
        <dsp:cNvSpPr/>
      </dsp:nvSpPr>
      <dsp:spPr>
        <a:xfrm rot="13408484">
          <a:off x="2968745" y="1663921"/>
          <a:ext cx="219460" cy="434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25553" y="1773552"/>
        <a:ext cx="153622" cy="260947"/>
      </dsp:txXfrm>
    </dsp:sp>
    <dsp:sp modelId="{7F2A260B-D92D-44B5-BE72-2D1604B32D70}">
      <dsp:nvSpPr>
        <dsp:cNvPr id="0" name=""/>
        <dsp:cNvSpPr/>
      </dsp:nvSpPr>
      <dsp:spPr>
        <a:xfrm>
          <a:off x="1611918" y="572820"/>
          <a:ext cx="1575777" cy="1330184"/>
        </a:xfrm>
        <a:prstGeom prst="ellipse">
          <a:avLst/>
        </a:prstGeom>
        <a:solidFill>
          <a:srgbClr val="33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rPr>
            <a:t>পুকুর</a:t>
          </a:r>
          <a:endParaRPr lang="en-US" sz="3200" kern="1200" dirty="0">
            <a:solidFill>
              <a:srgbClr val="00FFFF"/>
            </a:solidFill>
            <a:latin typeface="NikoshBAN" pitchFamily="2" charset="0"/>
            <a:cs typeface="NikoshBAN" pitchFamily="2" charset="0"/>
          </a:endParaRPr>
        </a:p>
      </dsp:txBody>
      <dsp:txXfrm>
        <a:off x="1842685" y="767621"/>
        <a:ext cx="1114243" cy="940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72600" cy="75438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ose-scraps-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611" y="1295400"/>
            <a:ext cx="5930003" cy="4724400"/>
          </a:xfrm>
          <a:prstGeom prst="rect">
            <a:avLst/>
          </a:prstGeom>
        </p:spPr>
      </p:pic>
      <p:pic>
        <p:nvPicPr>
          <p:cNvPr id="1026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900611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17" y="3286125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752823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18" y="381000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68" y="6172200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43" y="6172200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72" y="6172200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68" y="6172200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" y="6238875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3" y="4900612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3477755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1981200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256946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intel\Desktop\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04" y="6246132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68" y="381000"/>
            <a:ext cx="6373132" cy="914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059038"/>
              </p:ext>
            </p:extLst>
          </p:nvPr>
        </p:nvGraphicFramePr>
        <p:xfrm>
          <a:off x="609600" y="14478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304800"/>
            <a:ext cx="54864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উৎসসমূহ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ED169D-2003-4FAF-84C5-942443F16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A1ED169D-2003-4FAF-84C5-942443F16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1ED169D-2003-4FAF-84C5-942443F16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1ED169D-2003-4FAF-84C5-942443F16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A1ED169D-2003-4FAF-84C5-942443F16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A8CA0-7DCE-45D2-8245-1908101AE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78A8CA0-7DCE-45D2-8245-1908101AE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78A8CA0-7DCE-45D2-8245-1908101AE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978A8CA0-7DCE-45D2-8245-1908101AE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978A8CA0-7DCE-45D2-8245-1908101AE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3144E-8B53-48A3-9386-89A00A8E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68C3144E-8B53-48A3-9386-89A00A8E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8C3144E-8B53-48A3-9386-89A00A8E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8C3144E-8B53-48A3-9386-89A00A8E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68C3144E-8B53-48A3-9386-89A00A8E6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34DA-8381-45A2-80C9-181388706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F04134DA-8381-45A2-80C9-181388706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F04134DA-8381-45A2-80C9-181388706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F04134DA-8381-45A2-80C9-181388706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F04134DA-8381-45A2-80C9-181388706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89EE8-76F7-4867-8E1A-163B59450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15C89EE8-76F7-4867-8E1A-163B59450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15C89EE8-76F7-4867-8E1A-163B59450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15C89EE8-76F7-4867-8E1A-163B59450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15C89EE8-76F7-4867-8E1A-163B59450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EC87C2-6D4F-4EDF-B1D1-25BA2C1D0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B6EC87C2-6D4F-4EDF-B1D1-25BA2C1D0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6EC87C2-6D4F-4EDF-B1D1-25BA2C1D0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6EC87C2-6D4F-4EDF-B1D1-25BA2C1D0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B6EC87C2-6D4F-4EDF-B1D1-25BA2C1D0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85E43-12CA-47AC-98F4-AB06469F1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FD985E43-12CA-47AC-98F4-AB06469F1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D985E43-12CA-47AC-98F4-AB06469F1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D985E43-12CA-47AC-98F4-AB06469F1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FD985E43-12CA-47AC-98F4-AB06469F1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740FC-92AF-4440-9016-F8C06C172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1E4740FC-92AF-4440-9016-F8C06C172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1E4740FC-92AF-4440-9016-F8C06C172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1E4740FC-92AF-4440-9016-F8C06C172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1E4740FC-92AF-4440-9016-F8C06C172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2A260B-D92D-44B5-BE72-2D1604B32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F2A260B-D92D-44B5-BE72-2D1604B32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7F2A260B-D92D-44B5-BE72-2D1604B32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7F2A260B-D92D-44B5-BE72-2D1604B32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7F2A260B-D92D-44B5-BE72-2D1604B32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4369011"/>
              </p:ext>
            </p:extLst>
          </p:nvPr>
        </p:nvGraphicFramePr>
        <p:xfrm>
          <a:off x="685800" y="1371600"/>
          <a:ext cx="762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533400"/>
            <a:ext cx="60579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D169D-2003-4FAF-84C5-942443F16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1ED169D-2003-4FAF-84C5-942443F16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5FFC75-C943-4BB4-8005-B7232EAE7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415FFC75-C943-4BB4-8005-B7232EAE7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0945F-CCE7-4A9B-8110-1AA31F0BA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360945F-CCE7-4A9B-8110-1AA31F0BA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BF40DF-F16B-4900-9CDE-62E2ED19D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A5BF40DF-F16B-4900-9CDE-62E2ED19D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E900A3-D152-4D71-A548-E6D8A0C5F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7E900A3-D152-4D71-A548-E6D8A0C5F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8A8CA0-7DCE-45D2-8245-1908101AE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978A8CA0-7DCE-45D2-8245-1908101AE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C3144E-8B53-48A3-9386-89A00A8E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8C3144E-8B53-48A3-9386-89A00A8E6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B423C-F629-477B-B091-740F249A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41DB423C-F629-477B-B091-740F249A9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9805ED-D8C7-483D-9FEF-2778A5846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B9805ED-D8C7-483D-9FEF-2778A5846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34DA-8381-45A2-80C9-181388706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F04134DA-8381-45A2-80C9-181388706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C89EE8-76F7-4867-8E1A-163B59450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15C89EE8-76F7-4867-8E1A-163B59450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2F0836-A72F-4DD8-9D3F-07BDBE687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182F0836-A72F-4DD8-9D3F-07BDBE687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8766D-AFD3-4E7B-9A5F-135F1E796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3758766D-AFD3-4E7B-9A5F-135F1E796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C87C2-6D4F-4EDF-B1D1-25BA2C1D0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B6EC87C2-6D4F-4EDF-B1D1-25BA2C1D0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985E43-12CA-47AC-98F4-AB06469F1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FD985E43-12CA-47AC-98F4-AB06469F1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4740FC-92AF-4440-9016-F8C06C172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1E4740FC-92AF-4440-9016-F8C06C172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2A260B-D92D-44B5-BE72-2D1604B32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7F2A260B-D92D-44B5-BE72-2D1604B32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85800"/>
            <a:ext cx="3886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7B6751-3566-4FF8-8273-E4433EA46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78693"/>
            <a:ext cx="3733800" cy="3854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F3AD03-CA6D-42EE-943D-6E342BB2F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11350"/>
            <a:ext cx="3933501" cy="3651250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54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1371600"/>
            <a:ext cx="8077200" cy="2895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13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371600" y="609600"/>
            <a:ext cx="6019800" cy="1752600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819400"/>
            <a:ext cx="8001000" cy="2971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১। সত্য / মিথ্যা নির্ণয় করে ডান পাশে লিখ।</a:t>
            </a: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        ক) পৃথিবী পৃষ্ঠের চার ভাগের দুই ভাগ পানি।</a:t>
            </a: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        খ) পুকুর , কূপ, নলকূপ মানুষের তৈরি পানির উৎস।</a:t>
            </a: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        গ) সমুদ্র, নদী পানির প্রাকৃতিক উৎস।    </a:t>
            </a:r>
          </a:p>
          <a:p>
            <a:endParaRPr lang="bn-BD" sz="34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/>
          </a:p>
          <a:p>
            <a:pPr algn="ctr"/>
            <a:endParaRPr lang="bn-BD" sz="2000" dirty="0" smtClean="0"/>
          </a:p>
          <a:p>
            <a:pPr algn="ctr"/>
            <a:endParaRPr lang="bn-BD" sz="2000" dirty="0" smtClean="0"/>
          </a:p>
          <a:p>
            <a:pPr algn="ctr"/>
            <a:endParaRPr lang="bn-BD" sz="2000" dirty="0" smtClean="0"/>
          </a:p>
          <a:p>
            <a:pPr algn="ctr"/>
            <a:endParaRPr lang="bn-BD" sz="2000" dirty="0" smtClean="0"/>
          </a:p>
          <a:p>
            <a:pPr algn="ctr"/>
            <a:endParaRPr lang="bn-BD" sz="2000" dirty="0" smtClean="0"/>
          </a:p>
          <a:p>
            <a:pPr algn="ctr"/>
            <a:endParaRPr lang="bn-BD" sz="2000" dirty="0" smtClean="0"/>
          </a:p>
          <a:p>
            <a:pPr algn="ctr"/>
            <a:endParaRPr lang="bn-BD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4"/>
          <p:cNvSpPr/>
          <p:nvPr/>
        </p:nvSpPr>
        <p:spPr>
          <a:xfrm>
            <a:off x="3170039" y="3094137"/>
            <a:ext cx="2803921" cy="669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/>
          </a:p>
        </p:txBody>
      </p:sp>
      <p:sp>
        <p:nvSpPr>
          <p:cNvPr id="7" name="Rectangle 6"/>
          <p:cNvSpPr/>
          <p:nvPr/>
        </p:nvSpPr>
        <p:spPr>
          <a:xfrm>
            <a:off x="504370" y="533400"/>
            <a:ext cx="8077200" cy="2133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২। প্রশ্নের উত্তর লিখঃ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ক) পানির  উৎস  কী কী 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খ)  পানির  প্রাকৃতিক  উৎস ও মানুষের তৈরি উৎসের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নাম নিচের  ছকে  আলাদা  করে লিখ।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49369"/>
              </p:ext>
            </p:extLst>
          </p:nvPr>
        </p:nvGraphicFramePr>
        <p:xfrm>
          <a:off x="580570" y="2819400"/>
          <a:ext cx="7953830" cy="338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915"/>
                <a:gridCol w="3976915"/>
              </a:tblGrid>
              <a:tr h="8457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সৃষ্ট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সমূহ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সমূহ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7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7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7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শাপলা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749" y="1524000"/>
            <a:ext cx="7683501" cy="5016739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F824FE-9400-49AA-AF28-B593BEE86B60}"/>
              </a:ext>
            </a:extLst>
          </p:cNvPr>
          <p:cNvSpPr txBox="1"/>
          <p:nvPr/>
        </p:nvSpPr>
        <p:spPr>
          <a:xfrm>
            <a:off x="3048000" y="359229"/>
            <a:ext cx="3429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ধন্যবাদ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59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762000" y="685800"/>
            <a:ext cx="8077200" cy="5867400"/>
          </a:xfrm>
          <a:prstGeom prst="can">
            <a:avLst/>
          </a:prstGeom>
          <a:solidFill>
            <a:srgbClr val="00FFFF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897743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মোহাম্মদ ইয়াদ আলী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শিবালয় কেন্দ্রীয় সরকারি প্রাথমিক বিদ্যালয়।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শিবালয়, মানিকগঞ্জ।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Mobile : 01714836653</a:t>
            </a:r>
          </a:p>
          <a:p>
            <a:pPr algn="ctr"/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E-mail:eyadaliatk79@gmail.com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6400" y="381000"/>
            <a:ext cx="6248400" cy="1447800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96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448800" cy="723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066800" y="381000"/>
            <a:ext cx="7010400" cy="25908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  <a:endParaRPr lang="en-US" sz="115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81000" y="3429000"/>
            <a:ext cx="8001000" cy="2209800"/>
          </a:xfrm>
          <a:prstGeom prst="flowChartTerminator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বিষয়ঃ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fuj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66800" y="1524000"/>
            <a:ext cx="6858000" cy="2514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 descr="s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586" y="4038600"/>
            <a:ext cx="6962576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700" y="339804"/>
            <a:ext cx="3810000" cy="1107996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পানির উৎস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28600"/>
            <a:ext cx="8077200" cy="228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শিরোনামঃ পানি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124200"/>
            <a:ext cx="8001000" cy="2743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পাঠ্যাংশঃ পানির উৎস</a:t>
            </a:r>
            <a:endParaRPr lang="en-US" sz="72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2657"/>
            <a:ext cx="9144000" cy="68580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95400" y="762000"/>
            <a:ext cx="6324600" cy="1981200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048000"/>
            <a:ext cx="8153400" cy="2133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৩.১.১ পানির </a:t>
            </a:r>
            <a:r>
              <a:rPr lang="bn-BD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উৎস সমূহ চিহ্নিত করতে পারে</a:t>
            </a:r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৩.২.১ পানীয় জল ও পানের অযোগ্য জল চিহ্নত করতে পারবে।</a:t>
            </a:r>
          </a:p>
          <a:p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৩.৩.১ মানুষের জন্য পানির গুরুত্ব বর্ণনা করতে পারবে।</a:t>
            </a:r>
          </a:p>
          <a:p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৩.৪.১ পনির অপচয়ের পরিমাণ সম্পর্কে বলতে পারবে। </a:t>
            </a:r>
            <a:endParaRPr lang="bn-BD" sz="32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sourse of water\LJAW%20Tubewells%20Bangladesh%20two%20bo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36402"/>
            <a:ext cx="4145280" cy="260188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Picture 8" descr="dscn1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3811089"/>
            <a:ext cx="4191363" cy="2665911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47800" y="636406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2439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DB57DB"/>
                </a:solidFill>
                <a:latin typeface="NikoshBAN" pitchFamily="2" charset="0"/>
                <a:cs typeface="NikoshBAN" pitchFamily="2" charset="0"/>
              </a:rPr>
              <a:t>নলকূপ</a:t>
            </a:r>
            <a:endParaRPr lang="en-US" sz="3200" b="1" dirty="0">
              <a:solidFill>
                <a:srgbClr val="DB57D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3423" y="328341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খালবিল</a:t>
            </a:r>
            <a:endParaRPr lang="en-US" sz="32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638615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কূপ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icture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752587"/>
            <a:ext cx="3992880" cy="2665911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15" name="Picture 14" descr="imagesCA28QEQL.jpg"/>
          <p:cNvPicPr>
            <a:picLocks noChangeAspect="1"/>
          </p:cNvPicPr>
          <p:nvPr/>
        </p:nvPicPr>
        <p:blipFill>
          <a:blip r:embed="rId5" cstate="print"/>
          <a:srcRect r="383" b="11111"/>
          <a:stretch>
            <a:fillRect/>
          </a:stretch>
        </p:blipFill>
        <p:spPr>
          <a:xfrm>
            <a:off x="297543" y="736402"/>
            <a:ext cx="4069080" cy="26018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75922" y="58056"/>
            <a:ext cx="409157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সৃস্ট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6512583"/>
              </p:ext>
            </p:extLst>
          </p:nvPr>
        </p:nvGraphicFramePr>
        <p:xfrm>
          <a:off x="609600" y="14478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116114"/>
            <a:ext cx="54864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উৎসসমূহ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969433"/>
            <a:ext cx="3742267" cy="2230967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7" name="Picture 16" descr="picture fuji 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69433"/>
            <a:ext cx="3962400" cy="2230967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8" name="Picture 17" descr="picture fuj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7199" y="3891441"/>
            <a:ext cx="3815645" cy="243315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019800" y="32545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63025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ঝরণা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63025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31783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rain-fall-animati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891441"/>
            <a:ext cx="3962400" cy="243315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324100" y="152400"/>
            <a:ext cx="3581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31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222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সবাইকে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intel</cp:lastModifiedBy>
  <cp:revision>168</cp:revision>
  <dcterms:created xsi:type="dcterms:W3CDTF">2006-08-16T00:00:00Z</dcterms:created>
  <dcterms:modified xsi:type="dcterms:W3CDTF">2019-12-05T04:14:21Z</dcterms:modified>
</cp:coreProperties>
</file>