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FF9E772-1825-4DE6-BDD6-8489930AC82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4B72005D-8A67-4BA4-B4E4-8190A7C4F41A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57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772-1825-4DE6-BDD6-8489930AC82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05D-8A67-4BA4-B4E4-8190A7C4F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5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FF9E772-1825-4DE6-BDD6-8489930AC82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4B72005D-8A67-4BA4-B4E4-8190A7C4F41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11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772-1825-4DE6-BDD6-8489930AC82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05D-8A67-4BA4-B4E4-8190A7C4F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0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FF9E772-1825-4DE6-BDD6-8489930AC82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B72005D-8A67-4BA4-B4E4-8190A7C4F41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55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772-1825-4DE6-BDD6-8489930AC82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05D-8A67-4BA4-B4E4-8190A7C4F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9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772-1825-4DE6-BDD6-8489930AC82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05D-8A67-4BA4-B4E4-8190A7C4F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5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772-1825-4DE6-BDD6-8489930AC82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05D-8A67-4BA4-B4E4-8190A7C4F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9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772-1825-4DE6-BDD6-8489930AC82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005D-8A67-4BA4-B4E4-8190A7C4F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18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FF9E772-1825-4DE6-BDD6-8489930AC82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4B72005D-8A67-4BA4-B4E4-8190A7C4F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8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FF9E772-1825-4DE6-BDD6-8489930AC82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4B72005D-8A67-4BA4-B4E4-8190A7C4F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0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FF9E772-1825-4DE6-BDD6-8489930AC82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B72005D-8A67-4BA4-B4E4-8190A7C4F41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681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789065-CD11-4743-BC9E-E533EC1F68BB}"/>
              </a:ext>
            </a:extLst>
          </p:cNvPr>
          <p:cNvSpPr/>
          <p:nvPr/>
        </p:nvSpPr>
        <p:spPr>
          <a:xfrm>
            <a:off x="351693" y="506437"/>
            <a:ext cx="5205045" cy="19413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115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5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B0128-60B3-44E0-8F0D-705516722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14" y="626015"/>
            <a:ext cx="5205044" cy="5205044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0545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B9D6C052-D95B-4A3A-9AB1-163170C24C7E}"/>
              </a:ext>
            </a:extLst>
          </p:cNvPr>
          <p:cNvSpPr/>
          <p:nvPr/>
        </p:nvSpPr>
        <p:spPr>
          <a:xfrm>
            <a:off x="2338465" y="266075"/>
            <a:ext cx="8154649" cy="3162925"/>
          </a:xfrm>
          <a:prstGeom prst="flowChartDocument">
            <a:avLst/>
          </a:prstGeom>
          <a:solidFill>
            <a:srgbClr val="FFFF00"/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৪০ পৃষ্ঠা মিলিয়ে নাও।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8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F0AC9DE7-7906-4B5F-8CE5-3F3BF64DBCD5}"/>
              </a:ext>
            </a:extLst>
          </p:cNvPr>
          <p:cNvSpPr/>
          <p:nvPr/>
        </p:nvSpPr>
        <p:spPr>
          <a:xfrm>
            <a:off x="2518348" y="-209864"/>
            <a:ext cx="4631960" cy="2638269"/>
          </a:xfrm>
          <a:prstGeom prst="flowChartMultidocument">
            <a:avLst/>
          </a:prstGeom>
          <a:solidFill>
            <a:srgbClr val="92D050"/>
          </a:solidFill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15BA753A-5BED-4327-A081-CCFFB11098C9}"/>
              </a:ext>
            </a:extLst>
          </p:cNvPr>
          <p:cNvSpPr/>
          <p:nvPr/>
        </p:nvSpPr>
        <p:spPr>
          <a:xfrm>
            <a:off x="2233535" y="2518346"/>
            <a:ext cx="7300209" cy="1079292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অক্সিজেনের উৎস কি লিখ। 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B4A258DE-A930-48E7-8FBA-5058C05B987C}"/>
              </a:ext>
            </a:extLst>
          </p:cNvPr>
          <p:cNvSpPr/>
          <p:nvPr/>
        </p:nvSpPr>
        <p:spPr>
          <a:xfrm>
            <a:off x="2233534" y="4377128"/>
            <a:ext cx="7300209" cy="107929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২।অক্সিজেনের তিনটি ব্যবহার লিখ।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>
            <a:extLst>
              <a:ext uri="{FF2B5EF4-FFF2-40B4-BE49-F238E27FC236}">
                <a16:creationId xmlns:a16="http://schemas.microsoft.com/office/drawing/2014/main" id="{308AD3B4-7F56-48CA-83BA-B4B4E370386A}"/>
              </a:ext>
            </a:extLst>
          </p:cNvPr>
          <p:cNvSpPr/>
          <p:nvPr/>
        </p:nvSpPr>
        <p:spPr>
          <a:xfrm>
            <a:off x="414728" y="343564"/>
            <a:ext cx="5681272" cy="2398426"/>
          </a:xfrm>
          <a:prstGeom prst="flowChartInternalStorage">
            <a:avLst/>
          </a:prstGeom>
          <a:solidFill>
            <a:schemeClr val="accent2">
              <a:lumMod val="75000"/>
            </a:schemeClr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9A8BC-7FBE-4008-B530-0CE3A320C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98" y="2443708"/>
            <a:ext cx="6007075" cy="407072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74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C5EDBD8B-9BCD-4C4F-AEBA-FB3AAE9D21A9}"/>
              </a:ext>
            </a:extLst>
          </p:cNvPr>
          <p:cNvSpPr/>
          <p:nvPr/>
        </p:nvSpPr>
        <p:spPr>
          <a:xfrm>
            <a:off x="1828799" y="112542"/>
            <a:ext cx="6443004" cy="2180493"/>
          </a:xfrm>
          <a:prstGeom prst="flowChartAlternateProcess">
            <a:avLst/>
          </a:prstGeom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FB0AD649-7A05-40C2-83C1-1956CC06088D}"/>
              </a:ext>
            </a:extLst>
          </p:cNvPr>
          <p:cNvSpPr/>
          <p:nvPr/>
        </p:nvSpPr>
        <p:spPr>
          <a:xfrm>
            <a:off x="1111347" y="2799470"/>
            <a:ext cx="6189784" cy="3530991"/>
          </a:xfrm>
          <a:prstGeom prst="flowChartDocumen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জয়শ্রী রায়</a:t>
            </a: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মিয়াপাড়া সরকারী প্রাথমিক বিদ্যালয়</a:t>
            </a: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কালীগঞ্জ,লালমনিরহাট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71FCC5-4DF5-48EE-94A5-3822448E8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11135" y="2753703"/>
            <a:ext cx="3685344" cy="276400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261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C8C3C005-D34A-402A-B94D-D59F23B84AEB}"/>
              </a:ext>
            </a:extLst>
          </p:cNvPr>
          <p:cNvSpPr/>
          <p:nvPr/>
        </p:nvSpPr>
        <p:spPr>
          <a:xfrm>
            <a:off x="6957201" y="559191"/>
            <a:ext cx="4576689" cy="1237956"/>
          </a:xfrm>
          <a:prstGeom prst="snip2DiagRect">
            <a:avLst/>
          </a:prstGeom>
          <a:solidFill>
            <a:schemeClr val="accent2">
              <a:lumMod val="75000"/>
            </a:schemeClr>
          </a:solidFill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bn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1AF1C916-D9A8-4A25-A599-90B6966C1D0E}"/>
              </a:ext>
            </a:extLst>
          </p:cNvPr>
          <p:cNvSpPr/>
          <p:nvPr/>
        </p:nvSpPr>
        <p:spPr>
          <a:xfrm>
            <a:off x="366451" y="354922"/>
            <a:ext cx="7683265" cy="4793566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শ্রেণীঃতৃতীয়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অধ্যায়ঃ৬ষ্ঠ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পাঠঃবায়ু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পাঠ্যাংশঃবায়ুর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সময়ঃ৪৫মিনিট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412135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E6E21AA3-9C71-4938-9C73-A0B7CC959C41}"/>
              </a:ext>
            </a:extLst>
          </p:cNvPr>
          <p:cNvSpPr/>
          <p:nvPr/>
        </p:nvSpPr>
        <p:spPr>
          <a:xfrm>
            <a:off x="3936609" y="239150"/>
            <a:ext cx="4318782" cy="1012874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D21CE69F-A685-486E-A068-37CB50DAB6B5}"/>
              </a:ext>
            </a:extLst>
          </p:cNvPr>
          <p:cNvSpPr/>
          <p:nvPr/>
        </p:nvSpPr>
        <p:spPr>
          <a:xfrm>
            <a:off x="2533338" y="2803161"/>
            <a:ext cx="9114019" cy="3402767"/>
          </a:xfrm>
          <a:prstGeom prst="round2DiagRect">
            <a:avLst/>
          </a:prstGeom>
          <a:solidFill>
            <a:srgbClr val="00B0F0"/>
          </a:solidFill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৫.৩.১ উদ্ভিদ ও প্রাণীর বেঁচে থাকার জন্য বায়ুর গুরুত্ব ব্যাখ্যা করতে পারবে। </a:t>
            </a:r>
          </a:p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৫.৩.২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4891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EDF8DE50-73DA-4069-9B2D-DF8CD1CBA4DA}"/>
              </a:ext>
            </a:extLst>
          </p:cNvPr>
          <p:cNvSpPr/>
          <p:nvPr/>
        </p:nvSpPr>
        <p:spPr>
          <a:xfrm>
            <a:off x="4676557" y="289654"/>
            <a:ext cx="7005710" cy="1716259"/>
          </a:xfrm>
          <a:prstGeom prst="flowChartTerminator">
            <a:avLst/>
          </a:prstGeom>
          <a:solidFill>
            <a:srgbClr val="FFC000"/>
          </a:solidFill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06E6F0-81F1-4B75-BC99-103173589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05" y="4003936"/>
            <a:ext cx="4884185" cy="2136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524CFC-BEFB-4261-91CF-34F81C5CD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3" y="1031214"/>
            <a:ext cx="3687513" cy="2453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B101CF-8786-4560-B555-2CEF06560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20" y="3129197"/>
            <a:ext cx="4843157" cy="287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0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>
            <a:extLst>
              <a:ext uri="{FF2B5EF4-FFF2-40B4-BE49-F238E27FC236}">
                <a16:creationId xmlns:a16="http://schemas.microsoft.com/office/drawing/2014/main" id="{FA6C4AA4-3A94-40DE-A45D-11E843EDD49F}"/>
              </a:ext>
            </a:extLst>
          </p:cNvPr>
          <p:cNvSpPr/>
          <p:nvPr/>
        </p:nvSpPr>
        <p:spPr>
          <a:xfrm>
            <a:off x="1701730" y="169735"/>
            <a:ext cx="8416631" cy="2243682"/>
          </a:xfrm>
          <a:prstGeom prst="flowChartPredefinedProcess">
            <a:avLst/>
          </a:prstGeom>
          <a:solidFill>
            <a:schemeClr val="accent2">
              <a:lumMod val="75000"/>
            </a:schemeClr>
          </a:solidFill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eparation 2">
            <a:extLst>
              <a:ext uri="{FF2B5EF4-FFF2-40B4-BE49-F238E27FC236}">
                <a16:creationId xmlns:a16="http://schemas.microsoft.com/office/drawing/2014/main" id="{70584A49-C254-4E3A-845E-2B85251F0483}"/>
              </a:ext>
            </a:extLst>
          </p:cNvPr>
          <p:cNvSpPr/>
          <p:nvPr/>
        </p:nvSpPr>
        <p:spPr>
          <a:xfrm>
            <a:off x="3600137" y="4926691"/>
            <a:ext cx="4991725" cy="1761574"/>
          </a:xfrm>
          <a:prstGeom prst="flowChartPreparat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 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4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4CE6C4E2-5FB8-4741-9C38-445ECE429630}"/>
              </a:ext>
            </a:extLst>
          </p:cNvPr>
          <p:cNvSpPr/>
          <p:nvPr/>
        </p:nvSpPr>
        <p:spPr>
          <a:xfrm>
            <a:off x="18313523" y="156590"/>
            <a:ext cx="6063176" cy="2264898"/>
          </a:xfrm>
          <a:prstGeom prst="round2Diag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 উৎস</a:t>
            </a:r>
            <a:endParaRPr lang="en-US" sz="7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B145E5-3C11-4D88-BB3D-BA2734E57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805" y="284369"/>
            <a:ext cx="4525155" cy="603354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F71F16-2DAC-4791-981A-C60A5FC8AE22}"/>
              </a:ext>
            </a:extLst>
          </p:cNvPr>
          <p:cNvSpPr/>
          <p:nvPr/>
        </p:nvSpPr>
        <p:spPr>
          <a:xfrm>
            <a:off x="1022888" y="821410"/>
            <a:ext cx="5579390" cy="2479729"/>
          </a:xfrm>
          <a:prstGeom prst="roundRect">
            <a:avLst/>
          </a:prstGeom>
          <a:solidFill>
            <a:srgbClr val="FFFF00"/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7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7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7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005518-F71A-4152-BE91-42CD08BA35DD}"/>
              </a:ext>
            </a:extLst>
          </p:cNvPr>
          <p:cNvSpPr/>
          <p:nvPr/>
        </p:nvSpPr>
        <p:spPr>
          <a:xfrm>
            <a:off x="759655" y="793499"/>
            <a:ext cx="6414867" cy="6893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 ব্যবহার </a:t>
            </a:r>
            <a:endParaRPr lang="en-US" sz="60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4631A2-FBB3-4375-BFA4-DF9D93D1C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75" y="3340816"/>
            <a:ext cx="5887214" cy="257565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6F103B-ED43-4DB9-9974-5FD6152B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4" y="3144187"/>
            <a:ext cx="3870521" cy="257565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8587A-9E5A-46F5-BC73-C115507E2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36" y="179290"/>
            <a:ext cx="3809201" cy="225969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72C53C-75E2-4854-AA8F-D820680B2B45}"/>
              </a:ext>
            </a:extLst>
          </p:cNvPr>
          <p:cNvSpPr txBox="1"/>
          <p:nvPr/>
        </p:nvSpPr>
        <p:spPr>
          <a:xfrm>
            <a:off x="7174522" y="2559806"/>
            <a:ext cx="2190263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বিমানে চড়তে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B5B9B2-4840-4A20-A065-EDD9A84CF59C}"/>
              </a:ext>
            </a:extLst>
          </p:cNvPr>
          <p:cNvSpPr txBox="1"/>
          <p:nvPr/>
        </p:nvSpPr>
        <p:spPr>
          <a:xfrm>
            <a:off x="860429" y="6004656"/>
            <a:ext cx="2422417" cy="646331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ডুবুরিদের কাজে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9351D2-F6B3-438B-BF2B-57B692BF7F15}"/>
              </a:ext>
            </a:extLst>
          </p:cNvPr>
          <p:cNvSpPr txBox="1"/>
          <p:nvPr/>
        </p:nvSpPr>
        <p:spPr>
          <a:xfrm>
            <a:off x="6280879" y="6136446"/>
            <a:ext cx="2818151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রোগীর শ্বাস গ্রহণে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8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DE538105-5093-40E5-9A6B-5AC36F438409}"/>
              </a:ext>
            </a:extLst>
          </p:cNvPr>
          <p:cNvSpPr/>
          <p:nvPr/>
        </p:nvSpPr>
        <p:spPr>
          <a:xfrm>
            <a:off x="2720714" y="185503"/>
            <a:ext cx="5771213" cy="2076138"/>
          </a:xfrm>
          <a:prstGeom prst="leftRightArrow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054A22-F55A-46C2-A3A1-50B716BD9138}"/>
              </a:ext>
            </a:extLst>
          </p:cNvPr>
          <p:cNvSpPr/>
          <p:nvPr/>
        </p:nvSpPr>
        <p:spPr>
          <a:xfrm>
            <a:off x="1176729" y="2693424"/>
            <a:ext cx="3312826" cy="92564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  <a:endParaRPr lang="en-US" sz="8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8FB87B-59B0-466B-88DA-6F5E58BCA97D}"/>
              </a:ext>
            </a:extLst>
          </p:cNvPr>
          <p:cNvSpPr/>
          <p:nvPr/>
        </p:nvSpPr>
        <p:spPr>
          <a:xfrm>
            <a:off x="7255238" y="2336592"/>
            <a:ext cx="3357798" cy="99122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6250F1-4BEE-4B92-9CE4-E2EAEF794D44}"/>
              </a:ext>
            </a:extLst>
          </p:cNvPr>
          <p:cNvSpPr txBox="1"/>
          <p:nvPr/>
        </p:nvSpPr>
        <p:spPr>
          <a:xfrm>
            <a:off x="644578" y="4062334"/>
            <a:ext cx="4377128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 উৎসের নাম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88C682-5A9C-4669-874B-4F1F1ACC94DA}"/>
              </a:ext>
            </a:extLst>
          </p:cNvPr>
          <p:cNvSpPr txBox="1"/>
          <p:nvPr/>
        </p:nvSpPr>
        <p:spPr>
          <a:xfrm>
            <a:off x="6096000" y="4062334"/>
            <a:ext cx="545142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 দুটি ব্যবহারের নাম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8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736</TotalTime>
  <Words>128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Schoolbook</vt:lpstr>
      <vt:lpstr>Corbel</vt:lpstr>
      <vt:lpstr>NikoshBAN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40</cp:revision>
  <dcterms:created xsi:type="dcterms:W3CDTF">2019-11-26T07:08:58Z</dcterms:created>
  <dcterms:modified xsi:type="dcterms:W3CDTF">2019-12-05T08:35:06Z</dcterms:modified>
</cp:coreProperties>
</file>