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68" d="100"/>
          <a:sy n="68" d="100"/>
        </p:scale>
        <p:origin x="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2AEB4-BC81-4A91-A3EB-E291404FE29D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4ADEC-FBA1-4D36-B4F2-E6C63070A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094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A4ADEC-FBA1-4D36-B4F2-E6C63070AC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24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4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60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8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67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66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7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54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80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11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9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69F90-DF0C-4D3A-BE9D-0524A1784EC6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D4743-17B2-484F-870F-94F566222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9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1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088"/>
            <a:ext cx="12192000" cy="68151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27673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74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2415654" y="641445"/>
            <a:ext cx="7124131" cy="6277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Word meaning </a:t>
            </a:r>
            <a:endParaRPr lang="en-US" sz="3600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764271" y="2760259"/>
            <a:ext cx="3794077" cy="103723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Fastest 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764272" y="1760562"/>
            <a:ext cx="3794077" cy="103723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Start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Flowchart: Terminator 5"/>
          <p:cNvSpPr/>
          <p:nvPr/>
        </p:nvSpPr>
        <p:spPr>
          <a:xfrm>
            <a:off x="764271" y="3766781"/>
            <a:ext cx="3794077" cy="103723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Lowest </a:t>
            </a:r>
            <a:endParaRPr lang="en-US" sz="3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764271" y="4804011"/>
            <a:ext cx="3794077" cy="103723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Tortoise </a:t>
            </a:r>
            <a:endParaRPr lang="en-US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764271" y="5820770"/>
            <a:ext cx="3794077" cy="103723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Hare 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Flowchart: Terminator 8"/>
          <p:cNvSpPr/>
          <p:nvPr/>
        </p:nvSpPr>
        <p:spPr>
          <a:xfrm>
            <a:off x="8165906" y="1723029"/>
            <a:ext cx="3794077" cy="103723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আরম্ভ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10" name="Flowchart: Terminator 9"/>
          <p:cNvSpPr/>
          <p:nvPr/>
        </p:nvSpPr>
        <p:spPr>
          <a:xfrm>
            <a:off x="8165906" y="2773907"/>
            <a:ext cx="3794077" cy="103723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সবচেয়ে দ্রুত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Flowchart: Terminator 10"/>
          <p:cNvSpPr/>
          <p:nvPr/>
        </p:nvSpPr>
        <p:spPr>
          <a:xfrm>
            <a:off x="8165907" y="3797489"/>
            <a:ext cx="3794077" cy="103723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সবচেয়ে ধীরগতি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lowchart: Terminator 11"/>
          <p:cNvSpPr/>
          <p:nvPr/>
        </p:nvSpPr>
        <p:spPr>
          <a:xfrm>
            <a:off x="8165906" y="4875661"/>
            <a:ext cx="3794077" cy="103723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কচ্ছপ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lowchart: Terminator 12"/>
          <p:cNvSpPr/>
          <p:nvPr/>
        </p:nvSpPr>
        <p:spPr>
          <a:xfrm>
            <a:off x="8165907" y="5820769"/>
            <a:ext cx="3794077" cy="103723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খরগোশ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751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00496"/>
          </a:xfrm>
          <a:prstGeom prst="rect">
            <a:avLst/>
          </a:prstGeom>
          <a:ln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496"/>
            <a:ext cx="5213445" cy="5552033"/>
          </a:xfrm>
          <a:prstGeom prst="rect">
            <a:avLst/>
          </a:prstGeom>
          <a:ln w="190500" cap="sq">
            <a:solidFill>
              <a:srgbClr val="0070C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Rectangle 3"/>
          <p:cNvSpPr/>
          <p:nvPr/>
        </p:nvSpPr>
        <p:spPr>
          <a:xfrm>
            <a:off x="3057099" y="395786"/>
            <a:ext cx="7738280" cy="9826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GROUP WORK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13445" y="1774210"/>
            <a:ext cx="6978555" cy="508379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does “Slow and steady wins the race” means ?  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7730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974" y="337569"/>
            <a:ext cx="7301552" cy="252846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02508"/>
            <a:ext cx="4094328" cy="38554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Oval 3"/>
          <p:cNvSpPr/>
          <p:nvPr/>
        </p:nvSpPr>
        <p:spPr>
          <a:xfrm>
            <a:off x="3971500" y="723331"/>
            <a:ext cx="4967784" cy="177420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Evaluation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08227" y="3002509"/>
            <a:ext cx="7783773" cy="385549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solidFill>
                  <a:srgbClr val="FFFF00"/>
                </a:solidFill>
              </a:rPr>
              <a:t>1.What did see the tortoise ? </a:t>
            </a:r>
          </a:p>
          <a:p>
            <a:pPr algn="just"/>
            <a:r>
              <a:rPr lang="en-US" sz="4000" dirty="0" smtClean="0">
                <a:solidFill>
                  <a:srgbClr val="FFFF00"/>
                </a:solidFill>
              </a:rPr>
              <a:t>2.Where did sleep the hare ? </a:t>
            </a:r>
          </a:p>
          <a:p>
            <a:pPr algn="just"/>
            <a:r>
              <a:rPr lang="en-US" sz="4000" dirty="0" smtClean="0">
                <a:solidFill>
                  <a:srgbClr val="FFFF00"/>
                </a:solidFill>
              </a:rPr>
              <a:t>3.How long did he sleep ? </a:t>
            </a:r>
          </a:p>
          <a:p>
            <a:pPr algn="just"/>
            <a:r>
              <a:rPr lang="en-US" sz="4000" dirty="0" smtClean="0">
                <a:solidFill>
                  <a:srgbClr val="FFFF00"/>
                </a:solidFill>
              </a:rPr>
              <a:t>4.Who won the race ? 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104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4" y="0"/>
            <a:ext cx="12295162" cy="22002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0275"/>
            <a:ext cx="4473526" cy="46577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3"/>
          <p:cNvSpPr/>
          <p:nvPr/>
        </p:nvSpPr>
        <p:spPr>
          <a:xfrm>
            <a:off x="1083212" y="126610"/>
            <a:ext cx="10297551" cy="157558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Home work </a:t>
            </a:r>
            <a:endParaRPr lang="en-US" sz="66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45723" y="2200275"/>
            <a:ext cx="6846277" cy="465772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0000"/>
            </a:solidFill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Matching the words in column A with in column B </a:t>
            </a:r>
          </a:p>
          <a:p>
            <a:pPr algn="ctr"/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A-----------------------------------B </a:t>
            </a:r>
          </a:p>
          <a:p>
            <a:pPr algn="ctr"/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Angry----------------------------------Begin </a:t>
            </a:r>
          </a:p>
          <a:p>
            <a:pPr algn="ctr"/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Fast----------------------------------------Beside </a:t>
            </a:r>
          </a:p>
          <a:p>
            <a:pPr algn="ctr"/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Start------------------------------------------------Quick </a:t>
            </a:r>
          </a:p>
          <a:p>
            <a:pPr algn="ctr"/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Nap---------------------------------------------------------Furious </a:t>
            </a:r>
          </a:p>
        </p:txBody>
      </p:sp>
    </p:spTree>
    <p:extLst>
      <p:ext uri="{BB962C8B-B14F-4D97-AF65-F5344CB8AC3E}">
        <p14:creationId xmlns:p14="http://schemas.microsoft.com/office/powerpoint/2010/main" val="2438871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2781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206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7278828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151" y="-35417"/>
            <a:ext cx="12282152" cy="67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5415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90152"/>
            <a:ext cx="12192000" cy="694378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206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707" y="824248"/>
            <a:ext cx="3799268" cy="2215165"/>
          </a:xfrm>
          <a:prstGeom prst="rect">
            <a:avLst/>
          </a:prstGeom>
          <a:ln w="190500" cap="sq">
            <a:solidFill>
              <a:srgbClr val="00B0F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Rectangle 3"/>
          <p:cNvSpPr/>
          <p:nvPr/>
        </p:nvSpPr>
        <p:spPr>
          <a:xfrm>
            <a:off x="6774287" y="3799268"/>
            <a:ext cx="3863662" cy="220228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MD ABUL KASHEM </a:t>
            </a:r>
          </a:p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ASSISTANT TEACHER </a:t>
            </a:r>
          </a:p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LAKESHOR DAKHIL MADRASA </a:t>
            </a:r>
          </a:p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CHATAK SUNAMGONJ </a:t>
            </a:r>
          </a:p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MOBILE 01786498922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48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40924"/>
            <a:ext cx="5975797" cy="46170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1" y="154546"/>
            <a:ext cx="11977352" cy="19704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11380" y="850006"/>
            <a:ext cx="6941713" cy="6568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00B0F0"/>
                </a:solidFill>
              </a:rPr>
              <a:t>LESSON PIAN </a:t>
            </a:r>
            <a:endParaRPr lang="en-US" sz="4400" dirty="0">
              <a:solidFill>
                <a:srgbClr val="00B0F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5796" y="2349656"/>
            <a:ext cx="6117467" cy="4476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6748530" y="2923505"/>
            <a:ext cx="4597757" cy="30909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THE HARE AND THE TORTOISE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Lesson-1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UNIT-14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CLASS-FIVE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TIME;50 MINUTES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DATE-04/12/2019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87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0" y="167425"/>
            <a:ext cx="11938715" cy="14553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8344"/>
            <a:ext cx="12192000" cy="52147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Flowchart: Terminator 3"/>
          <p:cNvSpPr/>
          <p:nvPr/>
        </p:nvSpPr>
        <p:spPr>
          <a:xfrm>
            <a:off x="3155324" y="502276"/>
            <a:ext cx="7765961" cy="875763"/>
          </a:xfrm>
          <a:prstGeom prst="flowChartTerminato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LET US SEE SOME PICTURES </a:t>
            </a:r>
            <a:endParaRPr lang="en-US" sz="3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99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9606"/>
            <a:ext cx="12192000" cy="14961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154" y="1725770"/>
            <a:ext cx="6130345" cy="52803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050" y="1828800"/>
            <a:ext cx="5677392" cy="48939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2176530" y="373488"/>
            <a:ext cx="8989453" cy="9401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DID YOU SEE IN THE PICTURE ? </a:t>
            </a:r>
            <a:endParaRPr lang="en-US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6790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275008"/>
          </a:xfrm>
          <a:prstGeom prst="rect">
            <a:avLst/>
          </a:prstGeom>
          <a:ln w="190500" cap="sq">
            <a:solidFill>
              <a:srgbClr val="00206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00658"/>
            <a:ext cx="5991366" cy="535734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12" y="1500658"/>
            <a:ext cx="6071987" cy="537894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Rectangle 5"/>
          <p:cNvSpPr/>
          <p:nvPr/>
        </p:nvSpPr>
        <p:spPr>
          <a:xfrm>
            <a:off x="1146412" y="2"/>
            <a:ext cx="9785445" cy="117370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0000"/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LOOK AT THE PICTURE AND SAY 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796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33015"/>
          </a:xfrm>
          <a:prstGeom prst="rect">
            <a:avLst/>
          </a:prstGeom>
          <a:ln w="190500" cap="sq">
            <a:solidFill>
              <a:srgbClr val="0070C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8549"/>
            <a:ext cx="5486401" cy="5301377"/>
          </a:xfrm>
          <a:prstGeom prst="rect">
            <a:avLst/>
          </a:prstGeom>
          <a:ln w="190500" cap="sq">
            <a:solidFill>
              <a:srgbClr val="00B0F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2" y="1528550"/>
            <a:ext cx="6641544" cy="530137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64526" y="1"/>
            <a:ext cx="10058400" cy="1392072"/>
          </a:xfrm>
          <a:prstGeom prst="rect">
            <a:avLst/>
          </a:prstGeom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LET US SEE ANOTHER PICTURE 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13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513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Flowchart: Terminator 2"/>
          <p:cNvSpPr/>
          <p:nvPr/>
        </p:nvSpPr>
        <p:spPr>
          <a:xfrm>
            <a:off x="1487606" y="300251"/>
            <a:ext cx="10181230" cy="1078173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READ SILENTLY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787857"/>
            <a:ext cx="12192000" cy="507014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2060"/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ONE DAY A HARE WAS WALKING IN THE FOREST WHEN HE SAW A TORTOISE. THE HARE WAS THE FASTEST ANIMAL IN THE FOREST.THE TORTOISE WAS THE LOWEST ANIMAL IN THE FOREST.</a:t>
            </a:r>
            <a:endParaRPr lang="en-US" sz="40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1328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164</Words>
  <Application>Microsoft Office PowerPoint</Application>
  <PresentationFormat>Widescreen</PresentationFormat>
  <Paragraphs>44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NikoshBAN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18</cp:revision>
  <dcterms:created xsi:type="dcterms:W3CDTF">2019-12-04T13:34:07Z</dcterms:created>
  <dcterms:modified xsi:type="dcterms:W3CDTF">2019-12-05T09:27:43Z</dcterms:modified>
</cp:coreProperties>
</file>