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70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3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8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1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3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1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0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6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810DD-D7A9-4DD6-B646-D6543C1C5E79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D1156-1EB1-4EB1-93D9-B58EBB0AB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0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76"/>
            <a:ext cx="12192000" cy="6837124"/>
          </a:xfrm>
          <a:prstGeom prst="rect">
            <a:avLst/>
          </a:prstGeom>
          <a:ln w="190500" cap="sq">
            <a:solidFill>
              <a:schemeClr val="tx2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462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091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1" y="6297769"/>
            <a:ext cx="12192000" cy="56023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পানি চক্র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261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19214" cy="60144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" y="6014434"/>
            <a:ext cx="12191999" cy="84356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উদ্ভিদের পানি গ্রহন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636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637"/>
            <a:ext cx="12192000" cy="1838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57062"/>
            <a:ext cx="5557636" cy="50009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ounded Rectangle 3"/>
          <p:cNvSpPr/>
          <p:nvPr/>
        </p:nvSpPr>
        <p:spPr>
          <a:xfrm>
            <a:off x="1558344" y="360608"/>
            <a:ext cx="9362941" cy="1120461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দলগত কাজ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79583" y="1880315"/>
            <a:ext cx="6512417" cy="49776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IN" sz="3600" dirty="0"/>
              <a:t>।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পানির তিনটি অবস্থা কী কী ?  </a:t>
            </a:r>
          </a:p>
          <a:p>
            <a:pPr algn="just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২।পানি চক্র কী ? </a:t>
            </a:r>
          </a:p>
          <a:p>
            <a:pPr algn="just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৩।জীবের কেন পানি প্রয়োজন ? </a:t>
            </a:r>
          </a:p>
          <a:p>
            <a:pPr algn="just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৪।পুকুরের পানি থেকে আমরা কীভাবে নিরাপদ পানি পেতে পারি ? </a:t>
            </a:r>
            <a:endParaRPr lang="bn-IN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৫,বৃষ্টির পানি মাটিতে পড়ে অদৃশ্য হয়ে কোথায় যায 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9614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315" y="-51516"/>
            <a:ext cx="658110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9" y="2511381"/>
            <a:ext cx="4327301" cy="4366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Oval 3"/>
          <p:cNvSpPr/>
          <p:nvPr/>
        </p:nvSpPr>
        <p:spPr>
          <a:xfrm>
            <a:off x="2846231" y="283336"/>
            <a:ext cx="4494727" cy="149395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61397" y="2627290"/>
            <a:ext cx="7130603" cy="42307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IN" sz="4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১।পানি কিভাবে দুষিত হয় ? </a:t>
            </a:r>
          </a:p>
          <a:p>
            <a:pPr algn="just"/>
            <a:r>
              <a:rPr lang="bn-IN" sz="4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২।পানি দুষন প্রতিরোধের ৩টি উদাহরন দাও । </a:t>
            </a:r>
          </a:p>
          <a:p>
            <a:pPr algn="just"/>
            <a:r>
              <a:rPr lang="bn-IN" sz="4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৩।নিরাপদ পানি পাওয়ার ৪ট উপায় লেখ । </a:t>
            </a:r>
            <a:endParaRPr lang="en-US" sz="4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5659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0767"/>
            <a:ext cx="12026335" cy="55572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1" y="0"/>
            <a:ext cx="12192000" cy="131364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endParaRPr lang="en-US" sz="8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425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79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09418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77"/>
            <a:ext cx="12192000" cy="68659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5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70" y="888642"/>
            <a:ext cx="3812147" cy="21636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6787167" y="3786390"/>
            <a:ext cx="3773510" cy="22151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আবুল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কাশেম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লাকেশ্বর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ছাতক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সুনামগঞ্জ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০১৭৮৬৪৯৮৯২২ 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42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715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62130" y="-1"/>
            <a:ext cx="9762185" cy="6568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ছেলেটি কি পান করছে ? 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279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09" y="0"/>
            <a:ext cx="12192000" cy="770616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40159" y="772731"/>
            <a:ext cx="4340180" cy="20477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42599" y="772732"/>
            <a:ext cx="4340180" cy="204774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 জীবনের জন্য পানি </a:t>
            </a:r>
          </a:p>
          <a:p>
            <a:pPr algn="ctr"/>
            <a:r>
              <a:rPr lang="bn-IN" sz="2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৩ </a:t>
            </a:r>
          </a:p>
          <a:p>
            <a:pPr algn="ctr"/>
            <a:r>
              <a:rPr lang="bn-IN" sz="2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শ্রেনিঃ পঞ্চম </a:t>
            </a:r>
          </a:p>
          <a:p>
            <a:pPr algn="ctr"/>
            <a:r>
              <a:rPr lang="bn-IN" sz="2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বিজ্ঞান </a:t>
            </a:r>
          </a:p>
          <a:p>
            <a:pPr algn="ctr"/>
            <a:r>
              <a:rPr lang="bn-IN" sz="2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 </a:t>
            </a:r>
          </a:p>
          <a:p>
            <a:pPr algn="ctr"/>
            <a:r>
              <a:rPr lang="bn-IN" sz="2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 ০৫/১২/২০১৯ </a:t>
            </a:r>
            <a:endParaRPr lang="en-US" sz="2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4239447"/>
            <a:ext cx="4468970" cy="210705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924" y="4201853"/>
            <a:ext cx="4569855" cy="225046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714094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880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55852"/>
            <a:ext cx="12192000" cy="4702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2459866" y="598866"/>
            <a:ext cx="7122016" cy="792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মেয়েটি দীঘিতে কি করছে ?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5440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246254"/>
          </a:xfrm>
          <a:prstGeom prst="rect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Rectangle 2"/>
          <p:cNvSpPr/>
          <p:nvPr/>
        </p:nvSpPr>
        <p:spPr>
          <a:xfrm>
            <a:off x="0" y="6246255"/>
            <a:ext cx="12191999" cy="6117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পুকুরের পানি 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05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359"/>
            <a:ext cx="12192000" cy="61979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" y="6172590"/>
            <a:ext cx="12192000" cy="68541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নদীর পানি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8020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2204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0" y="6375042"/>
            <a:ext cx="12192000" cy="4829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bg2">
                    <a:lumMod val="2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সাগরের পানি </a:t>
            </a:r>
            <a:endParaRPr lang="en-US" sz="4000" dirty="0">
              <a:solidFill>
                <a:schemeClr val="bg2">
                  <a:lumMod val="2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0983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122</Words>
  <Application>Microsoft Office PowerPoint</Application>
  <PresentationFormat>Widescreen</PresentationFormat>
  <Paragraphs>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12</cp:revision>
  <dcterms:created xsi:type="dcterms:W3CDTF">2019-12-05T13:02:55Z</dcterms:created>
  <dcterms:modified xsi:type="dcterms:W3CDTF">2019-12-05T15:30:06Z</dcterms:modified>
</cp:coreProperties>
</file>