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7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8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3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3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05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6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10DD-D7A9-4DD6-B646-D6543C1C5E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1156-1EB1-4EB1-93D9-B58EBB0AB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0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76"/>
            <a:ext cx="12192000" cy="6837124"/>
          </a:xfrm>
          <a:prstGeom prst="rect">
            <a:avLst/>
          </a:prstGeom>
          <a:ln w="190500" cap="sq">
            <a:solidFill>
              <a:schemeClr val="tx2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62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091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" y="6297769"/>
            <a:ext cx="12192000" cy="56023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 চক্র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261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19214" cy="6014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" y="6014434"/>
            <a:ext cx="12191999" cy="84356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 পানি গ্রহন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3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637"/>
            <a:ext cx="12192000" cy="183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57062"/>
            <a:ext cx="5557636" cy="5000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ounded Rectangle 3"/>
          <p:cNvSpPr/>
          <p:nvPr/>
        </p:nvSpPr>
        <p:spPr>
          <a:xfrm>
            <a:off x="1558344" y="360608"/>
            <a:ext cx="9362941" cy="112046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79583" y="1880315"/>
            <a:ext cx="6512417" cy="49776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dirty="0"/>
              <a:t>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 তিনটি অবস্থা কী কী ?  </a:t>
            </a:r>
          </a:p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২।পানি চক্র কী ? </a:t>
            </a:r>
          </a:p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৩।জীবের কেন পানি প্রয়োজন ? </a:t>
            </a:r>
          </a:p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৪।পুকুরের পানি থেকে আমরা কীভাবে নিরাপদ পানি পেতে পারি ?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৫,বৃষ্টির পানি মাটিতে পড়ে অদৃশ্য হয়ে কোথায় যায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9614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315" y="-51516"/>
            <a:ext cx="658110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2511381"/>
            <a:ext cx="4327301" cy="4366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Oval 3"/>
          <p:cNvSpPr/>
          <p:nvPr/>
        </p:nvSpPr>
        <p:spPr>
          <a:xfrm>
            <a:off x="2846231" y="283336"/>
            <a:ext cx="4494727" cy="149395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61397" y="2627290"/>
            <a:ext cx="7130603" cy="42307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১।পানি কিভাবে দুষিত হয় ? </a:t>
            </a:r>
          </a:p>
          <a:p>
            <a:pPr algn="just"/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২।পানি দুষন প্রতিরোধের ৩টি উদাহরন দাও । </a:t>
            </a:r>
          </a:p>
          <a:p>
            <a:pPr algn="just"/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৩।নিরাপদ পানি পাওয়ার ৪ট উপায় লেখ । 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65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0767"/>
            <a:ext cx="12026335" cy="5557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" y="0"/>
            <a:ext cx="12192000" cy="13136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8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42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7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09418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77"/>
            <a:ext cx="12192000" cy="68659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070" y="888642"/>
            <a:ext cx="3812147" cy="21636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6787167" y="3786390"/>
            <a:ext cx="3773510" cy="22151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আবুল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কাশেম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০১৭৮৬৪৯৮৯২২ 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42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715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62130" y="-1"/>
            <a:ext cx="9762185" cy="656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ছেলেটি কি পান করছে ?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279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909" y="0"/>
            <a:ext cx="12192000" cy="77061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40159" y="772731"/>
            <a:ext cx="4340180" cy="20477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42599" y="772732"/>
            <a:ext cx="4340180" cy="204774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জীবনের জন্য পানি </a:t>
            </a:r>
          </a:p>
          <a:p>
            <a:pPr algn="ctr"/>
            <a:r>
              <a:rPr lang="bn-IN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৩ </a:t>
            </a:r>
          </a:p>
          <a:p>
            <a:pPr algn="ctr"/>
            <a:r>
              <a:rPr lang="bn-IN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পঞ্চম </a:t>
            </a:r>
          </a:p>
          <a:p>
            <a:pPr algn="ctr"/>
            <a:r>
              <a:rPr lang="bn-IN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 </a:t>
            </a:r>
          </a:p>
          <a:p>
            <a:pPr algn="ctr"/>
            <a:r>
              <a:rPr lang="bn-IN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pPr algn="ctr"/>
            <a:r>
              <a:rPr lang="bn-IN" sz="2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০৫/১২/২০১৯ </a:t>
            </a:r>
            <a:endParaRPr lang="en-US" sz="2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69" y="4239447"/>
            <a:ext cx="4468970" cy="21070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924" y="4201853"/>
            <a:ext cx="4569855" cy="22504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714094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80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5852"/>
            <a:ext cx="12192000" cy="4702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459866" y="598866"/>
            <a:ext cx="7122016" cy="7920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মেয়েটি দীঘিতে কি করছে ?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5440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246254"/>
          </a:xfrm>
          <a:prstGeom prst="rect">
            <a:avLst/>
          </a:prstGeom>
          <a:ln w="190500" cap="sq">
            <a:solidFill>
              <a:srgbClr val="FFFF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Rectangle 2"/>
          <p:cNvSpPr/>
          <p:nvPr/>
        </p:nvSpPr>
        <p:spPr>
          <a:xfrm>
            <a:off x="0" y="6246255"/>
            <a:ext cx="12191999" cy="6117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পুকুরের পানি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5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359"/>
            <a:ext cx="12192000" cy="6197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" y="6172590"/>
            <a:ext cx="12192000" cy="68541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নদীর পানি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8020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220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0" y="6375042"/>
            <a:ext cx="12192000" cy="4829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সাগরের পানি 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983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122</Words>
  <Application>Microsoft Office PowerPoint</Application>
  <PresentationFormat>Widescreen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12</cp:revision>
  <dcterms:created xsi:type="dcterms:W3CDTF">2019-12-05T13:02:55Z</dcterms:created>
  <dcterms:modified xsi:type="dcterms:W3CDTF">2019-12-05T15:30:06Z</dcterms:modified>
</cp:coreProperties>
</file>