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6" r:id="rId3"/>
    <p:sldId id="257" r:id="rId4"/>
    <p:sldId id="258" r:id="rId5"/>
    <p:sldId id="262" r:id="rId6"/>
    <p:sldId id="268" r:id="rId7"/>
    <p:sldId id="261" r:id="rId8"/>
    <p:sldId id="259" r:id="rId9"/>
    <p:sldId id="269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BA63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544" autoAdjust="0"/>
  </p:normalViewPr>
  <p:slideViewPr>
    <p:cSldViewPr>
      <p:cViewPr varScale="1">
        <p:scale>
          <a:sx n="61" d="100"/>
          <a:sy n="61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4AE40-C9E7-4AF1-ABC4-9766D380F6D4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15D83-879C-45A0-B679-4F604A522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5D83-879C-45A0-B679-4F604A522C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15D83-879C-45A0-B679-4F604A522C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895600" y="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সূচি 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5334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72200" y="3048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0" y="9144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72200" y="16764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72200" y="22860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72200" y="29718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72200" y="37338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72200" y="44958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>
            <a:hlinkClick r:id="rId2" action="ppaction://hlinksldjump"/>
          </p:cNvPr>
          <p:cNvSpPr/>
          <p:nvPr/>
        </p:nvSpPr>
        <p:spPr>
          <a:xfrm>
            <a:off x="0" y="45720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আচরণিক উদ্দেশ্য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0" y="38862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ঘোষনা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0" y="32766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25908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0" y="18288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 পরিচিতি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1219200"/>
            <a:ext cx="2971800" cy="609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2600" y="5943600"/>
            <a:ext cx="2057400" cy="609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5943600"/>
            <a:ext cx="2057400" cy="609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HOME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9600" y="5943600"/>
            <a:ext cx="2057400" cy="609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PRIVIEW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28600"/>
            <a:ext cx="4876800" cy="1295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  কাজ 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২মিনিট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1600200"/>
            <a:ext cx="7696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সালাত বলতে কী বুঝায় তা লিখ</a:t>
            </a: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0"/>
            <a:ext cx="5029200" cy="1447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৫মিনিট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524000"/>
            <a:ext cx="84582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৮লাইনে সালাতের গুরুত্ব লিখ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মূল্যায়ন(৫মি</a:t>
            </a:r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1524000"/>
            <a:ext cx="68580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সালাত অর্থ কী? বল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8760" y="2667000"/>
            <a:ext cx="68580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রাকাত সালাত আদায় করে দেখাও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219200" y="0"/>
            <a:ext cx="6629400" cy="3124200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3429000"/>
            <a:ext cx="7543800" cy="106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সালাতের গুরুত্ব ১০ লাইনে লিখে আনবে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334000"/>
            <a:ext cx="9144000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orange_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uls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0200"/>
            <a:ext cx="91440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" y="533400"/>
            <a:ext cx="43434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মোঃ নূরুল</a:t>
            </a:r>
            <a:r>
              <a:rPr lang="bn-BD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আমিন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295400"/>
            <a:ext cx="44196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209800"/>
            <a:ext cx="4419600" cy="106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চিনামূড়া এল,এন উচ্চ বিদ্যালয়</a:t>
            </a:r>
          </a:p>
          <a:p>
            <a:pPr algn="ctr"/>
            <a:r>
              <a:rPr lang="bn-BD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দাউদকান্দি,কুমিল্লা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276600"/>
            <a:ext cx="44196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মোবাইল নং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০১৮১১১৪৮৬১০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4191000"/>
            <a:ext cx="44958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Email-nurulamin523@yahoo.com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esktop Files\N.AMIN\DSC0555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265237"/>
            <a:ext cx="33528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457200"/>
            <a:ext cx="45720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-৬ষ্ঠ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371600"/>
            <a:ext cx="45720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05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24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ইসলামশিক্ষা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2514600"/>
            <a:ext cx="46482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14BA63"/>
                </a:solidFill>
                <a:latin typeface="NikoshBAN" pitchFamily="2" charset="0"/>
                <a:cs typeface="NikoshBAN" pitchFamily="2" charset="0"/>
              </a:rPr>
              <a:t>অধ্যায়ঃ- ৩য়</a:t>
            </a:r>
            <a:endParaRPr lang="en-US" sz="2800" dirty="0">
              <a:solidFill>
                <a:srgbClr val="14BA6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3429000"/>
            <a:ext cx="4648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সময়ঃ-৪০মি</a:t>
            </a:r>
            <a:endParaRPr lang="en-US" sz="3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4267200"/>
            <a:ext cx="4724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তারিখঃ-২৪/১১/১২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at-is-c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8915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667000"/>
            <a:ext cx="7848600" cy="1981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endParaRPr lang="en-US" sz="13800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85344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আচরনিক উদ্দেশ্য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362200"/>
            <a:ext cx="80010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সালাতের অর্থ ও গুরুত্ব বলতে পারবে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200400"/>
            <a:ext cx="80010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সালাত আদায়ের নিয়ম বলতে পারবে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114800"/>
            <a:ext cx="80010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জামাতে সালাত আদায়ের ফজিলত বর্ণনা করতে পারবে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219200"/>
            <a:ext cx="80010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............</a:t>
            </a:r>
            <a:endParaRPr lang="en-US" sz="5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a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762000"/>
            <a:ext cx="3962400" cy="5638800"/>
          </a:xfrm>
          <a:prstGeom prst="rect">
            <a:avLst/>
          </a:prstGeom>
        </p:spPr>
      </p:pic>
      <p:pic>
        <p:nvPicPr>
          <p:cNvPr id="6" name="Picture 5" descr="salat pc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0"/>
            <a:ext cx="5181600" cy="6096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সালাত আদায়ের দৃশ্য</a:t>
            </a:r>
            <a:endParaRPr lang="en-US" sz="5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81000"/>
            <a:ext cx="4038600" cy="1143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কাজ ২মিনিট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1905000"/>
            <a:ext cx="7772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ওয়াক্ত সালাতের নাম লিখ।</a:t>
            </a:r>
            <a:endParaRPr lang="en-US" sz="6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136</Words>
  <Application>Microsoft Office PowerPoint</Application>
  <PresentationFormat>On-screen Show (4:3)</PresentationFormat>
  <Paragraphs>51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computer</cp:lastModifiedBy>
  <cp:revision>99</cp:revision>
  <dcterms:created xsi:type="dcterms:W3CDTF">2006-08-16T00:00:00Z</dcterms:created>
  <dcterms:modified xsi:type="dcterms:W3CDTF">2015-11-15T05:19:07Z</dcterms:modified>
</cp:coreProperties>
</file>