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95" r:id="rId2"/>
    <p:sldId id="293" r:id="rId3"/>
    <p:sldId id="300" r:id="rId4"/>
    <p:sldId id="310" r:id="rId5"/>
    <p:sldId id="311" r:id="rId6"/>
    <p:sldId id="298" r:id="rId7"/>
    <p:sldId id="309" r:id="rId8"/>
    <p:sldId id="313" r:id="rId9"/>
    <p:sldId id="312" r:id="rId10"/>
    <p:sldId id="314" r:id="rId11"/>
    <p:sldId id="315" r:id="rId12"/>
    <p:sldId id="316" r:id="rId13"/>
    <p:sldId id="317" r:id="rId14"/>
    <p:sldId id="266" r:id="rId15"/>
    <p:sldId id="318" r:id="rId16"/>
    <p:sldId id="271" r:id="rId17"/>
    <p:sldId id="272" r:id="rId18"/>
    <p:sldId id="273" r:id="rId19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1" clrIdx="0">
    <p:extLst>
      <p:ext uri="{19B8F6BF-5375-455C-9EA6-DF929625EA0E}">
        <p15:presenceInfo xmlns=""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33CC33"/>
    <a:srgbClr val="009900"/>
    <a:srgbClr val="FF3399"/>
    <a:srgbClr val="A50021"/>
    <a:srgbClr val="FF99CC"/>
    <a:srgbClr val="BC94AC"/>
    <a:srgbClr val="4DC761"/>
    <a:srgbClr val="AF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6" y="-90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C5B-28BC-4F49-A9B4-18275F74D91D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E940-3B21-4432-B8B3-D9E35D2EB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0584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239" y="1"/>
            <a:ext cx="10053163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4960137"/>
            <a:ext cx="641223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3745" y="4960137"/>
            <a:ext cx="264033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762000"/>
            <a:ext cx="2168843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6" y="762000"/>
            <a:ext cx="6255068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298180" y="139273"/>
            <a:ext cx="0" cy="754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8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0584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239" y="1"/>
            <a:ext cx="10053163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4960137"/>
            <a:ext cx="641223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745" y="4960137"/>
            <a:ext cx="264033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06" y="585216"/>
            <a:ext cx="8019059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2286000"/>
            <a:ext cx="3922776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189" y="2286000"/>
            <a:ext cx="3922776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4906" y="585216"/>
            <a:ext cx="8019059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2179636"/>
            <a:ext cx="392277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6" y="2967788"/>
            <a:ext cx="3922776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89" y="2179636"/>
            <a:ext cx="392277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89" y="2967788"/>
            <a:ext cx="3922776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4906" y="471509"/>
            <a:ext cx="3621024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5" y="822960"/>
            <a:ext cx="468470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906" y="2257506"/>
            <a:ext cx="3621024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4960138"/>
            <a:ext cx="641223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055885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745" y="4960138"/>
            <a:ext cx="264033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585216"/>
            <a:ext cx="801905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2286000"/>
            <a:ext cx="801906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907" y="6470704"/>
            <a:ext cx="177716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35395B-C549-414F-AD1D-BEF28397B176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420" y="6470704"/>
            <a:ext cx="48687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470704"/>
            <a:ext cx="8032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865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0200" y="1905001"/>
            <a:ext cx="2590800" cy="737175"/>
            <a:chOff x="1219200" y="2590800"/>
            <a:chExt cx="2590800" cy="737175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1295400" y="2590800"/>
              <a:ext cx="2362200" cy="1588"/>
            </a:xfrm>
            <a:prstGeom prst="line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19200" y="27432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27432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1" y="1915181"/>
            <a:ext cx="2895599" cy="788740"/>
            <a:chOff x="5640860" y="2590800"/>
            <a:chExt cx="2817340" cy="58933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2590800"/>
              <a:ext cx="2590800" cy="1588"/>
            </a:xfrm>
            <a:prstGeom prst="line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40860" y="2704670"/>
              <a:ext cx="381000" cy="4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2743200"/>
              <a:ext cx="381000" cy="4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4495800" y="2905761"/>
            <a:ext cx="5562600" cy="6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6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3552825" cy="981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276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76800"/>
            <a:ext cx="3543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৯৮%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ধূমায়মান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6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527685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343400"/>
            <a:ext cx="54768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52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36650"/>
              </p:ext>
            </p:extLst>
          </p:nvPr>
        </p:nvGraphicFramePr>
        <p:xfrm>
          <a:off x="1219200" y="2209800"/>
          <a:ext cx="7696201" cy="207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3581400"/>
                <a:gridCol w="2133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পদাথের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সালফিউরিক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ধূমায়মান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সালফিউরিক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সালফার</a:t>
                      </a: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ট্রাই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অক্সাইড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821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88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অম্লীয়তার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86200"/>
            <a:ext cx="37338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82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276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096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3733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3"/>
          <a:stretch/>
        </p:blipFill>
        <p:spPr>
          <a:xfrm>
            <a:off x="685800" y="2438400"/>
            <a:ext cx="4191000" cy="25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" y="-11036"/>
            <a:ext cx="9966960" cy="6858000"/>
          </a:xfrm>
          <a:prstGeom prst="rect">
            <a:avLst/>
          </a:prstGeom>
          <a:solidFill>
            <a:schemeClr val="bg1"/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630643"/>
            <a:ext cx="891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162" tIns="41581" rIns="83162" bIns="41581"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3" name="Group 36"/>
          <p:cNvGrpSpPr/>
          <p:nvPr/>
        </p:nvGrpSpPr>
        <p:grpSpPr>
          <a:xfrm>
            <a:off x="609600" y="1219202"/>
            <a:ext cx="8839200" cy="416960"/>
            <a:chOff x="414607" y="3611825"/>
            <a:chExt cx="7796467" cy="53340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ounded Rectangle 13">
              <a:hlinkClick r:id="rId2" action="ppaction://hlinksldjump"/>
            </p:cNvPr>
            <p:cNvSpPr/>
            <p:nvPr/>
          </p:nvSpPr>
          <p:spPr>
            <a:xfrm>
              <a:off x="2498146" y="3611825"/>
              <a:ext cx="1680273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 ৩  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2" action="ppaction://hlinksldjump"/>
            </p:cNvPr>
            <p:cNvSpPr/>
            <p:nvPr/>
          </p:nvSpPr>
          <p:spPr>
            <a:xfrm>
              <a:off x="6665223" y="3611825"/>
              <a:ext cx="1545851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  6 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2" action="ppaction://hlinksldjump"/>
            </p:cNvPr>
            <p:cNvSpPr/>
            <p:nvPr/>
          </p:nvSpPr>
          <p:spPr>
            <a:xfrm>
              <a:off x="4648895" y="3611826"/>
              <a:ext cx="1628860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  ৭  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414607" y="3611825"/>
              <a:ext cx="1680273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 ২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91877" y="1841827"/>
            <a:ext cx="891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অত্যানুকুল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9" name="Group 39"/>
          <p:cNvGrpSpPr/>
          <p:nvPr/>
        </p:nvGrpSpPr>
        <p:grpSpPr>
          <a:xfrm>
            <a:off x="609600" y="2437123"/>
            <a:ext cx="8915400" cy="458051"/>
            <a:chOff x="381000" y="3542179"/>
            <a:chExt cx="8229600" cy="572621"/>
          </a:xfrm>
        </p:grpSpPr>
        <p:sp>
          <p:nvSpPr>
            <p:cNvPr id="20" name="Rounded Rectangle 19">
              <a:hlinkClick r:id="rId3" action="ppaction://hlinksldjump"/>
            </p:cNvPr>
            <p:cNvSpPr/>
            <p:nvPr/>
          </p:nvSpPr>
          <p:spPr>
            <a:xfrm>
              <a:off x="4724400" y="3581400"/>
              <a:ext cx="1752600" cy="533400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৪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  </a:t>
              </a:r>
            </a:p>
          </p:txBody>
        </p:sp>
        <p:sp>
          <p:nvSpPr>
            <p:cNvPr id="21" name="Rounded Rectangle 20">
              <a:hlinkClick r:id="rId2" action="ppaction://hlinksldjump"/>
            </p:cNvPr>
            <p:cNvSpPr/>
            <p:nvPr/>
          </p:nvSpPr>
          <p:spPr>
            <a:xfrm>
              <a:off x="6705600" y="3581400"/>
              <a:ext cx="1905000" cy="533400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৯৫০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</a:p>
          </p:txBody>
        </p:sp>
        <p:sp>
          <p:nvSpPr>
            <p:cNvPr id="22" name="Rounded Rectangle 21">
              <a:hlinkClick r:id="rId2" action="ppaction://hlinksldjump"/>
            </p:cNvPr>
            <p:cNvSpPr/>
            <p:nvPr/>
          </p:nvSpPr>
          <p:spPr>
            <a:xfrm>
              <a:off x="2631831" y="3542179"/>
              <a:ext cx="1828800" cy="533400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৩৫০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</a:p>
          </p:txBody>
        </p:sp>
        <p:sp>
          <p:nvSpPr>
            <p:cNvPr id="23" name="Rounded Rectangle 22">
              <a:hlinkClick r:id="rId2" action="ppaction://hlinksldjump"/>
            </p:cNvPr>
            <p:cNvSpPr/>
            <p:nvPr/>
          </p:nvSpPr>
          <p:spPr>
            <a:xfrm>
              <a:off x="381000" y="3581400"/>
              <a:ext cx="1828800" cy="533400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09600" y="3073125"/>
            <a:ext cx="891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45"/>
          <p:cNvGrpSpPr/>
          <p:nvPr/>
        </p:nvGrpSpPr>
        <p:grpSpPr>
          <a:xfrm>
            <a:off x="609600" y="3733800"/>
            <a:ext cx="8915400" cy="381000"/>
            <a:chOff x="381000" y="3581400"/>
            <a:chExt cx="8229600" cy="5334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Rounded Rectangle 25">
              <a:hlinkClick r:id="rId2" action="ppaction://hlinksldjump"/>
            </p:cNvPr>
            <p:cNvSpPr/>
            <p:nvPr/>
          </p:nvSpPr>
          <p:spPr>
            <a:xfrm>
              <a:off x="4724400" y="3581400"/>
              <a:ext cx="1752600" cy="5334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সোনা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3" action="ppaction://hlinksldjump"/>
            </p:cNvPr>
            <p:cNvSpPr/>
            <p:nvPr/>
          </p:nvSpPr>
          <p:spPr>
            <a:xfrm>
              <a:off x="6705600" y="3581400"/>
              <a:ext cx="1905000" cy="5334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প্লাটিনাম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2" action="ppaction://hlinksldjump"/>
            </p:cNvPr>
            <p:cNvSpPr/>
            <p:nvPr/>
          </p:nvSpPr>
          <p:spPr>
            <a:xfrm>
              <a:off x="2590800" y="3581400"/>
              <a:ext cx="1828800" cy="5334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লোহা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2" action="ppaction://hlinksldjump"/>
            </p:cNvPr>
            <p:cNvSpPr/>
            <p:nvPr/>
          </p:nvSpPr>
          <p:spPr>
            <a:xfrm>
              <a:off x="381000" y="3581400"/>
              <a:ext cx="1828800" cy="5334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তামা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09600" y="5486400"/>
            <a:ext cx="891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কোনটি সঠিক? </a:t>
            </a:r>
          </a:p>
        </p:txBody>
      </p:sp>
      <p:grpSp>
        <p:nvGrpSpPr>
          <p:cNvPr id="31" name="Group 55"/>
          <p:cNvGrpSpPr/>
          <p:nvPr/>
        </p:nvGrpSpPr>
        <p:grpSpPr>
          <a:xfrm>
            <a:off x="609600" y="6019800"/>
            <a:ext cx="8915400" cy="381000"/>
            <a:chOff x="609600" y="5867400"/>
            <a:chExt cx="8229600" cy="381000"/>
          </a:xfrm>
          <a:solidFill>
            <a:srgbClr val="92D050"/>
          </a:solidFill>
        </p:grpSpPr>
        <p:sp>
          <p:nvSpPr>
            <p:cNvPr id="32" name="Rounded Rectangle 31">
              <a:hlinkClick r:id="rId2" action="ppaction://hlinksldjump"/>
            </p:cNvPr>
            <p:cNvSpPr/>
            <p:nvPr/>
          </p:nvSpPr>
          <p:spPr>
            <a:xfrm>
              <a:off x="6773067" y="5867400"/>
              <a:ext cx="2066133" cy="381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ঘ.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ii ও 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3" action="ppaction://hlinksldjump"/>
            </p:cNvPr>
            <p:cNvSpPr/>
            <p:nvPr/>
          </p:nvSpPr>
          <p:spPr>
            <a:xfrm>
              <a:off x="2671761" y="5867400"/>
              <a:ext cx="1863887" cy="381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2" action="ppaction://hlinksldjump"/>
            </p:cNvPr>
            <p:cNvSpPr/>
            <p:nvPr/>
          </p:nvSpPr>
          <p:spPr>
            <a:xfrm>
              <a:off x="609600" y="5867400"/>
              <a:ext cx="1817432" cy="381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2" action="ppaction://hlinksldjump"/>
            </p:cNvPr>
            <p:cNvSpPr/>
            <p:nvPr/>
          </p:nvSpPr>
          <p:spPr>
            <a:xfrm>
              <a:off x="4832003" y="5867400"/>
              <a:ext cx="1797397" cy="381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গ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ii  ও iii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09600" y="4343400"/>
            <a:ext cx="891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নিরুদক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37" name="Group 52"/>
          <p:cNvGrpSpPr/>
          <p:nvPr/>
        </p:nvGrpSpPr>
        <p:grpSpPr>
          <a:xfrm>
            <a:off x="609600" y="4876800"/>
            <a:ext cx="8915400" cy="457200"/>
            <a:chOff x="609600" y="4800600"/>
            <a:chExt cx="8229600" cy="457200"/>
          </a:xfrm>
          <a:solidFill>
            <a:srgbClr val="92D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6206237" y="4800600"/>
              <a:ext cx="2632963" cy="45720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নাইট্রিক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9600" y="4800600"/>
              <a:ext cx="2374330" cy="45720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marL="514350" lvl="0" indent="-514350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সালফিউরিক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1785" y="4800600"/>
              <a:ext cx="2971800" cy="45720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হাইড্রোক্লোরিক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038600" y="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4" grpId="0" animBg="1"/>
      <p:bldP spid="3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304800"/>
            <a:ext cx="16764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9144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প্রশ্ন-সালফিউরিক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3800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733800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5105400"/>
            <a:ext cx="1120825" cy="1059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3733800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09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-136525"/>
            <a:ext cx="996696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37"/>
            <a:ext cx="9525000" cy="6492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1752600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411480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4038600"/>
            <a:ext cx="4572000" cy="25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200400" cy="2571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32004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505200" y="5436870"/>
            <a:ext cx="2362201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143000"/>
            <a:ext cx="800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00025" cap="flat" cmpd="tri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4495801" y="727880"/>
            <a:ext cx="3429000" cy="1135039"/>
          </a:xfrm>
          <a:prstGeom prst="wedgeRoundRectCallout">
            <a:avLst>
              <a:gd name="adj1" fmla="val -46934"/>
              <a:gd name="adj2" fmla="val 12531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83162" tIns="41581" rIns="83162" bIns="41581"/>
          <a:lstStyle/>
          <a:p>
            <a:pPr algn="ctr"/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খিত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900" b="1" dirty="0"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556948" y="5513980"/>
            <a:ext cx="2667001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 descr="H:\newtons law\newtons law\thinking-idea-animated-animation-s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43100"/>
            <a:ext cx="2590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noFill/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64116"/>
            <a:ext cx="2133600" cy="830997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286000"/>
            <a:ext cx="8839200" cy="3768436"/>
            <a:chOff x="381287" y="1614058"/>
            <a:chExt cx="8839200" cy="376843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181600" y="1614058"/>
              <a:ext cx="0" cy="3768436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10200" y="2296634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939147" y="2296634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13978" y="1931278"/>
              <a:ext cx="3515265" cy="830997"/>
            </a:xfrm>
            <a:prstGeom prst="rect">
              <a:avLst/>
            </a:prstGeom>
            <a:noFill/>
            <a:effectLst>
              <a:glow rad="723900">
                <a:srgbClr val="66FFFF">
                  <a:alpha val="53000"/>
                </a:srgbClr>
              </a:glow>
              <a:outerShdw blurRad="266700" dist="50800" dir="5400000" algn="ctr" rotWithShape="0">
                <a:schemeClr val="accent4">
                  <a:lumMod val="60000"/>
                  <a:lumOff val="40000"/>
                  <a:alpha val="56000"/>
                </a:schemeClr>
              </a:outerShdw>
              <a:reflection stA="98000" endPos="280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হরিচাঁদ</a:t>
              </a:r>
              <a:r>
                <a:rPr lang="en-US" sz="4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মন্ডল</a:t>
              </a:r>
              <a:r>
                <a:rPr lang="bn-BD" sz="4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287" y="2528458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20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587" y="3021223"/>
              <a:ext cx="4457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চর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বড়বাড়ীয়া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চিতলমারী</a:t>
              </a:r>
              <a:r>
                <a:rPr lang="en-US" sz="2800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800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০১৭৮৭৪১৩৩৯১।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67687" y="2452258"/>
              <a:ext cx="335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38800" y="2667000"/>
            <a:ext cx="396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১০ম-৯ম -</a:t>
            </a:r>
            <a:r>
              <a:rPr lang="en-US" sz="32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অধ্যায়-10ম (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2309049" cy="2230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291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noFill/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276600" y="219719"/>
            <a:ext cx="2438400" cy="61188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572000" cy="377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6" b="8611"/>
          <a:stretch/>
        </p:blipFill>
        <p:spPr>
          <a:xfrm>
            <a:off x="5105400" y="1066800"/>
            <a:ext cx="4572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18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5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noFill/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276600" y="219719"/>
            <a:ext cx="2438400" cy="61188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30226" r="1271" b="7088"/>
          <a:stretch/>
        </p:blipFill>
        <p:spPr>
          <a:xfrm>
            <a:off x="4343400" y="990600"/>
            <a:ext cx="5267325" cy="367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038600" cy="33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72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80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noFill/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743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88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321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676400"/>
            <a:ext cx="3945311" cy="646331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799" y="2691826"/>
            <a:ext cx="7696201" cy="58477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0"/>
            <a:ext cx="7696200" cy="58477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04800"/>
            <a:ext cx="220979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47023"/>
            <a:ext cx="7696200" cy="58477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295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উৎপাদেনের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2" t="-684" r="10773" b="684"/>
          <a:stretch/>
        </p:blipFill>
        <p:spPr>
          <a:xfrm>
            <a:off x="2514600" y="1905000"/>
            <a:ext cx="4757738" cy="2090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4114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800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051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40386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29869"/>
              </p:ext>
            </p:extLst>
          </p:nvPr>
        </p:nvGraphicFramePr>
        <p:xfrm>
          <a:off x="4572000" y="2667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085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6696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5556"/>
          <a:stretch/>
        </p:blipFill>
        <p:spPr>
          <a:xfrm>
            <a:off x="457200" y="1981200"/>
            <a:ext cx="8991600" cy="374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295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04800"/>
            <a:ext cx="1828800" cy="52322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2138</TotalTime>
  <Words>397</Words>
  <Application>Microsoft Office PowerPoint</Application>
  <PresentationFormat>Custom</PresentationFormat>
  <Paragraphs>94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Akhi</dc:creator>
  <cp:lastModifiedBy>HP</cp:lastModifiedBy>
  <cp:revision>500</cp:revision>
  <dcterms:created xsi:type="dcterms:W3CDTF">2014-05-26T16:52:56Z</dcterms:created>
  <dcterms:modified xsi:type="dcterms:W3CDTF">2019-12-04T12:49:00Z</dcterms:modified>
</cp:coreProperties>
</file>