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image10.jpg" ContentType="image/png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6" r:id="rId4"/>
    <p:sldId id="261" r:id="rId5"/>
    <p:sldId id="277" r:id="rId6"/>
    <p:sldId id="260" r:id="rId7"/>
    <p:sldId id="262" r:id="rId8"/>
    <p:sldId id="263" r:id="rId9"/>
    <p:sldId id="264" r:id="rId10"/>
    <p:sldId id="269" r:id="rId11"/>
    <p:sldId id="270" r:id="rId12"/>
    <p:sldId id="272" r:id="rId13"/>
    <p:sldId id="273" r:id="rId14"/>
  </p:sldIdLst>
  <p:sldSz cx="14630400" cy="9144000"/>
  <p:notesSz cx="6858000" cy="9144000"/>
  <p:defaultTextStyle>
    <a:defPPr>
      <a:defRPr lang="en-US"/>
    </a:defPPr>
    <a:lvl1pPr marL="0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9262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8524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7786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7048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6310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5572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4834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34096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62" autoAdjust="0"/>
  </p:normalViewPr>
  <p:slideViewPr>
    <p:cSldViewPr>
      <p:cViewPr varScale="1">
        <p:scale>
          <a:sx n="49" d="100"/>
          <a:sy n="49" d="100"/>
        </p:scale>
        <p:origin x="-1056" y="-102"/>
      </p:cViewPr>
      <p:guideLst>
        <p:guide orient="horz" pos="2880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50A16B-C3AE-4435-B78D-54C1A7BACDCD}" type="doc">
      <dgm:prSet loTypeId="urn:microsoft.com/office/officeart/2005/8/layout/cycle6" loCatId="cycle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0D4A5DCE-6F20-4B9E-B182-C41F42309ABB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76200">
          <a:solidFill>
            <a:schemeClr val="tx1"/>
          </a:solidFill>
          <a:prstDash val="solid"/>
        </a:ln>
      </dgm:spPr>
      <dgm:t>
        <a:bodyPr/>
        <a:lstStyle/>
        <a:p>
          <a:r>
            <a:rPr lang="en-US" sz="4800" dirty="0" err="1" smtClean="0">
              <a:ln>
                <a:solidFill>
                  <a:srgbClr val="000000"/>
                </a:solidFill>
              </a:ln>
            </a:rPr>
            <a:t>Nematoda</a:t>
          </a:r>
          <a:endParaRPr lang="en-US" sz="4800" dirty="0">
            <a:ln>
              <a:solidFill>
                <a:srgbClr val="000000"/>
              </a:solidFill>
            </a:ln>
          </a:endParaRPr>
        </a:p>
      </dgm:t>
    </dgm:pt>
    <dgm:pt modelId="{CA65DE46-8BE7-48A7-A232-988D1247DE1A}" type="parTrans" cxnId="{FEE5C617-E9C6-476B-AAEE-729A52F74FD9}">
      <dgm:prSet/>
      <dgm:spPr/>
      <dgm:t>
        <a:bodyPr/>
        <a:lstStyle/>
        <a:p>
          <a:endParaRPr lang="en-US">
            <a:ln>
              <a:solidFill>
                <a:srgbClr val="000000"/>
              </a:solidFill>
            </a:ln>
          </a:endParaRPr>
        </a:p>
      </dgm:t>
    </dgm:pt>
    <dgm:pt modelId="{17FA2591-5B1B-471F-BD29-7129728404A0}" type="sibTrans" cxnId="{FEE5C617-E9C6-476B-AAEE-729A52F74FD9}">
      <dgm:prSet/>
      <dgm:spPr/>
      <dgm:t>
        <a:bodyPr/>
        <a:lstStyle/>
        <a:p>
          <a:endParaRPr lang="en-US">
            <a:ln>
              <a:solidFill>
                <a:srgbClr val="000000"/>
              </a:solidFill>
            </a:ln>
          </a:endParaRPr>
        </a:p>
      </dgm:t>
    </dgm:pt>
    <dgm:pt modelId="{33D0E360-0B84-4241-931F-6A664E2EBDD8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76200">
          <a:solidFill>
            <a:schemeClr val="tx1"/>
          </a:solidFill>
        </a:ln>
      </dgm:spPr>
      <dgm:t>
        <a:bodyPr/>
        <a:lstStyle/>
        <a:p>
          <a:r>
            <a:rPr lang="en-US" sz="4800" dirty="0" err="1" smtClean="0">
              <a:ln>
                <a:solidFill>
                  <a:srgbClr val="000000"/>
                </a:solidFill>
              </a:ln>
            </a:rPr>
            <a:t>Chordata</a:t>
          </a:r>
          <a:endParaRPr lang="en-US" sz="4800" dirty="0">
            <a:ln>
              <a:solidFill>
                <a:srgbClr val="000000"/>
              </a:solidFill>
            </a:ln>
          </a:endParaRPr>
        </a:p>
      </dgm:t>
    </dgm:pt>
    <dgm:pt modelId="{07792D2E-9C8B-4339-9527-AE316DB13BBE}" type="parTrans" cxnId="{6006378A-53A8-49EC-BFCE-B78F0B55B0CA}">
      <dgm:prSet/>
      <dgm:spPr/>
      <dgm:t>
        <a:bodyPr/>
        <a:lstStyle/>
        <a:p>
          <a:endParaRPr lang="en-US">
            <a:ln>
              <a:solidFill>
                <a:srgbClr val="000000"/>
              </a:solidFill>
            </a:ln>
          </a:endParaRPr>
        </a:p>
      </dgm:t>
    </dgm:pt>
    <dgm:pt modelId="{44E23ABD-5E59-416B-B061-07C0657587ED}" type="sibTrans" cxnId="{6006378A-53A8-49EC-BFCE-B78F0B55B0CA}">
      <dgm:prSet/>
      <dgm:spPr/>
      <dgm:t>
        <a:bodyPr/>
        <a:lstStyle/>
        <a:p>
          <a:endParaRPr lang="en-US">
            <a:ln>
              <a:solidFill>
                <a:srgbClr val="000000"/>
              </a:solidFill>
            </a:ln>
          </a:endParaRPr>
        </a:p>
      </dgm:t>
    </dgm:pt>
    <dgm:pt modelId="{7B1E984A-C6EA-46E6-BDB8-54C52881A6AC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76200"/>
      </dgm:spPr>
      <dgm:t>
        <a:bodyPr/>
        <a:lstStyle/>
        <a:p>
          <a:r>
            <a:rPr lang="en-US" sz="4400" dirty="0" smtClean="0">
              <a:ln>
                <a:solidFill>
                  <a:srgbClr val="000000"/>
                </a:solidFill>
              </a:ln>
            </a:rPr>
            <a:t>Echinodermata</a:t>
          </a:r>
          <a:endParaRPr lang="en-US" sz="4400" dirty="0">
            <a:ln>
              <a:solidFill>
                <a:srgbClr val="000000"/>
              </a:solidFill>
            </a:ln>
          </a:endParaRPr>
        </a:p>
      </dgm:t>
    </dgm:pt>
    <dgm:pt modelId="{88E2BC3E-9387-413C-8FA0-52D270F1CC44}" type="parTrans" cxnId="{D1C850BF-814A-4239-A7FA-521E2C715D59}">
      <dgm:prSet/>
      <dgm:spPr/>
      <dgm:t>
        <a:bodyPr/>
        <a:lstStyle/>
        <a:p>
          <a:endParaRPr lang="en-US">
            <a:ln>
              <a:solidFill>
                <a:srgbClr val="000000"/>
              </a:solidFill>
            </a:ln>
          </a:endParaRPr>
        </a:p>
      </dgm:t>
    </dgm:pt>
    <dgm:pt modelId="{657C8D56-5D81-4FE6-88BC-45044DA4CCA7}" type="sibTrans" cxnId="{D1C850BF-814A-4239-A7FA-521E2C715D59}">
      <dgm:prSet/>
      <dgm:spPr/>
      <dgm:t>
        <a:bodyPr/>
        <a:lstStyle/>
        <a:p>
          <a:endParaRPr lang="en-US">
            <a:ln>
              <a:solidFill>
                <a:srgbClr val="000000"/>
              </a:solidFill>
            </a:ln>
          </a:endParaRPr>
        </a:p>
      </dgm:t>
    </dgm:pt>
    <dgm:pt modelId="{4D082B10-FE51-49CB-A7BB-ED075AB31DCB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76200"/>
      </dgm:spPr>
      <dgm:t>
        <a:bodyPr/>
        <a:lstStyle/>
        <a:p>
          <a:r>
            <a:rPr lang="en-US" sz="4000" dirty="0" err="1" smtClean="0">
              <a:ln>
                <a:solidFill>
                  <a:srgbClr val="000000"/>
                </a:solidFill>
              </a:ln>
            </a:rPr>
            <a:t>Arthropoda</a:t>
          </a:r>
          <a:endParaRPr lang="en-US" sz="4000" dirty="0">
            <a:ln>
              <a:solidFill>
                <a:srgbClr val="000000"/>
              </a:solidFill>
            </a:ln>
          </a:endParaRPr>
        </a:p>
      </dgm:t>
    </dgm:pt>
    <dgm:pt modelId="{D3CB77BC-387D-4E23-99D0-BE8B95B0A6F2}" type="parTrans" cxnId="{616C496A-58F2-4CC1-BC6F-0BEC4B68A301}">
      <dgm:prSet/>
      <dgm:spPr/>
      <dgm:t>
        <a:bodyPr/>
        <a:lstStyle/>
        <a:p>
          <a:endParaRPr lang="en-US">
            <a:ln>
              <a:solidFill>
                <a:srgbClr val="000000"/>
              </a:solidFill>
            </a:ln>
          </a:endParaRPr>
        </a:p>
      </dgm:t>
    </dgm:pt>
    <dgm:pt modelId="{6273FA3E-1B27-4CC2-8F28-E34E5FB0AD57}" type="sibTrans" cxnId="{616C496A-58F2-4CC1-BC6F-0BEC4B68A301}">
      <dgm:prSet/>
      <dgm:spPr/>
      <dgm:t>
        <a:bodyPr/>
        <a:lstStyle/>
        <a:p>
          <a:endParaRPr lang="en-US">
            <a:ln w="76200">
              <a:solidFill>
                <a:srgbClr val="000000"/>
              </a:solidFill>
            </a:ln>
          </a:endParaRPr>
        </a:p>
      </dgm:t>
    </dgm:pt>
    <dgm:pt modelId="{683657E0-617C-4F0C-9333-4F07A6CD87D4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76200"/>
      </dgm:spPr>
      <dgm:t>
        <a:bodyPr/>
        <a:lstStyle/>
        <a:p>
          <a:r>
            <a:rPr lang="en-US" sz="4800" dirty="0" smtClean="0">
              <a:ln>
                <a:solidFill>
                  <a:srgbClr val="000000"/>
                </a:solidFill>
              </a:ln>
            </a:rPr>
            <a:t>Mollusca</a:t>
          </a:r>
          <a:endParaRPr lang="en-US" sz="4800" dirty="0">
            <a:ln>
              <a:solidFill>
                <a:srgbClr val="000000"/>
              </a:solidFill>
            </a:ln>
          </a:endParaRPr>
        </a:p>
      </dgm:t>
    </dgm:pt>
    <dgm:pt modelId="{20DE5FE4-AEE7-4F8A-BD14-1E4B6BFCF4ED}" type="parTrans" cxnId="{7F0B6C7A-04D9-4800-BBA2-E465F4C20799}">
      <dgm:prSet/>
      <dgm:spPr/>
      <dgm:t>
        <a:bodyPr/>
        <a:lstStyle/>
        <a:p>
          <a:endParaRPr lang="en-US">
            <a:ln>
              <a:solidFill>
                <a:srgbClr val="000000"/>
              </a:solidFill>
            </a:ln>
          </a:endParaRPr>
        </a:p>
      </dgm:t>
    </dgm:pt>
    <dgm:pt modelId="{49DA43A1-A70F-400B-8A10-5457722B113A}" type="sibTrans" cxnId="{7F0B6C7A-04D9-4800-BBA2-E465F4C20799}">
      <dgm:prSet/>
      <dgm:spPr/>
      <dgm:t>
        <a:bodyPr/>
        <a:lstStyle/>
        <a:p>
          <a:endParaRPr lang="en-US">
            <a:ln>
              <a:solidFill>
                <a:srgbClr val="000000"/>
              </a:solidFill>
            </a:ln>
          </a:endParaRPr>
        </a:p>
      </dgm:t>
    </dgm:pt>
    <dgm:pt modelId="{5434772A-1984-4FD7-835D-30720E1417D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76200">
          <a:solidFill>
            <a:schemeClr val="tx1"/>
          </a:solidFill>
        </a:ln>
      </dgm:spPr>
      <dgm:t>
        <a:bodyPr/>
        <a:lstStyle/>
        <a:p>
          <a:r>
            <a:rPr lang="en-US" sz="4800" dirty="0" smtClean="0">
              <a:ln>
                <a:solidFill>
                  <a:srgbClr val="000000"/>
                </a:solidFill>
              </a:ln>
              <a:solidFill>
                <a:schemeClr val="tx1"/>
              </a:solidFill>
            </a:rPr>
            <a:t>Platyhelminthes</a:t>
          </a:r>
          <a:endParaRPr lang="en-US" sz="4800" dirty="0">
            <a:ln>
              <a:solidFill>
                <a:srgbClr val="000000"/>
              </a:solidFill>
            </a:ln>
            <a:solidFill>
              <a:schemeClr val="tx1"/>
            </a:solidFill>
          </a:endParaRPr>
        </a:p>
      </dgm:t>
    </dgm:pt>
    <dgm:pt modelId="{226F2376-A9E3-4A17-8A7E-5BCF905088C1}" type="parTrans" cxnId="{54C25DF9-345D-4111-9A4E-1A14EC84DB68}">
      <dgm:prSet/>
      <dgm:spPr/>
      <dgm:t>
        <a:bodyPr/>
        <a:lstStyle/>
        <a:p>
          <a:endParaRPr lang="en-US">
            <a:ln>
              <a:solidFill>
                <a:srgbClr val="000000"/>
              </a:solidFill>
            </a:ln>
          </a:endParaRPr>
        </a:p>
      </dgm:t>
    </dgm:pt>
    <dgm:pt modelId="{7B0ED8A2-FE4E-44D1-A72C-F13E3E6DFA0C}" type="sibTrans" cxnId="{54C25DF9-345D-4111-9A4E-1A14EC84DB68}">
      <dgm:prSet/>
      <dgm:spPr/>
      <dgm:t>
        <a:bodyPr/>
        <a:lstStyle/>
        <a:p>
          <a:endParaRPr lang="en-US">
            <a:ln w="76200">
              <a:solidFill>
                <a:srgbClr val="000000"/>
              </a:solidFill>
            </a:ln>
          </a:endParaRPr>
        </a:p>
      </dgm:t>
    </dgm:pt>
    <dgm:pt modelId="{9C9907B5-D197-40A4-843F-A3AD55EB609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en-US" sz="4800" dirty="0" err="1" smtClean="0">
              <a:ln>
                <a:solidFill>
                  <a:srgbClr val="000000"/>
                </a:solidFill>
              </a:ln>
              <a:solidFill>
                <a:schemeClr val="tx1"/>
              </a:solidFill>
            </a:rPr>
            <a:t>Cnideria</a:t>
          </a:r>
          <a:endParaRPr lang="en-US" sz="4800" dirty="0">
            <a:ln>
              <a:solidFill>
                <a:srgbClr val="000000"/>
              </a:solidFill>
            </a:ln>
            <a:solidFill>
              <a:schemeClr val="tx1"/>
            </a:solidFill>
          </a:endParaRPr>
        </a:p>
      </dgm:t>
    </dgm:pt>
    <dgm:pt modelId="{18043734-7BA9-4D2D-94EB-09B05F411475}" type="parTrans" cxnId="{94906B66-06B2-42C4-8897-F40B9E16632F}">
      <dgm:prSet/>
      <dgm:spPr/>
      <dgm:t>
        <a:bodyPr/>
        <a:lstStyle/>
        <a:p>
          <a:endParaRPr lang="en-US">
            <a:ln>
              <a:solidFill>
                <a:srgbClr val="000000"/>
              </a:solidFill>
            </a:ln>
          </a:endParaRPr>
        </a:p>
      </dgm:t>
    </dgm:pt>
    <dgm:pt modelId="{8AC4BF27-3E3A-4B84-8994-354AA3832D37}" type="sibTrans" cxnId="{94906B66-06B2-42C4-8897-F40B9E16632F}">
      <dgm:prSet/>
      <dgm:spPr/>
      <dgm:t>
        <a:bodyPr/>
        <a:lstStyle/>
        <a:p>
          <a:endParaRPr lang="en-US">
            <a:ln>
              <a:solidFill>
                <a:srgbClr val="000000"/>
              </a:solidFill>
            </a:ln>
          </a:endParaRPr>
        </a:p>
      </dgm:t>
    </dgm:pt>
    <dgm:pt modelId="{FB47E528-1736-41BF-AE18-44B2AF9AB1B9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76200"/>
      </dgm:spPr>
      <dgm:t>
        <a:bodyPr/>
        <a:lstStyle/>
        <a:p>
          <a:r>
            <a:rPr lang="en-US" sz="4800" dirty="0" err="1" smtClean="0">
              <a:ln>
                <a:solidFill>
                  <a:srgbClr val="000000"/>
                </a:solidFill>
              </a:ln>
            </a:rPr>
            <a:t>Porifera</a:t>
          </a:r>
          <a:endParaRPr lang="en-US" sz="4800" dirty="0">
            <a:ln>
              <a:solidFill>
                <a:srgbClr val="000000"/>
              </a:solidFill>
            </a:ln>
          </a:endParaRPr>
        </a:p>
      </dgm:t>
    </dgm:pt>
    <dgm:pt modelId="{2C748CEE-3DE3-4931-B289-0FE0EC9937F3}" type="parTrans" cxnId="{16C16F8E-9140-4C3E-9268-076944B79CC4}">
      <dgm:prSet/>
      <dgm:spPr/>
      <dgm:t>
        <a:bodyPr/>
        <a:lstStyle/>
        <a:p>
          <a:endParaRPr lang="en-US">
            <a:ln>
              <a:solidFill>
                <a:srgbClr val="000000"/>
              </a:solidFill>
            </a:ln>
          </a:endParaRPr>
        </a:p>
      </dgm:t>
    </dgm:pt>
    <dgm:pt modelId="{6169CCF6-7471-445E-B6FE-347C816416F6}" type="sibTrans" cxnId="{16C16F8E-9140-4C3E-9268-076944B79CC4}">
      <dgm:prSet/>
      <dgm:spPr/>
      <dgm:t>
        <a:bodyPr/>
        <a:lstStyle/>
        <a:p>
          <a:endParaRPr lang="en-US">
            <a:ln>
              <a:solidFill>
                <a:srgbClr val="000000"/>
              </a:solidFill>
            </a:ln>
          </a:endParaRPr>
        </a:p>
      </dgm:t>
    </dgm:pt>
    <dgm:pt modelId="{6EF90F7A-416B-4E2D-ADBD-C8B5524AA07E}" type="pres">
      <dgm:prSet presAssocID="{7750A16B-C3AE-4435-B78D-54C1A7BACDC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8F252F-50FE-49AC-8F99-EC0D79A1A2C8}" type="pres">
      <dgm:prSet presAssocID="{0D4A5DCE-6F20-4B9E-B182-C41F42309ABB}" presName="node" presStyleLbl="node1" presStyleIdx="0" presStyleCnt="8" custScaleX="221812" custScaleY="140263" custRadScaleRad="104984" custRadScaleInc="-83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E46397-6834-4370-B4B1-8EC379BDF2BE}" type="pres">
      <dgm:prSet presAssocID="{0D4A5DCE-6F20-4B9E-B182-C41F42309ABB}" presName="spNode" presStyleCnt="0"/>
      <dgm:spPr/>
    </dgm:pt>
    <dgm:pt modelId="{73F9EFF1-BE22-43DB-9823-F68B4677B97B}" type="pres">
      <dgm:prSet presAssocID="{17FA2591-5B1B-471F-BD29-7129728404A0}" presName="sibTrans" presStyleLbl="sibTrans1D1" presStyleIdx="0" presStyleCnt="8"/>
      <dgm:spPr/>
      <dgm:t>
        <a:bodyPr/>
        <a:lstStyle/>
        <a:p>
          <a:endParaRPr lang="en-US"/>
        </a:p>
      </dgm:t>
    </dgm:pt>
    <dgm:pt modelId="{BDBC5282-2C54-466A-ACCA-E8DB79E2F27C}" type="pres">
      <dgm:prSet presAssocID="{5434772A-1984-4FD7-835D-30720E1417DE}" presName="node" presStyleLbl="node1" presStyleIdx="1" presStyleCnt="8" custScaleX="173888" custScaleY="158156" custRadScaleRad="115793" custRadScaleInc="600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2EA5D9-FAD6-4781-A575-0DA2AF3902BE}" type="pres">
      <dgm:prSet presAssocID="{5434772A-1984-4FD7-835D-30720E1417DE}" presName="spNode" presStyleCnt="0"/>
      <dgm:spPr/>
    </dgm:pt>
    <dgm:pt modelId="{284A68A6-199B-4960-97A0-5D520B936DF1}" type="pres">
      <dgm:prSet presAssocID="{7B0ED8A2-FE4E-44D1-A72C-F13E3E6DFA0C}" presName="sibTrans" presStyleLbl="sibTrans1D1" presStyleIdx="1" presStyleCnt="8"/>
      <dgm:spPr/>
      <dgm:t>
        <a:bodyPr/>
        <a:lstStyle/>
        <a:p>
          <a:endParaRPr lang="en-US"/>
        </a:p>
      </dgm:t>
    </dgm:pt>
    <dgm:pt modelId="{6C318308-908C-4705-A0D8-79CC30332289}" type="pres">
      <dgm:prSet presAssocID="{9C9907B5-D197-40A4-843F-A3AD55EB609A}" presName="node" presStyleLbl="node1" presStyleIdx="2" presStyleCnt="8" custScaleX="171589" custScaleY="1784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DFC286-0BB3-4FA8-BAF1-D3F2CE0A149F}" type="pres">
      <dgm:prSet presAssocID="{9C9907B5-D197-40A4-843F-A3AD55EB609A}" presName="spNode" presStyleCnt="0"/>
      <dgm:spPr/>
    </dgm:pt>
    <dgm:pt modelId="{27DAE8CC-39CC-4A91-B534-5DCDC972E41B}" type="pres">
      <dgm:prSet presAssocID="{8AC4BF27-3E3A-4B84-8994-354AA3832D37}" presName="sibTrans" presStyleLbl="sibTrans1D1" presStyleIdx="2" presStyleCnt="8"/>
      <dgm:spPr/>
      <dgm:t>
        <a:bodyPr/>
        <a:lstStyle/>
        <a:p>
          <a:endParaRPr lang="en-US"/>
        </a:p>
      </dgm:t>
    </dgm:pt>
    <dgm:pt modelId="{3F6AC306-2B89-4103-959C-700C020B64A9}" type="pres">
      <dgm:prSet presAssocID="{FB47E528-1736-41BF-AE18-44B2AF9AB1B9}" presName="node" presStyleLbl="node1" presStyleIdx="3" presStyleCnt="8" custScaleX="155008" custScaleY="141998" custRadScaleRad="130418" custRadScaleInc="-516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31A24-5A0E-4E28-8AB2-131C0478BB2F}" type="pres">
      <dgm:prSet presAssocID="{FB47E528-1736-41BF-AE18-44B2AF9AB1B9}" presName="spNode" presStyleCnt="0"/>
      <dgm:spPr/>
    </dgm:pt>
    <dgm:pt modelId="{A0F04A6F-F2E3-4B08-9966-D3F310164D6E}" type="pres">
      <dgm:prSet presAssocID="{6169CCF6-7471-445E-B6FE-347C816416F6}" presName="sibTrans" presStyleLbl="sibTrans1D1" presStyleIdx="3" presStyleCnt="8"/>
      <dgm:spPr/>
      <dgm:t>
        <a:bodyPr/>
        <a:lstStyle/>
        <a:p>
          <a:endParaRPr lang="en-US"/>
        </a:p>
      </dgm:t>
    </dgm:pt>
    <dgm:pt modelId="{C9339934-5E31-4990-8378-DB7A23632FFA}" type="pres">
      <dgm:prSet presAssocID="{33D0E360-0B84-4241-931F-6A664E2EBDD8}" presName="node" presStyleLbl="node1" presStyleIdx="4" presStyleCnt="8" custScaleX="1757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7D8E0-0F55-4477-9E04-423199B0D01A}" type="pres">
      <dgm:prSet presAssocID="{33D0E360-0B84-4241-931F-6A664E2EBDD8}" presName="spNode" presStyleCnt="0"/>
      <dgm:spPr/>
    </dgm:pt>
    <dgm:pt modelId="{48A9AF57-EF2F-4E3B-91CD-1948457B3DB4}" type="pres">
      <dgm:prSet presAssocID="{44E23ABD-5E59-416B-B061-07C0657587ED}" presName="sibTrans" presStyleLbl="sibTrans1D1" presStyleIdx="4" presStyleCnt="8"/>
      <dgm:spPr/>
      <dgm:t>
        <a:bodyPr/>
        <a:lstStyle/>
        <a:p>
          <a:endParaRPr lang="en-US"/>
        </a:p>
      </dgm:t>
    </dgm:pt>
    <dgm:pt modelId="{CC83B821-3140-48C1-AF27-FF39962320D6}" type="pres">
      <dgm:prSet presAssocID="{7B1E984A-C6EA-46E6-BDB8-54C52881A6AC}" presName="node" presStyleLbl="node1" presStyleIdx="5" presStyleCnt="8" custScaleX="310992" custScaleY="99446" custRadScaleRad="115763" custRadScaleInc="572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55E29-33E5-4E67-8C2C-306D2236FAF1}" type="pres">
      <dgm:prSet presAssocID="{7B1E984A-C6EA-46E6-BDB8-54C52881A6AC}" presName="spNode" presStyleCnt="0"/>
      <dgm:spPr/>
    </dgm:pt>
    <dgm:pt modelId="{E763AA8A-830F-4A4F-8724-3AD45224783D}" type="pres">
      <dgm:prSet presAssocID="{657C8D56-5D81-4FE6-88BC-45044DA4CCA7}" presName="sibTrans" presStyleLbl="sibTrans1D1" presStyleIdx="5" presStyleCnt="8"/>
      <dgm:spPr/>
      <dgm:t>
        <a:bodyPr/>
        <a:lstStyle/>
        <a:p>
          <a:endParaRPr lang="en-US"/>
        </a:p>
      </dgm:t>
    </dgm:pt>
    <dgm:pt modelId="{86CF4D2B-8358-419D-98C2-A4E8A11951CE}" type="pres">
      <dgm:prSet presAssocID="{4D082B10-FE51-49CB-A7BB-ED075AB31DCB}" presName="node" presStyleLbl="node1" presStyleIdx="6" presStyleCnt="8" custScaleX="222838" custScaleY="1642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16189-9805-449D-9B79-BA5DD902DCA4}" type="pres">
      <dgm:prSet presAssocID="{4D082B10-FE51-49CB-A7BB-ED075AB31DCB}" presName="spNode" presStyleCnt="0"/>
      <dgm:spPr/>
    </dgm:pt>
    <dgm:pt modelId="{E24B0B61-3FC6-42CE-BD43-75462E7306CE}" type="pres">
      <dgm:prSet presAssocID="{6273FA3E-1B27-4CC2-8F28-E34E5FB0AD57}" presName="sibTrans" presStyleLbl="sibTrans1D1" presStyleIdx="6" presStyleCnt="8"/>
      <dgm:spPr/>
      <dgm:t>
        <a:bodyPr/>
        <a:lstStyle/>
        <a:p>
          <a:endParaRPr lang="en-US"/>
        </a:p>
      </dgm:t>
    </dgm:pt>
    <dgm:pt modelId="{A7609E65-915B-4EC9-9AE3-454CE36BE993}" type="pres">
      <dgm:prSet presAssocID="{683657E0-617C-4F0C-9333-4F07A6CD87D4}" presName="node" presStyleLbl="node1" presStyleIdx="7" presStyleCnt="8" custScaleX="175615" custScaleY="143972" custRadScaleRad="121114" custRadScaleInc="-399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72718F-940E-4ECD-9305-73C4001AEFE3}" type="pres">
      <dgm:prSet presAssocID="{683657E0-617C-4F0C-9333-4F07A6CD87D4}" presName="spNode" presStyleCnt="0"/>
      <dgm:spPr/>
    </dgm:pt>
    <dgm:pt modelId="{58FC42E8-A1D0-45C5-9D8B-3AF76834175D}" type="pres">
      <dgm:prSet presAssocID="{49DA43A1-A70F-400B-8A10-5457722B113A}" presName="sibTrans" presStyleLbl="sibTrans1D1" presStyleIdx="7" presStyleCnt="8"/>
      <dgm:spPr/>
      <dgm:t>
        <a:bodyPr/>
        <a:lstStyle/>
        <a:p>
          <a:endParaRPr lang="en-US"/>
        </a:p>
      </dgm:t>
    </dgm:pt>
  </dgm:ptLst>
  <dgm:cxnLst>
    <dgm:cxn modelId="{EE063E7F-4A37-4842-B806-746F6BF82E44}" type="presOf" srcId="{7750A16B-C3AE-4435-B78D-54C1A7BACDCD}" destId="{6EF90F7A-416B-4E2D-ADBD-C8B5524AA07E}" srcOrd="0" destOrd="0" presId="urn:microsoft.com/office/officeart/2005/8/layout/cycle6"/>
    <dgm:cxn modelId="{08ACB5B8-A9FF-4568-82A9-004D80465C26}" type="presOf" srcId="{9C9907B5-D197-40A4-843F-A3AD55EB609A}" destId="{6C318308-908C-4705-A0D8-79CC30332289}" srcOrd="0" destOrd="0" presId="urn:microsoft.com/office/officeart/2005/8/layout/cycle6"/>
    <dgm:cxn modelId="{94906B66-06B2-42C4-8897-F40B9E16632F}" srcId="{7750A16B-C3AE-4435-B78D-54C1A7BACDCD}" destId="{9C9907B5-D197-40A4-843F-A3AD55EB609A}" srcOrd="2" destOrd="0" parTransId="{18043734-7BA9-4D2D-94EB-09B05F411475}" sibTransId="{8AC4BF27-3E3A-4B84-8994-354AA3832D37}"/>
    <dgm:cxn modelId="{943284E8-FD6E-4302-95E3-67E9CD2E748A}" type="presOf" srcId="{6273FA3E-1B27-4CC2-8F28-E34E5FB0AD57}" destId="{E24B0B61-3FC6-42CE-BD43-75462E7306CE}" srcOrd="0" destOrd="0" presId="urn:microsoft.com/office/officeart/2005/8/layout/cycle6"/>
    <dgm:cxn modelId="{DBDCF3CE-68EF-4334-83D4-58EDC3FEF446}" type="presOf" srcId="{657C8D56-5D81-4FE6-88BC-45044DA4CCA7}" destId="{E763AA8A-830F-4A4F-8724-3AD45224783D}" srcOrd="0" destOrd="0" presId="urn:microsoft.com/office/officeart/2005/8/layout/cycle6"/>
    <dgm:cxn modelId="{7992ED37-FE4D-4EA0-BAA4-13BF9F7B37AE}" type="presOf" srcId="{8AC4BF27-3E3A-4B84-8994-354AA3832D37}" destId="{27DAE8CC-39CC-4A91-B534-5DCDC972E41B}" srcOrd="0" destOrd="0" presId="urn:microsoft.com/office/officeart/2005/8/layout/cycle6"/>
    <dgm:cxn modelId="{D1C850BF-814A-4239-A7FA-521E2C715D59}" srcId="{7750A16B-C3AE-4435-B78D-54C1A7BACDCD}" destId="{7B1E984A-C6EA-46E6-BDB8-54C52881A6AC}" srcOrd="5" destOrd="0" parTransId="{88E2BC3E-9387-413C-8FA0-52D270F1CC44}" sibTransId="{657C8D56-5D81-4FE6-88BC-45044DA4CCA7}"/>
    <dgm:cxn modelId="{7F0B6C7A-04D9-4800-BBA2-E465F4C20799}" srcId="{7750A16B-C3AE-4435-B78D-54C1A7BACDCD}" destId="{683657E0-617C-4F0C-9333-4F07A6CD87D4}" srcOrd="7" destOrd="0" parTransId="{20DE5FE4-AEE7-4F8A-BD14-1E4B6BFCF4ED}" sibTransId="{49DA43A1-A70F-400B-8A10-5457722B113A}"/>
    <dgm:cxn modelId="{16C16F8E-9140-4C3E-9268-076944B79CC4}" srcId="{7750A16B-C3AE-4435-B78D-54C1A7BACDCD}" destId="{FB47E528-1736-41BF-AE18-44B2AF9AB1B9}" srcOrd="3" destOrd="0" parTransId="{2C748CEE-3DE3-4931-B289-0FE0EC9937F3}" sibTransId="{6169CCF6-7471-445E-B6FE-347C816416F6}"/>
    <dgm:cxn modelId="{FEE5C617-E9C6-476B-AAEE-729A52F74FD9}" srcId="{7750A16B-C3AE-4435-B78D-54C1A7BACDCD}" destId="{0D4A5DCE-6F20-4B9E-B182-C41F42309ABB}" srcOrd="0" destOrd="0" parTransId="{CA65DE46-8BE7-48A7-A232-988D1247DE1A}" sibTransId="{17FA2591-5B1B-471F-BD29-7129728404A0}"/>
    <dgm:cxn modelId="{05F10F04-A422-4B76-8F9C-9A49781A27BA}" type="presOf" srcId="{44E23ABD-5E59-416B-B061-07C0657587ED}" destId="{48A9AF57-EF2F-4E3B-91CD-1948457B3DB4}" srcOrd="0" destOrd="0" presId="urn:microsoft.com/office/officeart/2005/8/layout/cycle6"/>
    <dgm:cxn modelId="{BDC14E2D-F1CB-4CD7-8307-04DB9E361236}" type="presOf" srcId="{33D0E360-0B84-4241-931F-6A664E2EBDD8}" destId="{C9339934-5E31-4990-8378-DB7A23632FFA}" srcOrd="0" destOrd="0" presId="urn:microsoft.com/office/officeart/2005/8/layout/cycle6"/>
    <dgm:cxn modelId="{616C496A-58F2-4CC1-BC6F-0BEC4B68A301}" srcId="{7750A16B-C3AE-4435-B78D-54C1A7BACDCD}" destId="{4D082B10-FE51-49CB-A7BB-ED075AB31DCB}" srcOrd="6" destOrd="0" parTransId="{D3CB77BC-387D-4E23-99D0-BE8B95B0A6F2}" sibTransId="{6273FA3E-1B27-4CC2-8F28-E34E5FB0AD57}"/>
    <dgm:cxn modelId="{B4C79B55-D815-4AA6-890B-A4C0DA089F41}" type="presOf" srcId="{FB47E528-1736-41BF-AE18-44B2AF9AB1B9}" destId="{3F6AC306-2B89-4103-959C-700C020B64A9}" srcOrd="0" destOrd="0" presId="urn:microsoft.com/office/officeart/2005/8/layout/cycle6"/>
    <dgm:cxn modelId="{1ECC4384-3206-4EEB-A07C-05DDCB15D191}" type="presOf" srcId="{7B1E984A-C6EA-46E6-BDB8-54C52881A6AC}" destId="{CC83B821-3140-48C1-AF27-FF39962320D6}" srcOrd="0" destOrd="0" presId="urn:microsoft.com/office/officeart/2005/8/layout/cycle6"/>
    <dgm:cxn modelId="{1B3D9885-A5B6-46A4-A82F-E981495BE00E}" type="presOf" srcId="{683657E0-617C-4F0C-9333-4F07A6CD87D4}" destId="{A7609E65-915B-4EC9-9AE3-454CE36BE993}" srcOrd="0" destOrd="0" presId="urn:microsoft.com/office/officeart/2005/8/layout/cycle6"/>
    <dgm:cxn modelId="{54C25DF9-345D-4111-9A4E-1A14EC84DB68}" srcId="{7750A16B-C3AE-4435-B78D-54C1A7BACDCD}" destId="{5434772A-1984-4FD7-835D-30720E1417DE}" srcOrd="1" destOrd="0" parTransId="{226F2376-A9E3-4A17-8A7E-5BCF905088C1}" sibTransId="{7B0ED8A2-FE4E-44D1-A72C-F13E3E6DFA0C}"/>
    <dgm:cxn modelId="{745418C8-35EE-4A1D-90A8-E72E01280911}" type="presOf" srcId="{7B0ED8A2-FE4E-44D1-A72C-F13E3E6DFA0C}" destId="{284A68A6-199B-4960-97A0-5D520B936DF1}" srcOrd="0" destOrd="0" presId="urn:microsoft.com/office/officeart/2005/8/layout/cycle6"/>
    <dgm:cxn modelId="{00BB64E5-698F-4EC5-9637-327465EB9056}" type="presOf" srcId="{49DA43A1-A70F-400B-8A10-5457722B113A}" destId="{58FC42E8-A1D0-45C5-9D8B-3AF76834175D}" srcOrd="0" destOrd="0" presId="urn:microsoft.com/office/officeart/2005/8/layout/cycle6"/>
    <dgm:cxn modelId="{58E8BFEC-0BBA-4FE8-84BC-063B0542F9A0}" type="presOf" srcId="{4D082B10-FE51-49CB-A7BB-ED075AB31DCB}" destId="{86CF4D2B-8358-419D-98C2-A4E8A11951CE}" srcOrd="0" destOrd="0" presId="urn:microsoft.com/office/officeart/2005/8/layout/cycle6"/>
    <dgm:cxn modelId="{03029EFA-2DEC-4DFC-B7C9-091A9BF333B6}" type="presOf" srcId="{17FA2591-5B1B-471F-BD29-7129728404A0}" destId="{73F9EFF1-BE22-43DB-9823-F68B4677B97B}" srcOrd="0" destOrd="0" presId="urn:microsoft.com/office/officeart/2005/8/layout/cycle6"/>
    <dgm:cxn modelId="{52F9A0F0-A351-445E-A44C-835BD260BB85}" type="presOf" srcId="{6169CCF6-7471-445E-B6FE-347C816416F6}" destId="{A0F04A6F-F2E3-4B08-9966-D3F310164D6E}" srcOrd="0" destOrd="0" presId="urn:microsoft.com/office/officeart/2005/8/layout/cycle6"/>
    <dgm:cxn modelId="{ADF6CD4A-C321-4FD9-B8A1-078A88E09F89}" type="presOf" srcId="{5434772A-1984-4FD7-835D-30720E1417DE}" destId="{BDBC5282-2C54-466A-ACCA-E8DB79E2F27C}" srcOrd="0" destOrd="0" presId="urn:microsoft.com/office/officeart/2005/8/layout/cycle6"/>
    <dgm:cxn modelId="{6006378A-53A8-49EC-BFCE-B78F0B55B0CA}" srcId="{7750A16B-C3AE-4435-B78D-54C1A7BACDCD}" destId="{33D0E360-0B84-4241-931F-6A664E2EBDD8}" srcOrd="4" destOrd="0" parTransId="{07792D2E-9C8B-4339-9527-AE316DB13BBE}" sibTransId="{44E23ABD-5E59-416B-B061-07C0657587ED}"/>
    <dgm:cxn modelId="{0302B9A7-6F72-4B9D-8098-BC7D5F0AE073}" type="presOf" srcId="{0D4A5DCE-6F20-4B9E-B182-C41F42309ABB}" destId="{5B8F252F-50FE-49AC-8F99-EC0D79A1A2C8}" srcOrd="0" destOrd="0" presId="urn:microsoft.com/office/officeart/2005/8/layout/cycle6"/>
    <dgm:cxn modelId="{3D58D6BD-5682-44BB-9DA4-D4D4FC2DAFB8}" type="presParOf" srcId="{6EF90F7A-416B-4E2D-ADBD-C8B5524AA07E}" destId="{5B8F252F-50FE-49AC-8F99-EC0D79A1A2C8}" srcOrd="0" destOrd="0" presId="urn:microsoft.com/office/officeart/2005/8/layout/cycle6"/>
    <dgm:cxn modelId="{4A11CC4A-4234-401D-99AE-9E0775AB1E23}" type="presParOf" srcId="{6EF90F7A-416B-4E2D-ADBD-C8B5524AA07E}" destId="{E8E46397-6834-4370-B4B1-8EC379BDF2BE}" srcOrd="1" destOrd="0" presId="urn:microsoft.com/office/officeart/2005/8/layout/cycle6"/>
    <dgm:cxn modelId="{2E2265EF-8CF8-43D2-9730-DCC54E653211}" type="presParOf" srcId="{6EF90F7A-416B-4E2D-ADBD-C8B5524AA07E}" destId="{73F9EFF1-BE22-43DB-9823-F68B4677B97B}" srcOrd="2" destOrd="0" presId="urn:microsoft.com/office/officeart/2005/8/layout/cycle6"/>
    <dgm:cxn modelId="{0919AE7E-0A3C-4FA6-B00E-46742BB1E6C2}" type="presParOf" srcId="{6EF90F7A-416B-4E2D-ADBD-C8B5524AA07E}" destId="{BDBC5282-2C54-466A-ACCA-E8DB79E2F27C}" srcOrd="3" destOrd="0" presId="urn:microsoft.com/office/officeart/2005/8/layout/cycle6"/>
    <dgm:cxn modelId="{100F04FE-D77D-4B35-A5A8-4B118FD2AB39}" type="presParOf" srcId="{6EF90F7A-416B-4E2D-ADBD-C8B5524AA07E}" destId="{9F2EA5D9-FAD6-4781-A575-0DA2AF3902BE}" srcOrd="4" destOrd="0" presId="urn:microsoft.com/office/officeart/2005/8/layout/cycle6"/>
    <dgm:cxn modelId="{B73F84D8-2C71-4609-B6C8-27A3FA894C7D}" type="presParOf" srcId="{6EF90F7A-416B-4E2D-ADBD-C8B5524AA07E}" destId="{284A68A6-199B-4960-97A0-5D520B936DF1}" srcOrd="5" destOrd="0" presId="urn:microsoft.com/office/officeart/2005/8/layout/cycle6"/>
    <dgm:cxn modelId="{1240EFBC-0A1B-4217-8CA8-06434BB0E068}" type="presParOf" srcId="{6EF90F7A-416B-4E2D-ADBD-C8B5524AA07E}" destId="{6C318308-908C-4705-A0D8-79CC30332289}" srcOrd="6" destOrd="0" presId="urn:microsoft.com/office/officeart/2005/8/layout/cycle6"/>
    <dgm:cxn modelId="{DB0409A9-8727-40FE-B57C-EEB223C83BC3}" type="presParOf" srcId="{6EF90F7A-416B-4E2D-ADBD-C8B5524AA07E}" destId="{ADDFC286-0BB3-4FA8-BAF1-D3F2CE0A149F}" srcOrd="7" destOrd="0" presId="urn:microsoft.com/office/officeart/2005/8/layout/cycle6"/>
    <dgm:cxn modelId="{873B9A19-B0AC-436F-A2EA-954B7B012EDC}" type="presParOf" srcId="{6EF90F7A-416B-4E2D-ADBD-C8B5524AA07E}" destId="{27DAE8CC-39CC-4A91-B534-5DCDC972E41B}" srcOrd="8" destOrd="0" presId="urn:microsoft.com/office/officeart/2005/8/layout/cycle6"/>
    <dgm:cxn modelId="{FDEA11D4-8851-4C46-9CE4-25AD10C743D5}" type="presParOf" srcId="{6EF90F7A-416B-4E2D-ADBD-C8B5524AA07E}" destId="{3F6AC306-2B89-4103-959C-700C020B64A9}" srcOrd="9" destOrd="0" presId="urn:microsoft.com/office/officeart/2005/8/layout/cycle6"/>
    <dgm:cxn modelId="{6783E140-04DE-4AD1-94AF-EC537104EC9F}" type="presParOf" srcId="{6EF90F7A-416B-4E2D-ADBD-C8B5524AA07E}" destId="{E7931A24-5A0E-4E28-8AB2-131C0478BB2F}" srcOrd="10" destOrd="0" presId="urn:microsoft.com/office/officeart/2005/8/layout/cycle6"/>
    <dgm:cxn modelId="{4B5BE760-4406-42E3-B0DA-A6BED2B409F1}" type="presParOf" srcId="{6EF90F7A-416B-4E2D-ADBD-C8B5524AA07E}" destId="{A0F04A6F-F2E3-4B08-9966-D3F310164D6E}" srcOrd="11" destOrd="0" presId="urn:microsoft.com/office/officeart/2005/8/layout/cycle6"/>
    <dgm:cxn modelId="{66219F51-C606-42BD-9507-9FA273936D29}" type="presParOf" srcId="{6EF90F7A-416B-4E2D-ADBD-C8B5524AA07E}" destId="{C9339934-5E31-4990-8378-DB7A23632FFA}" srcOrd="12" destOrd="0" presId="urn:microsoft.com/office/officeart/2005/8/layout/cycle6"/>
    <dgm:cxn modelId="{A5CFD6B3-AB8F-449B-9DC9-DB2AB58368C6}" type="presParOf" srcId="{6EF90F7A-416B-4E2D-ADBD-C8B5524AA07E}" destId="{F4D7D8E0-0F55-4477-9E04-423199B0D01A}" srcOrd="13" destOrd="0" presId="urn:microsoft.com/office/officeart/2005/8/layout/cycle6"/>
    <dgm:cxn modelId="{9D7C835B-FEF3-4E5F-9385-88129E54463D}" type="presParOf" srcId="{6EF90F7A-416B-4E2D-ADBD-C8B5524AA07E}" destId="{48A9AF57-EF2F-4E3B-91CD-1948457B3DB4}" srcOrd="14" destOrd="0" presId="urn:microsoft.com/office/officeart/2005/8/layout/cycle6"/>
    <dgm:cxn modelId="{636E364C-8BFB-4DE5-BBDA-92F1D1E99085}" type="presParOf" srcId="{6EF90F7A-416B-4E2D-ADBD-C8B5524AA07E}" destId="{CC83B821-3140-48C1-AF27-FF39962320D6}" srcOrd="15" destOrd="0" presId="urn:microsoft.com/office/officeart/2005/8/layout/cycle6"/>
    <dgm:cxn modelId="{B96EACD1-78D0-4FB4-8268-D97C91FB95D2}" type="presParOf" srcId="{6EF90F7A-416B-4E2D-ADBD-C8B5524AA07E}" destId="{70155E29-33E5-4E67-8C2C-306D2236FAF1}" srcOrd="16" destOrd="0" presId="urn:microsoft.com/office/officeart/2005/8/layout/cycle6"/>
    <dgm:cxn modelId="{3658747B-DB0D-4A41-AF5D-53288DCB7BEA}" type="presParOf" srcId="{6EF90F7A-416B-4E2D-ADBD-C8B5524AA07E}" destId="{E763AA8A-830F-4A4F-8724-3AD45224783D}" srcOrd="17" destOrd="0" presId="urn:microsoft.com/office/officeart/2005/8/layout/cycle6"/>
    <dgm:cxn modelId="{3EC2E3E7-2BF7-41B9-8296-2CA527A4847C}" type="presParOf" srcId="{6EF90F7A-416B-4E2D-ADBD-C8B5524AA07E}" destId="{86CF4D2B-8358-419D-98C2-A4E8A11951CE}" srcOrd="18" destOrd="0" presId="urn:microsoft.com/office/officeart/2005/8/layout/cycle6"/>
    <dgm:cxn modelId="{A5B91A77-40EE-446F-8796-AC07945FC15C}" type="presParOf" srcId="{6EF90F7A-416B-4E2D-ADBD-C8B5524AA07E}" destId="{ADE16189-9805-449D-9B79-BA5DD902DCA4}" srcOrd="19" destOrd="0" presId="urn:microsoft.com/office/officeart/2005/8/layout/cycle6"/>
    <dgm:cxn modelId="{D8129728-8B62-4E45-952E-4355759CC2E2}" type="presParOf" srcId="{6EF90F7A-416B-4E2D-ADBD-C8B5524AA07E}" destId="{E24B0B61-3FC6-42CE-BD43-75462E7306CE}" srcOrd="20" destOrd="0" presId="urn:microsoft.com/office/officeart/2005/8/layout/cycle6"/>
    <dgm:cxn modelId="{B8C4C736-85F2-4C92-ABC8-8560C3CA2E22}" type="presParOf" srcId="{6EF90F7A-416B-4E2D-ADBD-C8B5524AA07E}" destId="{A7609E65-915B-4EC9-9AE3-454CE36BE993}" srcOrd="21" destOrd="0" presId="urn:microsoft.com/office/officeart/2005/8/layout/cycle6"/>
    <dgm:cxn modelId="{43C0318D-B30B-402B-9BED-6D0A26EACA95}" type="presParOf" srcId="{6EF90F7A-416B-4E2D-ADBD-C8B5524AA07E}" destId="{A372718F-940E-4ECD-9305-73C4001AEFE3}" srcOrd="22" destOrd="0" presId="urn:microsoft.com/office/officeart/2005/8/layout/cycle6"/>
    <dgm:cxn modelId="{1AFF70F6-8A41-406A-AB43-193F6FA4CE01}" type="presParOf" srcId="{6EF90F7A-416B-4E2D-ADBD-C8B5524AA07E}" destId="{58FC42E8-A1D0-45C5-9D8B-3AF76834175D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1595A6-2759-417A-A060-D4F8CDFA407C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32135389-753F-4F6A-A29D-D1938D76ED0B}">
      <dgm:prSet/>
      <dgm:spPr>
        <a:solidFill>
          <a:srgbClr val="FF0000"/>
        </a:solidFill>
        <a:ln>
          <a:noFill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dirty="0" err="1" smtClean="0"/>
            <a:t>ছাত্র-ছাত্রীরা</a:t>
          </a:r>
          <a:r>
            <a:rPr lang="en-US" dirty="0" smtClean="0"/>
            <a:t> </a:t>
          </a:r>
          <a:r>
            <a:rPr lang="en-US" dirty="0" err="1" smtClean="0"/>
            <a:t>পর্বসমুহের</a:t>
          </a:r>
          <a:r>
            <a:rPr lang="en-US" dirty="0" smtClean="0"/>
            <a:t> </a:t>
          </a:r>
          <a:r>
            <a:rPr lang="en-US" dirty="0" err="1" smtClean="0"/>
            <a:t>বৈশিষ্ট্যগুলো</a:t>
          </a:r>
          <a:r>
            <a:rPr lang="en-US" dirty="0" smtClean="0"/>
            <a:t> </a:t>
          </a:r>
          <a:r>
            <a:rPr lang="en-US" dirty="0" err="1" smtClean="0"/>
            <a:t>তুলনামূলক</a:t>
          </a:r>
          <a:r>
            <a:rPr lang="en-US" dirty="0" smtClean="0"/>
            <a:t> </a:t>
          </a:r>
          <a:r>
            <a:rPr lang="en-US" dirty="0" err="1" smtClean="0"/>
            <a:t>আলোচনা</a:t>
          </a:r>
          <a:r>
            <a:rPr lang="en-US" dirty="0" smtClean="0"/>
            <a:t> </a:t>
          </a:r>
          <a:r>
            <a:rPr lang="en-US" dirty="0" err="1" smtClean="0"/>
            <a:t>করবে</a:t>
          </a:r>
          <a:r>
            <a:rPr lang="en-US" dirty="0" smtClean="0"/>
            <a:t>।</a:t>
          </a:r>
          <a:endParaRPr lang="en-US" dirty="0"/>
        </a:p>
      </dgm:t>
    </dgm:pt>
    <dgm:pt modelId="{BCF68A84-A96A-481A-9647-27795AF9BDEB}" type="parTrans" cxnId="{60C0F269-6DD9-49FC-90AA-4CA8E01CB0E9}">
      <dgm:prSet/>
      <dgm:spPr/>
      <dgm:t>
        <a:bodyPr/>
        <a:lstStyle/>
        <a:p>
          <a:endParaRPr lang="en-US"/>
        </a:p>
      </dgm:t>
    </dgm:pt>
    <dgm:pt modelId="{121BEB26-A9F7-4B2C-A9F2-92EF2C99831F}" type="sibTrans" cxnId="{60C0F269-6DD9-49FC-90AA-4CA8E01CB0E9}">
      <dgm:prSet/>
      <dgm:spPr/>
      <dgm:t>
        <a:bodyPr/>
        <a:lstStyle/>
        <a:p>
          <a:endParaRPr lang="en-US"/>
        </a:p>
      </dgm:t>
    </dgm:pt>
    <dgm:pt modelId="{92B87A81-7159-492A-9B90-D90BEF85BF26}" type="pres">
      <dgm:prSet presAssocID="{691595A6-2759-417A-A060-D4F8CDFA40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3D71E2-A5EA-48CA-B0A3-C40F2F6107AE}" type="pres">
      <dgm:prSet presAssocID="{32135389-753F-4F6A-A29D-D1938D76ED0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2A0134-1226-46A8-A75B-07EDAFDF85A1}" type="presOf" srcId="{32135389-753F-4F6A-A29D-D1938D76ED0B}" destId="{3D3D71E2-A5EA-48CA-B0A3-C40F2F6107AE}" srcOrd="0" destOrd="0" presId="urn:microsoft.com/office/officeart/2005/8/layout/vList2"/>
    <dgm:cxn modelId="{60C0F269-6DD9-49FC-90AA-4CA8E01CB0E9}" srcId="{691595A6-2759-417A-A060-D4F8CDFA407C}" destId="{32135389-753F-4F6A-A29D-D1938D76ED0B}" srcOrd="0" destOrd="0" parTransId="{BCF68A84-A96A-481A-9647-27795AF9BDEB}" sibTransId="{121BEB26-A9F7-4B2C-A9F2-92EF2C99831F}"/>
    <dgm:cxn modelId="{9A4E3740-8411-4503-91C4-14BCF0FABC61}" type="presOf" srcId="{691595A6-2759-417A-A060-D4F8CDFA407C}" destId="{92B87A81-7159-492A-9B90-D90BEF85BF26}" srcOrd="0" destOrd="0" presId="urn:microsoft.com/office/officeart/2005/8/layout/vList2"/>
    <dgm:cxn modelId="{D2E16CDB-E42D-4B46-9B56-CFE554D0DBD0}" type="presParOf" srcId="{92B87A81-7159-492A-9B90-D90BEF85BF26}" destId="{3D3D71E2-A5EA-48CA-B0A3-C40F2F6107A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F252F-50FE-49AC-8F99-EC0D79A1A2C8}">
      <dsp:nvSpPr>
        <dsp:cNvPr id="0" name=""/>
        <dsp:cNvSpPr/>
      </dsp:nvSpPr>
      <dsp:spPr>
        <a:xfrm>
          <a:off x="5037062" y="-103497"/>
          <a:ext cx="3666545" cy="1507052"/>
        </a:xfrm>
        <a:prstGeom prst="roundRect">
          <a:avLst/>
        </a:prstGeom>
        <a:solidFill>
          <a:schemeClr val="lt1"/>
        </a:solidFill>
        <a:ln w="762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ln>
                <a:solidFill>
                  <a:srgbClr val="000000"/>
                </a:solidFill>
              </a:ln>
            </a:rPr>
            <a:t>Nematoda</a:t>
          </a:r>
          <a:endParaRPr lang="en-US" sz="4800" kern="1200" dirty="0">
            <a:ln>
              <a:solidFill>
                <a:srgbClr val="000000"/>
              </a:solidFill>
            </a:ln>
          </a:endParaRPr>
        </a:p>
      </dsp:txBody>
      <dsp:txXfrm>
        <a:off x="5110630" y="-29929"/>
        <a:ext cx="3519409" cy="1359916"/>
      </dsp:txXfrm>
    </dsp:sp>
    <dsp:sp modelId="{73F9EFF1-BE22-43DB-9823-F68B4677B97B}">
      <dsp:nvSpPr>
        <dsp:cNvPr id="0" name=""/>
        <dsp:cNvSpPr/>
      </dsp:nvSpPr>
      <dsp:spPr>
        <a:xfrm>
          <a:off x="5814413" y="989508"/>
          <a:ext cx="7450645" cy="7450645"/>
        </a:xfrm>
        <a:custGeom>
          <a:avLst/>
          <a:gdLst/>
          <a:ahLst/>
          <a:cxnLst/>
          <a:rect l="0" t="0" r="0" b="0"/>
          <a:pathLst>
            <a:path>
              <a:moveTo>
                <a:pt x="2898267" y="92966"/>
              </a:moveTo>
              <a:arcTo wR="3725322" hR="3725322" stAng="15430376" swAng="84400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BC5282-2C54-466A-ACCA-E8DB79E2F27C}">
      <dsp:nvSpPr>
        <dsp:cNvPr id="0" name=""/>
        <dsp:cNvSpPr/>
      </dsp:nvSpPr>
      <dsp:spPr>
        <a:xfrm>
          <a:off x="9008423" y="990593"/>
          <a:ext cx="2874363" cy="1699303"/>
        </a:xfrm>
        <a:prstGeom prst="roundRect">
          <a:avLst/>
        </a:prstGeom>
        <a:solidFill>
          <a:schemeClr val="lt1"/>
        </a:solidFill>
        <a:ln w="762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ln>
                <a:solidFill>
                  <a:srgbClr val="000000"/>
                </a:solidFill>
              </a:ln>
              <a:solidFill>
                <a:schemeClr val="tx1"/>
              </a:solidFill>
            </a:rPr>
            <a:t>Platyhelminthes</a:t>
          </a:r>
          <a:endParaRPr lang="en-US" sz="4800" kern="1200" dirty="0">
            <a:ln>
              <a:solidFill>
                <a:srgbClr val="000000"/>
              </a:solidFill>
            </a:ln>
            <a:solidFill>
              <a:schemeClr val="tx1"/>
            </a:solidFill>
          </a:endParaRPr>
        </a:p>
      </dsp:txBody>
      <dsp:txXfrm>
        <a:off x="9091376" y="1073546"/>
        <a:ext cx="2708457" cy="1533397"/>
      </dsp:txXfrm>
    </dsp:sp>
    <dsp:sp modelId="{284A68A6-199B-4960-97A0-5D520B936DF1}">
      <dsp:nvSpPr>
        <dsp:cNvPr id="0" name=""/>
        <dsp:cNvSpPr/>
      </dsp:nvSpPr>
      <dsp:spPr>
        <a:xfrm>
          <a:off x="3717202" y="-2355166"/>
          <a:ext cx="7450645" cy="7450645"/>
        </a:xfrm>
        <a:custGeom>
          <a:avLst/>
          <a:gdLst/>
          <a:ahLst/>
          <a:cxnLst/>
          <a:rect l="0" t="0" r="0" b="0"/>
          <a:pathLst>
            <a:path>
              <a:moveTo>
                <a:pt x="7206144" y="5052691"/>
              </a:moveTo>
              <a:arcTo wR="3725322" hR="3725322" stAng="1252424" swAng="739436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18308-908C-4705-A0D8-79CC30332289}">
      <dsp:nvSpPr>
        <dsp:cNvPr id="0" name=""/>
        <dsp:cNvSpPr/>
      </dsp:nvSpPr>
      <dsp:spPr>
        <a:xfrm>
          <a:off x="9262628" y="3416701"/>
          <a:ext cx="2836360" cy="1917298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ln>
                <a:solidFill>
                  <a:srgbClr val="000000"/>
                </a:solidFill>
              </a:ln>
              <a:solidFill>
                <a:schemeClr val="tx1"/>
              </a:solidFill>
            </a:rPr>
            <a:t>Cnideria</a:t>
          </a:r>
          <a:endParaRPr lang="en-US" sz="4800" kern="1200" dirty="0">
            <a:ln>
              <a:solidFill>
                <a:srgbClr val="000000"/>
              </a:solidFill>
            </a:ln>
            <a:solidFill>
              <a:schemeClr val="tx1"/>
            </a:solidFill>
          </a:endParaRPr>
        </a:p>
      </dsp:txBody>
      <dsp:txXfrm>
        <a:off x="9356223" y="3510296"/>
        <a:ext cx="2649170" cy="1730108"/>
      </dsp:txXfrm>
    </dsp:sp>
    <dsp:sp modelId="{27DAE8CC-39CC-4A91-B534-5DCDC972E41B}">
      <dsp:nvSpPr>
        <dsp:cNvPr id="0" name=""/>
        <dsp:cNvSpPr/>
      </dsp:nvSpPr>
      <dsp:spPr>
        <a:xfrm>
          <a:off x="4079622" y="4121306"/>
          <a:ext cx="7450645" cy="7450645"/>
        </a:xfrm>
        <a:custGeom>
          <a:avLst/>
          <a:gdLst/>
          <a:ahLst/>
          <a:cxnLst/>
          <a:rect l="0" t="0" r="0" b="0"/>
          <a:pathLst>
            <a:path>
              <a:moveTo>
                <a:pt x="6485337" y="1223253"/>
              </a:moveTo>
              <a:arcTo wR="3725322" hR="3725322" stAng="19068383" swAng="129947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6AC306-2B89-4103-959C-700C020B64A9}">
      <dsp:nvSpPr>
        <dsp:cNvPr id="0" name=""/>
        <dsp:cNvSpPr/>
      </dsp:nvSpPr>
      <dsp:spPr>
        <a:xfrm>
          <a:off x="9541811" y="6553194"/>
          <a:ext cx="2562277" cy="1525694"/>
        </a:xfrm>
        <a:prstGeom prst="roundRect">
          <a:avLst/>
        </a:prstGeom>
        <a:solidFill>
          <a:schemeClr val="lt1"/>
        </a:solidFill>
        <a:ln w="762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ln>
                <a:solidFill>
                  <a:srgbClr val="000000"/>
                </a:solidFill>
              </a:ln>
            </a:rPr>
            <a:t>Porifera</a:t>
          </a:r>
          <a:endParaRPr lang="en-US" sz="4800" kern="1200" dirty="0">
            <a:ln>
              <a:solidFill>
                <a:srgbClr val="000000"/>
              </a:solidFill>
            </a:ln>
          </a:endParaRPr>
        </a:p>
      </dsp:txBody>
      <dsp:txXfrm>
        <a:off x="9616289" y="6627672"/>
        <a:ext cx="2413321" cy="1376738"/>
      </dsp:txXfrm>
    </dsp:sp>
    <dsp:sp modelId="{A0F04A6F-F2E3-4B08-9966-D3F310164D6E}">
      <dsp:nvSpPr>
        <dsp:cNvPr id="0" name=""/>
        <dsp:cNvSpPr/>
      </dsp:nvSpPr>
      <dsp:spPr>
        <a:xfrm>
          <a:off x="6105872" y="637963"/>
          <a:ext cx="7450645" cy="7450645"/>
        </a:xfrm>
        <a:custGeom>
          <a:avLst/>
          <a:gdLst/>
          <a:ahLst/>
          <a:cxnLst/>
          <a:rect l="0" t="0" r="0" b="0"/>
          <a:pathLst>
            <a:path>
              <a:moveTo>
                <a:pt x="3977150" y="7442124"/>
              </a:moveTo>
              <a:arcTo wR="3725322" hR="3725322" stAng="5167435" swAng="1564566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339934-5E31-4990-8378-DB7A23632FFA}">
      <dsp:nvSpPr>
        <dsp:cNvPr id="0" name=""/>
        <dsp:cNvSpPr/>
      </dsp:nvSpPr>
      <dsp:spPr>
        <a:xfrm>
          <a:off x="5503212" y="7563450"/>
          <a:ext cx="2904546" cy="1074447"/>
        </a:xfrm>
        <a:prstGeom prst="roundRect">
          <a:avLst/>
        </a:prstGeom>
        <a:solidFill>
          <a:schemeClr val="lt1"/>
        </a:solidFill>
        <a:ln w="762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ln>
                <a:solidFill>
                  <a:srgbClr val="000000"/>
                </a:solidFill>
              </a:ln>
            </a:rPr>
            <a:t>Chordata</a:t>
          </a:r>
          <a:endParaRPr lang="en-US" sz="4800" kern="1200" dirty="0">
            <a:ln>
              <a:solidFill>
                <a:srgbClr val="000000"/>
              </a:solidFill>
            </a:ln>
          </a:endParaRPr>
        </a:p>
      </dsp:txBody>
      <dsp:txXfrm>
        <a:off x="5555662" y="7615900"/>
        <a:ext cx="2799646" cy="969547"/>
      </dsp:txXfrm>
    </dsp:sp>
    <dsp:sp modelId="{48A9AF57-EF2F-4E3B-91CD-1948457B3DB4}">
      <dsp:nvSpPr>
        <dsp:cNvPr id="0" name=""/>
        <dsp:cNvSpPr/>
      </dsp:nvSpPr>
      <dsp:spPr>
        <a:xfrm>
          <a:off x="1773466" y="355295"/>
          <a:ext cx="7450645" cy="7450645"/>
        </a:xfrm>
        <a:custGeom>
          <a:avLst/>
          <a:gdLst/>
          <a:ahLst/>
          <a:cxnLst/>
          <a:rect l="0" t="0" r="0" b="0"/>
          <a:pathLst>
            <a:path>
              <a:moveTo>
                <a:pt x="3713865" y="7450627"/>
              </a:moveTo>
              <a:arcTo wR="3725322" hR="3725322" stAng="5410573" swAng="1447516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83B821-3140-48C1-AF27-FF39962320D6}">
      <dsp:nvSpPr>
        <dsp:cNvPr id="0" name=""/>
        <dsp:cNvSpPr/>
      </dsp:nvSpPr>
      <dsp:spPr>
        <a:xfrm>
          <a:off x="914398" y="6400788"/>
          <a:ext cx="5140687" cy="1068495"/>
        </a:xfrm>
        <a:prstGeom prst="roundRect">
          <a:avLst/>
        </a:prstGeom>
        <a:solidFill>
          <a:schemeClr val="lt1"/>
        </a:solidFill>
        <a:ln w="762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ln>
                <a:solidFill>
                  <a:srgbClr val="000000"/>
                </a:solidFill>
              </a:ln>
            </a:rPr>
            <a:t>Echinodermata</a:t>
          </a:r>
          <a:endParaRPr lang="en-US" sz="4400" kern="1200" dirty="0">
            <a:ln>
              <a:solidFill>
                <a:srgbClr val="000000"/>
              </a:solidFill>
            </a:ln>
          </a:endParaRPr>
        </a:p>
      </dsp:txBody>
      <dsp:txXfrm>
        <a:off x="966558" y="6452948"/>
        <a:ext cx="5036367" cy="964175"/>
      </dsp:txXfrm>
    </dsp:sp>
    <dsp:sp modelId="{E763AA8A-830F-4A4F-8724-3AD45224783D}">
      <dsp:nvSpPr>
        <dsp:cNvPr id="0" name=""/>
        <dsp:cNvSpPr/>
      </dsp:nvSpPr>
      <dsp:spPr>
        <a:xfrm>
          <a:off x="3148080" y="2701297"/>
          <a:ext cx="7450645" cy="7450645"/>
        </a:xfrm>
        <a:custGeom>
          <a:avLst/>
          <a:gdLst/>
          <a:ahLst/>
          <a:cxnLst/>
          <a:rect l="0" t="0" r="0" b="0"/>
          <a:pathLst>
            <a:path>
              <a:moveTo>
                <a:pt x="187" y="3687907"/>
              </a:moveTo>
              <a:arcTo wR="3725322" hR="3725322" stAng="10834527" swAng="1051905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F4D2B-8358-419D-98C2-A4E8A11951CE}">
      <dsp:nvSpPr>
        <dsp:cNvPr id="0" name=""/>
        <dsp:cNvSpPr/>
      </dsp:nvSpPr>
      <dsp:spPr>
        <a:xfrm>
          <a:off x="1388410" y="3492901"/>
          <a:ext cx="3683504" cy="1764898"/>
        </a:xfrm>
        <a:prstGeom prst="roundRect">
          <a:avLst/>
        </a:prstGeom>
        <a:solidFill>
          <a:schemeClr val="lt1"/>
        </a:solidFill>
        <a:ln w="762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n>
                <a:solidFill>
                  <a:srgbClr val="000000"/>
                </a:solidFill>
              </a:ln>
            </a:rPr>
            <a:t>Arthropoda</a:t>
          </a:r>
          <a:endParaRPr lang="en-US" sz="4000" kern="1200" dirty="0">
            <a:ln>
              <a:solidFill>
                <a:srgbClr val="000000"/>
              </a:solidFill>
            </a:ln>
          </a:endParaRPr>
        </a:p>
      </dsp:txBody>
      <dsp:txXfrm>
        <a:off x="1474565" y="3579056"/>
        <a:ext cx="3511194" cy="1592588"/>
      </dsp:txXfrm>
    </dsp:sp>
    <dsp:sp modelId="{E24B0B61-3FC6-42CE-BD43-75462E7306CE}">
      <dsp:nvSpPr>
        <dsp:cNvPr id="0" name=""/>
        <dsp:cNvSpPr/>
      </dsp:nvSpPr>
      <dsp:spPr>
        <a:xfrm>
          <a:off x="2902117" y="-1977613"/>
          <a:ext cx="7450645" cy="7450645"/>
        </a:xfrm>
        <a:custGeom>
          <a:avLst/>
          <a:gdLst/>
          <a:ahLst/>
          <a:cxnLst/>
          <a:rect l="0" t="0" r="0" b="0"/>
          <a:pathLst>
            <a:path>
              <a:moveTo>
                <a:pt x="428248" y="5459487"/>
              </a:moveTo>
              <a:arcTo wR="3725322" hR="3725322" stAng="9135416" swAng="1133216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609E65-915B-4EC9-9AE3-454CE36BE993}">
      <dsp:nvSpPr>
        <dsp:cNvPr id="0" name=""/>
        <dsp:cNvSpPr/>
      </dsp:nvSpPr>
      <dsp:spPr>
        <a:xfrm>
          <a:off x="1998014" y="762008"/>
          <a:ext cx="2902910" cy="1546904"/>
        </a:xfrm>
        <a:prstGeom prst="roundRect">
          <a:avLst/>
        </a:prstGeom>
        <a:solidFill>
          <a:schemeClr val="lt1"/>
        </a:solidFill>
        <a:ln w="762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ln>
                <a:solidFill>
                  <a:srgbClr val="000000"/>
                </a:solidFill>
              </a:ln>
            </a:rPr>
            <a:t>Mollusca</a:t>
          </a:r>
          <a:endParaRPr lang="en-US" sz="4800" kern="1200" dirty="0">
            <a:ln>
              <a:solidFill>
                <a:srgbClr val="000000"/>
              </a:solidFill>
            </a:ln>
          </a:endParaRPr>
        </a:p>
      </dsp:txBody>
      <dsp:txXfrm>
        <a:off x="2073528" y="837522"/>
        <a:ext cx="2751882" cy="1395876"/>
      </dsp:txXfrm>
    </dsp:sp>
    <dsp:sp modelId="{58FC42E8-A1D0-45C5-9D8B-3AF76834175D}">
      <dsp:nvSpPr>
        <dsp:cNvPr id="0" name=""/>
        <dsp:cNvSpPr/>
      </dsp:nvSpPr>
      <dsp:spPr>
        <a:xfrm>
          <a:off x="-823593" y="508115"/>
          <a:ext cx="7450645" cy="7450645"/>
        </a:xfrm>
        <a:custGeom>
          <a:avLst/>
          <a:gdLst/>
          <a:ahLst/>
          <a:cxnLst/>
          <a:rect l="0" t="0" r="0" b="0"/>
          <a:pathLst>
            <a:path>
              <a:moveTo>
                <a:pt x="5085340" y="257127"/>
              </a:moveTo>
              <a:arcTo wR="3725322" hR="3725322" stAng="17484727" swAng="805469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D71E2-A5EA-48CA-B0A3-C40F2F6107AE}">
      <dsp:nvSpPr>
        <dsp:cNvPr id="0" name=""/>
        <dsp:cNvSpPr/>
      </dsp:nvSpPr>
      <dsp:spPr>
        <a:xfrm>
          <a:off x="0" y="6826"/>
          <a:ext cx="8762999" cy="2110680"/>
        </a:xfrm>
        <a:prstGeom prst="roundRect">
          <a:avLst/>
        </a:prstGeom>
        <a:solidFill>
          <a:srgbClr val="FF0000"/>
        </a:solidFill>
        <a:ln w="25400" cap="flat" cmpd="sng" algn="ctr">
          <a:noFill/>
          <a:prstDash val="solid"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/>
            <a:t>ছাত্র-ছাত্রীরা</a:t>
          </a:r>
          <a:r>
            <a:rPr lang="en-US" sz="4400" kern="1200" dirty="0" smtClean="0"/>
            <a:t> </a:t>
          </a:r>
          <a:r>
            <a:rPr lang="en-US" sz="4400" kern="1200" dirty="0" err="1" smtClean="0"/>
            <a:t>পর্বসমুহের</a:t>
          </a:r>
          <a:r>
            <a:rPr lang="en-US" sz="4400" kern="1200" dirty="0" smtClean="0"/>
            <a:t> </a:t>
          </a:r>
          <a:r>
            <a:rPr lang="en-US" sz="4400" kern="1200" dirty="0" err="1" smtClean="0"/>
            <a:t>বৈশিষ্ট্যগুলো</a:t>
          </a:r>
          <a:r>
            <a:rPr lang="en-US" sz="4400" kern="1200" dirty="0" smtClean="0"/>
            <a:t> </a:t>
          </a:r>
          <a:r>
            <a:rPr lang="en-US" sz="4400" kern="1200" dirty="0" err="1" smtClean="0"/>
            <a:t>তুলনামূলক</a:t>
          </a:r>
          <a:r>
            <a:rPr lang="en-US" sz="4400" kern="1200" dirty="0" smtClean="0"/>
            <a:t> </a:t>
          </a:r>
          <a:r>
            <a:rPr lang="en-US" sz="4400" kern="1200" dirty="0" err="1" smtClean="0"/>
            <a:t>আলোচনা</a:t>
          </a:r>
          <a:r>
            <a:rPr lang="en-US" sz="4400" kern="1200" dirty="0" smtClean="0"/>
            <a:t> </a:t>
          </a:r>
          <a:r>
            <a:rPr lang="en-US" sz="4400" kern="1200" dirty="0" err="1" smtClean="0"/>
            <a:t>করবে</a:t>
          </a:r>
          <a:r>
            <a:rPr lang="en-US" sz="4400" kern="1200" dirty="0" smtClean="0"/>
            <a:t>।</a:t>
          </a:r>
          <a:endParaRPr lang="en-US" sz="4400" kern="1200" dirty="0"/>
        </a:p>
      </dsp:txBody>
      <dsp:txXfrm>
        <a:off x="103035" y="109861"/>
        <a:ext cx="8556929" cy="1904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840568"/>
            <a:ext cx="1243584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5181600"/>
            <a:ext cx="102412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9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8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17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96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54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3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8189-10CB-4A24-9D6B-88DA903F054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9112-521F-4D7C-8EE7-5E89CB692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7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8189-10CB-4A24-9D6B-88DA903F054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9112-521F-4D7C-8EE7-5E89CB692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4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66185"/>
            <a:ext cx="329184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66185"/>
            <a:ext cx="963168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8189-10CB-4A24-9D6B-88DA903F054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9112-521F-4D7C-8EE7-5E89CB692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6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8189-10CB-4A24-9D6B-88DA903F054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9112-521F-4D7C-8EE7-5E89CB692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1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875867"/>
            <a:ext cx="12435840" cy="1816100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875618"/>
            <a:ext cx="12435840" cy="2000249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926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5852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377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170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9631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755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548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3409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8189-10CB-4A24-9D6B-88DA903F054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9112-521F-4D7C-8EE7-5E89CB692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7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33601"/>
            <a:ext cx="6461760" cy="6034617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2133601"/>
            <a:ext cx="6461760" cy="6034617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8189-10CB-4A24-9D6B-88DA903F054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9112-521F-4D7C-8EE7-5E89CB692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7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46817"/>
            <a:ext cx="6464301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899833"/>
            <a:ext cx="6464301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2046817"/>
            <a:ext cx="6466840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899833"/>
            <a:ext cx="6466840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8189-10CB-4A24-9D6B-88DA903F054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9112-521F-4D7C-8EE7-5E89CB692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2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8189-10CB-4A24-9D6B-88DA903F054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9112-521F-4D7C-8EE7-5E89CB692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4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8189-10CB-4A24-9D6B-88DA903F054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9112-521F-4D7C-8EE7-5E89CB692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0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64067"/>
            <a:ext cx="4813301" cy="1549400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64067"/>
            <a:ext cx="8178800" cy="780415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913467"/>
            <a:ext cx="4813301" cy="6254751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8189-10CB-4A24-9D6B-88DA903F054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9112-521F-4D7C-8EE7-5E89CB692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6400800"/>
            <a:ext cx="8778240" cy="75565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817033"/>
            <a:ext cx="8778240" cy="5486400"/>
          </a:xfrm>
        </p:spPr>
        <p:txBody>
          <a:bodyPr/>
          <a:lstStyle>
            <a:lvl1pPr marL="0" indent="0">
              <a:buNone/>
              <a:defRPr sz="4800"/>
            </a:lvl1pPr>
            <a:lvl2pPr marL="679262" indent="0">
              <a:buNone/>
              <a:defRPr sz="4200"/>
            </a:lvl2pPr>
            <a:lvl3pPr marL="1358524" indent="0">
              <a:buNone/>
              <a:defRPr sz="3600"/>
            </a:lvl3pPr>
            <a:lvl4pPr marL="2037786" indent="0">
              <a:buNone/>
              <a:defRPr sz="3000"/>
            </a:lvl4pPr>
            <a:lvl5pPr marL="2717048" indent="0">
              <a:buNone/>
              <a:defRPr sz="3000"/>
            </a:lvl5pPr>
            <a:lvl6pPr marL="3396310" indent="0">
              <a:buNone/>
              <a:defRPr sz="3000"/>
            </a:lvl6pPr>
            <a:lvl7pPr marL="4075572" indent="0">
              <a:buNone/>
              <a:defRPr sz="3000"/>
            </a:lvl7pPr>
            <a:lvl8pPr marL="4754834" indent="0">
              <a:buNone/>
              <a:defRPr sz="3000"/>
            </a:lvl8pPr>
            <a:lvl9pPr marL="5434096" indent="0">
              <a:buNone/>
              <a:defRPr sz="3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7156451"/>
            <a:ext cx="8778240" cy="1073149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8189-10CB-4A24-9D6B-88DA903F054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9112-521F-4D7C-8EE7-5E89CB692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3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  <a:prstGeom prst="rect">
            <a:avLst/>
          </a:prstGeom>
        </p:spPr>
        <p:txBody>
          <a:bodyPr vert="horz" lIns="135852" tIns="67926" rIns="135852" bIns="679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33601"/>
            <a:ext cx="13167360" cy="6034617"/>
          </a:xfrm>
          <a:prstGeom prst="rect">
            <a:avLst/>
          </a:prstGeom>
        </p:spPr>
        <p:txBody>
          <a:bodyPr vert="horz" lIns="135852" tIns="67926" rIns="135852" bIns="679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18189-10CB-4A24-9D6B-88DA903F054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8475134"/>
            <a:ext cx="4632960" cy="486833"/>
          </a:xfrm>
          <a:prstGeom prst="rect">
            <a:avLst/>
          </a:prstGeom>
        </p:spPr>
        <p:txBody>
          <a:bodyPr vert="horz" lIns="135852" tIns="67926" rIns="135852" bIns="67926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99112-521F-4D7C-8EE7-5E89CB692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23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1358524" rtl="0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9447" indent="-509447" algn="l" defTabSz="1358524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3801" indent="-424539" algn="l" defTabSz="1358524" rtl="0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698155" indent="-339631" algn="l" defTabSz="13585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77417" indent="-339631" algn="l" defTabSz="1358524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56679" indent="-339631" algn="l" defTabSz="1358524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35941" indent="-339631" algn="l" defTabSz="135852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15203" indent="-339631" algn="l" defTabSz="135852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94465" indent="-339631" algn="l" defTabSz="135852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73727" indent="-339631" algn="l" defTabSz="135852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9262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8524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7786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7048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6310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72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54834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4096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87%E0%A6%82%E0%A6%B0%E0%A7%87%E0%A6%9C%E0%A6%BF_%E0%A6%AD%E0%A6%BE%E0%A6%B7%E0%A6%BE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117600"/>
            <a:ext cx="9875520" cy="2322392"/>
          </a:xfrm>
          <a:prstGeom prst="rect">
            <a:avLst/>
          </a:prstGeom>
          <a:noFill/>
        </p:spPr>
        <p:txBody>
          <a:bodyPr wrap="square" lIns="135852" tIns="67926" rIns="135852" bIns="67926" rtlCol="0">
            <a:spAutoFit/>
          </a:bodyPr>
          <a:lstStyle/>
          <a:p>
            <a:pPr algn="ctr"/>
            <a:r>
              <a:rPr lang="en-US" sz="7100" b="1" spc="74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100" b="1" spc="74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100" b="1" spc="74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7100" b="1" spc="74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endParaRPr lang="en-US" sz="71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100" b="1" dirty="0" err="1">
                <a:ln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100" b="1" dirty="0">
              <a:ln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040" y="3340099"/>
            <a:ext cx="6339840" cy="37719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0"/>
            <a:ext cx="146304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0"/>
            <a:ext cx="0" cy="9144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630400" y="0"/>
            <a:ext cx="0" cy="9144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9144000"/>
            <a:ext cx="146304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14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45669" y="304800"/>
            <a:ext cx="7584331" cy="284561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135852" tIns="67926" rIns="135852" bIns="67926">
            <a:spAutoFit/>
          </a:bodyPr>
          <a:lstStyle/>
          <a:p>
            <a:r>
              <a:rPr lang="en-US" sz="8800" dirty="0" err="1" smtClean="0">
                <a:solidFill>
                  <a:schemeClr val="accent5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8800" dirty="0" smtClean="0">
                <a:solidFill>
                  <a:schemeClr val="accent5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8800" dirty="0" err="1" smtClean="0">
                <a:solidFill>
                  <a:schemeClr val="accent5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800" dirty="0" smtClean="0">
                <a:solidFill>
                  <a:schemeClr val="accent5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8800" dirty="0">
              <a:solidFill>
                <a:schemeClr val="accent5">
                  <a:lumMod val="7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95752199"/>
              </p:ext>
            </p:extLst>
          </p:nvPr>
        </p:nvGraphicFramePr>
        <p:xfrm>
          <a:off x="3962401" y="4809866"/>
          <a:ext cx="8762999" cy="2124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0" y="0"/>
            <a:ext cx="14630400" cy="381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38100"/>
            <a:ext cx="0" cy="91059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630400" y="38100"/>
            <a:ext cx="0" cy="91059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9144000"/>
            <a:ext cx="146304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495800" y="2057400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/>
              </a:rPr>
              <a:t>সময়ঃ</a:t>
            </a:r>
            <a:r>
              <a:rPr lang="en-US" sz="6000" dirty="0" smtClean="0">
                <a:latin typeface="NikoshBAN"/>
              </a:rPr>
              <a:t> ৭ </a:t>
            </a:r>
            <a:r>
              <a:rPr lang="en-US" sz="6000" dirty="0" err="1" smtClean="0">
                <a:latin typeface="NikoshBAN"/>
              </a:rPr>
              <a:t>মিনিট</a:t>
            </a:r>
            <a:endParaRPr lang="en-US" sz="60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6781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4126" y="1221913"/>
            <a:ext cx="6513874" cy="1245174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35852" tIns="67926" rIns="135852" bIns="67926">
            <a:spAutoFit/>
          </a:bodyPr>
          <a:lstStyle/>
          <a:p>
            <a:r>
              <a:rPr lang="bn-IN" sz="7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সারসংক্ষেপ </a:t>
            </a:r>
            <a:endParaRPr lang="en-US" sz="72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5735" y="4800600"/>
            <a:ext cx="7924800" cy="1200329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3600" dirty="0" err="1" smtClean="0">
                <a:latin typeface="NikoshBAN"/>
              </a:rPr>
              <a:t>পর্বসমুহের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উদাহরনসমুহের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বৈজ্ঞানিক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নাম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লিখ</a:t>
            </a:r>
            <a:r>
              <a:rPr lang="en-US" sz="3600" dirty="0" smtClean="0">
                <a:latin typeface="NikoshBAN"/>
              </a:rPr>
              <a:t>।</a:t>
            </a:r>
            <a:endParaRPr lang="en-US" sz="3600" dirty="0">
              <a:latin typeface="NikoshBAN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0"/>
            <a:ext cx="0" cy="9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0000" y="3200400"/>
            <a:ext cx="7772400" cy="1323439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4000" dirty="0" err="1" smtClean="0">
                <a:latin typeface="NikoshBAN"/>
              </a:rPr>
              <a:t>পর্বসমুহের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প্রানীগুলোর</a:t>
            </a:r>
            <a:r>
              <a:rPr lang="en-US" sz="4000" dirty="0" smtClean="0">
                <a:latin typeface="NikoshBAN"/>
              </a:rPr>
              <a:t>  </a:t>
            </a:r>
            <a:r>
              <a:rPr lang="en-US" sz="4000" dirty="0" err="1" smtClean="0">
                <a:latin typeface="NikoshBAN"/>
              </a:rPr>
              <a:t>চিহ্নিত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চিত্র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আঁক</a:t>
            </a:r>
            <a:r>
              <a:rPr lang="en-US" sz="4000" dirty="0" smtClean="0">
                <a:latin typeface="NikoshBAN"/>
              </a:rPr>
              <a:t>।</a:t>
            </a:r>
            <a:endParaRPr lang="en-US" sz="4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4630400" y="0"/>
            <a:ext cx="0" cy="9144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0"/>
            <a:ext cx="1463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0"/>
            <a:ext cx="0" cy="8991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9144000"/>
            <a:ext cx="1463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2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457200"/>
            <a:ext cx="6477000" cy="4169052"/>
          </a:xfrm>
          <a:prstGeom prst="rect">
            <a:avLst/>
          </a:prstGeom>
        </p:spPr>
        <p:txBody>
          <a:bodyPr wrap="square" lIns="135852" tIns="67926" rIns="135852" bIns="67926">
            <a:spAutoFit/>
          </a:bodyPr>
          <a:lstStyle/>
          <a:p>
            <a:pPr lvl="0"/>
            <a:r>
              <a:rPr lang="bn-IN" sz="131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13100" b="1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0"/>
            <a:ext cx="146304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630400" y="152400"/>
            <a:ext cx="0" cy="89916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0"/>
            <a:ext cx="0" cy="9144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0" y="9144000"/>
            <a:ext cx="14630400" cy="762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514600" y="4876800"/>
            <a:ext cx="10439400" cy="378565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800" dirty="0" err="1" smtClean="0">
                <a:latin typeface="NikoshBAN"/>
              </a:rPr>
              <a:t>প্রতিটি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পর্বের</a:t>
            </a:r>
            <a:r>
              <a:rPr lang="en-US" sz="4800" dirty="0" smtClean="0">
                <a:latin typeface="NikoshBAN"/>
              </a:rPr>
              <a:t> ৪ </a:t>
            </a:r>
            <a:r>
              <a:rPr lang="en-US" sz="4800" dirty="0" err="1" smtClean="0">
                <a:latin typeface="NikoshBAN"/>
              </a:rPr>
              <a:t>টি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করে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সনাক্তকারী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বৈশিষ্ট্য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লিখ</a:t>
            </a:r>
            <a:r>
              <a:rPr lang="en-US" sz="4800" dirty="0" smtClean="0">
                <a:latin typeface="NikoshBAN"/>
              </a:rPr>
              <a:t>।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800" dirty="0" err="1" smtClean="0">
                <a:latin typeface="NikoshBAN"/>
              </a:rPr>
              <a:t>মলাস্কা</a:t>
            </a:r>
            <a:r>
              <a:rPr lang="en-US" sz="4800" dirty="0" smtClean="0">
                <a:latin typeface="NikoshBAN"/>
              </a:rPr>
              <a:t> ও </a:t>
            </a:r>
            <a:r>
              <a:rPr lang="en-US" sz="4800" dirty="0" err="1" smtClean="0">
                <a:latin typeface="NikoshBAN"/>
              </a:rPr>
              <a:t>প্লাটিহেলমিনথেস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এর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মধ্যে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পার্থক্য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লিখ</a:t>
            </a:r>
            <a:r>
              <a:rPr lang="en-US" sz="4800" dirty="0" smtClean="0">
                <a:latin typeface="NikoshBAN"/>
              </a:rPr>
              <a:t>।</a:t>
            </a:r>
          </a:p>
          <a:p>
            <a:pPr marL="571500" indent="-571500">
              <a:buFont typeface="Wingdings" pitchFamily="2" charset="2"/>
              <a:buChar char="q"/>
            </a:pPr>
            <a:endParaRPr lang="en-US" sz="48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3334673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13760" y="1117601"/>
            <a:ext cx="8656320" cy="149139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135852" tIns="67926" rIns="135852" bIns="67926" rtlCol="0">
            <a:spAutoFit/>
          </a:bodyPr>
          <a:lstStyle/>
          <a:p>
            <a:r>
              <a:rPr lang="en-US" sz="8800" dirty="0" err="1">
                <a:solidFill>
                  <a:srgbClr val="00B050"/>
                </a:solidFill>
                <a:latin typeface="NikoshBAN"/>
              </a:rPr>
              <a:t>সবাইকে</a:t>
            </a:r>
            <a:r>
              <a:rPr lang="en-US" sz="8800" dirty="0">
                <a:solidFill>
                  <a:srgbClr val="00B050"/>
                </a:solidFill>
                <a:latin typeface="NikoshBAN"/>
              </a:rPr>
              <a:t> </a:t>
            </a:r>
            <a:r>
              <a:rPr lang="en-US" sz="8800" dirty="0" err="1">
                <a:solidFill>
                  <a:srgbClr val="00B050"/>
                </a:solidFill>
                <a:latin typeface="NikoshBAN"/>
              </a:rPr>
              <a:t>ধন্যবাদ</a:t>
            </a:r>
            <a:endParaRPr lang="en-US" sz="8800" dirty="0">
              <a:solidFill>
                <a:srgbClr val="00B050"/>
              </a:solidFill>
              <a:latin typeface="NikoshB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78" y="3200400"/>
            <a:ext cx="12268200" cy="507445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0" y="9144000"/>
            <a:ext cx="146304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0"/>
            <a:ext cx="0" cy="9144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0"/>
            <a:ext cx="14646613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630400" y="0"/>
            <a:ext cx="0" cy="9144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63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696" y="4541698"/>
            <a:ext cx="13850112" cy="4446051"/>
          </a:xfrm>
          <a:prstGeom prst="rect">
            <a:avLst/>
          </a:prstGeom>
          <a:noFill/>
        </p:spPr>
        <p:txBody>
          <a:bodyPr wrap="square" lIns="135852" tIns="67926" rIns="135852" bIns="67926" rtlCol="0">
            <a:spAutoFit/>
          </a:bodyPr>
          <a:lstStyle/>
          <a:p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মহিউদ্দিন</a:t>
            </a:r>
            <a:r>
              <a:rPr lang="bn-IN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প্রভাষক-</a:t>
            </a:r>
            <a:r>
              <a:rPr lang="en-US" sz="4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</a:t>
            </a:r>
            <a:endParaRPr lang="en-US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অধ্যক্ষ</a:t>
            </a:r>
            <a:r>
              <a:rPr lang="en-US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আবদুল</a:t>
            </a:r>
            <a:r>
              <a:rPr lang="en-US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মজিদ</a:t>
            </a:r>
            <a:r>
              <a:rPr lang="en-US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দেওয়ান</a:t>
            </a:r>
            <a:r>
              <a:rPr lang="en-US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কলেজ । </a:t>
            </a:r>
            <a:endParaRPr lang="en-US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ব্রাক্ষনপাড়া</a:t>
            </a:r>
            <a:r>
              <a:rPr lang="bn-IN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  </a:t>
            </a:r>
            <a:r>
              <a:rPr lang="en-US" sz="4000" b="1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bn-IN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4000" b="1" dirty="0" smtClean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আইডি</a:t>
            </a:r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১৩ ,</a:t>
            </a:r>
            <a:r>
              <a:rPr lang="en-US" sz="4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টিটিসি</a:t>
            </a:r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চট্রগ্রাম</a:t>
            </a:r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solidFill>
                  <a:srgbClr val="00B050"/>
                </a:solidFill>
              </a:rPr>
              <a:t>01864033616</a:t>
            </a:r>
          </a:p>
          <a:p>
            <a:r>
              <a:rPr lang="en-US" sz="4000" dirty="0">
                <a:solidFill>
                  <a:srgbClr val="00B050"/>
                </a:solidFill>
              </a:rPr>
              <a:t>mohipoet10@gmail.com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7"/>
          <a:stretch/>
        </p:blipFill>
        <p:spPr>
          <a:xfrm rot="5400000" flipH="1" flipV="1">
            <a:off x="1060175" y="168966"/>
            <a:ext cx="3922643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85244" y="4132850"/>
            <a:ext cx="533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n-IN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য়ঃ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n-BD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dk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IN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dk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dk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দ্বাদশ</a:t>
            </a:r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dk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dk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(০১)      </a:t>
            </a:r>
            <a:r>
              <a:rPr lang="bn-IN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dk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</a:t>
            </a:r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 </a:t>
            </a:r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704" y="-19878"/>
            <a:ext cx="14680096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0"/>
            <a:ext cx="0" cy="9144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630400" y="0"/>
            <a:ext cx="202096" cy="9144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2096" y="9144000"/>
            <a:ext cx="146304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591800" y="2057400"/>
            <a:ext cx="3689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/>
              </a:rPr>
              <a:t>পাঠ</a:t>
            </a:r>
            <a:r>
              <a:rPr lang="en-US" sz="40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/>
              </a:rPr>
              <a:t>পরিচিতি</a:t>
            </a:r>
            <a:endParaRPr lang="en-US" sz="4000" dirty="0">
              <a:solidFill>
                <a:srgbClr val="FF0000"/>
              </a:solidFill>
              <a:latin typeface="NikoshBAN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9067800" y="4572000"/>
            <a:ext cx="0" cy="3962055"/>
          </a:xfrm>
          <a:prstGeom prst="line">
            <a:avLst/>
          </a:prstGeom>
          <a:ln w="381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13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524000"/>
            <a:ext cx="3429000" cy="213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400" y="1524000"/>
            <a:ext cx="3073400" cy="2133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267200"/>
            <a:ext cx="3124200" cy="2152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235" y="4267200"/>
            <a:ext cx="3048000" cy="228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0" y="5334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/>
              </a:rPr>
              <a:t>কিছু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ছবি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দেখি</a:t>
            </a:r>
            <a:endParaRPr lang="en-US" sz="3600" dirty="0">
              <a:latin typeface="NikoshBAN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0"/>
            <a:ext cx="146304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0"/>
            <a:ext cx="0" cy="9144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630400" y="0"/>
            <a:ext cx="0" cy="9144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9144000"/>
            <a:ext cx="146304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79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320801"/>
            <a:ext cx="5516880" cy="1491396"/>
          </a:xfrm>
          <a:prstGeom prst="rect">
            <a:avLst/>
          </a:prstGeom>
          <a:noFill/>
        </p:spPr>
        <p:txBody>
          <a:bodyPr wrap="square" lIns="135852" tIns="67926" rIns="135852" bIns="67926" rtlCol="0">
            <a:spAutoFit/>
          </a:bodyPr>
          <a:lstStyle/>
          <a:p>
            <a:pPr marL="1143000" indent="-1143000">
              <a:buFont typeface="Wingdings" pitchFamily="2" charset="2"/>
              <a:buChar char="q"/>
            </a:pPr>
            <a:r>
              <a:rPr lang="en-US" sz="8800" dirty="0" err="1">
                <a:latin typeface="NikoshBAN"/>
              </a:rPr>
              <a:t>শিখনফল</a:t>
            </a:r>
            <a:endParaRPr lang="en-US" sz="88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49440" y="1320801"/>
            <a:ext cx="6949440" cy="6785152"/>
          </a:xfrm>
          <a:prstGeom prst="rect">
            <a:avLst/>
          </a:prstGeom>
          <a:noFill/>
        </p:spPr>
        <p:txBody>
          <a:bodyPr wrap="square" lIns="135852" tIns="67926" rIns="135852" bIns="67926" rtlCol="0">
            <a:sp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en-US" sz="4800" dirty="0" err="1" smtClean="0">
                <a:latin typeface="NikoshBAN"/>
              </a:rPr>
              <a:t>শ্রেনীবিন্যাস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কি</a:t>
            </a:r>
            <a:r>
              <a:rPr lang="en-US" sz="4800" dirty="0">
                <a:latin typeface="NikoshBAN"/>
              </a:rPr>
              <a:t> </a:t>
            </a:r>
            <a:r>
              <a:rPr lang="en-US" sz="4800" dirty="0" err="1">
                <a:latin typeface="NikoshBAN"/>
              </a:rPr>
              <a:t>বলতে</a:t>
            </a:r>
            <a:r>
              <a:rPr lang="en-US" sz="4800" dirty="0">
                <a:latin typeface="NikoshBAN"/>
              </a:rPr>
              <a:t> </a:t>
            </a:r>
            <a:r>
              <a:rPr lang="en-US" sz="4800" dirty="0" err="1">
                <a:latin typeface="NikoshBAN"/>
              </a:rPr>
              <a:t>পারবে</a:t>
            </a:r>
            <a:r>
              <a:rPr lang="en-US" sz="4800" dirty="0" smtClean="0">
                <a:latin typeface="NikoshBAN"/>
              </a:rPr>
              <a:t>।</a:t>
            </a:r>
          </a:p>
          <a:p>
            <a:pPr marL="685800" indent="-685800">
              <a:buFont typeface="Wingdings" pitchFamily="2" charset="2"/>
              <a:buChar char="q"/>
            </a:pPr>
            <a:r>
              <a:rPr lang="en-US" sz="4800" dirty="0" err="1" smtClean="0">
                <a:latin typeface="NikoshBAN"/>
              </a:rPr>
              <a:t>প্রাণিজগতের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পর্বসমুহের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নাম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বলতে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পারবে</a:t>
            </a:r>
            <a:r>
              <a:rPr lang="en-US" sz="4800" dirty="0" smtClean="0">
                <a:latin typeface="NikoshBAN"/>
              </a:rPr>
              <a:t>।</a:t>
            </a:r>
          </a:p>
          <a:p>
            <a:pPr marL="685800" indent="-685800">
              <a:buFont typeface="Wingdings" pitchFamily="2" charset="2"/>
              <a:buChar char="q"/>
            </a:pP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পর্বসমুহের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বৈশিষ্ট্য</a:t>
            </a:r>
            <a:r>
              <a:rPr lang="en-US" sz="4800" dirty="0" smtClean="0">
                <a:latin typeface="NikoshBAN"/>
              </a:rPr>
              <a:t>  </a:t>
            </a:r>
            <a:r>
              <a:rPr lang="en-US" sz="4800" dirty="0" err="1" smtClean="0">
                <a:latin typeface="NikoshBAN"/>
              </a:rPr>
              <a:t>বলতে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পারবে</a:t>
            </a:r>
            <a:r>
              <a:rPr lang="en-US" sz="4800" dirty="0" smtClean="0">
                <a:latin typeface="NikoshBAN"/>
              </a:rPr>
              <a:t>। </a:t>
            </a:r>
          </a:p>
          <a:p>
            <a:pPr marL="685800" indent="-685800">
              <a:buFont typeface="Wingdings" pitchFamily="2" charset="2"/>
              <a:buChar char="q"/>
            </a:pPr>
            <a:r>
              <a:rPr lang="en-US" sz="4800" dirty="0" err="1" smtClean="0">
                <a:latin typeface="NikoshBAN"/>
              </a:rPr>
              <a:t>কোন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প্রানী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কোন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পর্বের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উদাহরনসহ</a:t>
            </a:r>
            <a:r>
              <a:rPr lang="en-US" sz="4800" dirty="0">
                <a:latin typeface="NikoshBAN"/>
              </a:rPr>
              <a:t> </a:t>
            </a:r>
            <a:r>
              <a:rPr lang="en-US" sz="4800" dirty="0" err="1">
                <a:latin typeface="NikoshBAN"/>
              </a:rPr>
              <a:t>বলতে</a:t>
            </a:r>
            <a:r>
              <a:rPr lang="en-US" sz="4800" dirty="0">
                <a:latin typeface="NikoshBAN"/>
              </a:rPr>
              <a:t> </a:t>
            </a:r>
            <a:r>
              <a:rPr lang="en-US" sz="4800" dirty="0" err="1">
                <a:latin typeface="NikoshBAN"/>
              </a:rPr>
              <a:t>পারবে</a:t>
            </a:r>
            <a:r>
              <a:rPr lang="en-US" sz="4800" dirty="0">
                <a:latin typeface="NikoshBAN"/>
              </a:rPr>
              <a:t>।</a:t>
            </a:r>
          </a:p>
          <a:p>
            <a:pPr marL="685800" indent="-685800">
              <a:buFont typeface="Wingdings" pitchFamily="2" charset="2"/>
              <a:buChar char="v"/>
            </a:pPr>
            <a:endParaRPr lang="en-US" sz="4800" dirty="0">
              <a:latin typeface="NikoshBA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0"/>
            <a:ext cx="0" cy="9144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0"/>
            <a:ext cx="146304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630400" y="0"/>
            <a:ext cx="0" cy="9144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2400" y="9144000"/>
            <a:ext cx="144780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71600" y="3886200"/>
            <a:ext cx="4602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en-US" sz="4800" dirty="0" smtClean="0">
                <a:latin typeface="NikoshBAN"/>
              </a:rPr>
              <a:t>এ </a:t>
            </a:r>
            <a:r>
              <a:rPr lang="en-US" sz="4800" dirty="0" err="1" smtClean="0">
                <a:latin typeface="NikoshBAN"/>
              </a:rPr>
              <a:t>পাঠ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শেষে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শিক্ষার্থীরাঃ</a:t>
            </a:r>
            <a:endParaRPr lang="en-US" sz="48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8382931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48339"/>
            <a:ext cx="1327906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dirty="0">
                <a:latin typeface="NikoshBAN"/>
              </a:rPr>
              <a:t>জীবের পারস্পরিক সম্পর্ক এবং চারিত্রিক বৈশিষ্ট্যের </a:t>
            </a:r>
            <a:r>
              <a:rPr lang="as-IN" sz="3200" dirty="0">
                <a:latin typeface="NikoshBAN"/>
              </a:rPr>
              <a:t>মিল</a:t>
            </a:r>
            <a:r>
              <a:rPr lang="as-IN" dirty="0">
                <a:latin typeface="NikoshBAN"/>
              </a:rPr>
              <a:t> ও অমিলের ভিত্তিতে বিজ্ঞানসম্মত উপায়ে বিভিন্ন দল বা স্তর বা ধাপে পর্যায়ক্রমে সাজানো হয়। জীবজগৎকে ধাপে ধাপে বিন্যস্ত করার পদ্ধতিকে শ্রেণীবিন্যাস বলে।</a:t>
            </a:r>
            <a:endParaRPr lang="en-US" dirty="0">
              <a:latin typeface="Nikosh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866" y="2153055"/>
            <a:ext cx="6934200" cy="6781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34" y="2133600"/>
            <a:ext cx="6344866" cy="6781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Connector 6"/>
          <p:cNvCxnSpPr/>
          <p:nvPr/>
        </p:nvCxnSpPr>
        <p:spPr>
          <a:xfrm>
            <a:off x="0" y="0"/>
            <a:ext cx="146304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0"/>
            <a:ext cx="0" cy="9144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630400" y="0"/>
            <a:ext cx="0" cy="9144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9144000"/>
            <a:ext cx="146304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44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81486543"/>
              </p:ext>
            </p:extLst>
          </p:nvPr>
        </p:nvGraphicFramePr>
        <p:xfrm>
          <a:off x="457200" y="304800"/>
          <a:ext cx="13487400" cy="853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00800" y="4048285"/>
            <a:ext cx="20574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PHYLUM</a:t>
            </a:r>
            <a:endParaRPr lang="en-US" sz="40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7429500" y="1828800"/>
            <a:ext cx="0" cy="19812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429500" y="4756171"/>
            <a:ext cx="0" cy="286382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763000" y="4572000"/>
            <a:ext cx="8382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305800" y="4756171"/>
            <a:ext cx="1600200" cy="210182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458200" y="2819400"/>
            <a:ext cx="990600" cy="122888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5410200" y="2590800"/>
            <a:ext cx="990600" cy="145748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410200" y="4572000"/>
            <a:ext cx="8382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248400" y="4756171"/>
            <a:ext cx="838200" cy="194942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85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8F252F-50FE-49AC-8F99-EC0D79A1A2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5B8F252F-50FE-49AC-8F99-EC0D79A1A2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9EFF1-BE22-43DB-9823-F68B4677B9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73F9EFF1-BE22-43DB-9823-F68B4677B9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BC5282-2C54-466A-ACCA-E8DB79E2F2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BDBC5282-2C54-466A-ACCA-E8DB79E2F2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4A68A6-199B-4960-97A0-5D520B936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dgm id="{284A68A6-199B-4960-97A0-5D520B936D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318308-908C-4705-A0D8-79CC303322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6C318308-908C-4705-A0D8-79CC303322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DAE8CC-39CC-4A91-B534-5DCDC972E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27DAE8CC-39CC-4A91-B534-5DCDC972E4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6AC306-2B89-4103-959C-700C020B6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3F6AC306-2B89-4103-959C-700C020B64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F04A6F-F2E3-4B08-9966-D3F310164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A0F04A6F-F2E3-4B08-9966-D3F310164D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339934-5E31-4990-8378-DB7A23632F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C9339934-5E31-4990-8378-DB7A23632F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A9AF57-EF2F-4E3B-91CD-1948457B3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">
                                            <p:graphicEl>
                                              <a:dgm id="{48A9AF57-EF2F-4E3B-91CD-1948457B3D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83B821-3140-48C1-AF27-FF3996232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CC83B821-3140-48C1-AF27-FF39962320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63AA8A-830F-4A4F-8724-3AD4522478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">
                                            <p:graphicEl>
                                              <a:dgm id="{E763AA8A-830F-4A4F-8724-3AD4522478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CF4D2B-8358-419D-98C2-A4E8A11951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2">
                                            <p:graphicEl>
                                              <a:dgm id="{86CF4D2B-8358-419D-98C2-A4E8A11951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4B0B61-3FC6-42CE-BD43-75462E7306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2">
                                            <p:graphicEl>
                                              <a:dgm id="{E24B0B61-3FC6-42CE-BD43-75462E7306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609E65-915B-4EC9-9AE3-454CE36BE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2">
                                            <p:graphicEl>
                                              <a:dgm id="{A7609E65-915B-4EC9-9AE3-454CE36BE9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FC42E8-A1D0-45C5-9D8B-3AF768341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2">
                                            <p:graphicEl>
                                              <a:dgm id="{58FC42E8-A1D0-45C5-9D8B-3AF768341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1" y="5486400"/>
            <a:ext cx="2941320" cy="2173253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 rot="10800000" flipV="1">
            <a:off x="4754216" y="1434642"/>
            <a:ext cx="8630820" cy="6986528"/>
          </a:xfrm>
          <a:prstGeom prst="rect">
            <a:avLst/>
          </a:prstGeom>
          <a:ln w="76200">
            <a:solidFill>
              <a:srgbClr val="FFFF00"/>
            </a:solidFill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/>
              <a:cs typeface="Arial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bn-I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Vrinda"/>
              </a:rPr>
              <a:t>দেহে নালিকাতন্ত্র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Arial" charset="0"/>
              </a:rPr>
              <a:t>(Canal system) </a:t>
            </a:r>
            <a:r>
              <a:rPr kumimoji="0" lang="bn-I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Vrinda"/>
              </a:rPr>
              <a:t>বর্তমা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Vrinda"/>
              </a:rPr>
              <a:t>ন</a:t>
            </a:r>
            <a:r>
              <a:rPr kumimoji="0" lang="bn-I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Vrinda"/>
              </a:rPr>
              <a:t>।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Arial" charset="0"/>
              </a:rPr>
              <a:t>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bn-I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Vrinda"/>
              </a:rPr>
              <a:t>দেহের অভ্যন্তরে কোয়ানোসাইট কোষ দ্বারা আবৃত স্পঞ্জোসিল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Arial" charset="0"/>
              </a:rPr>
              <a:t>(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Arial" charset="0"/>
              </a:rPr>
              <a:t>Spongocoel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Arial" charset="0"/>
              </a:rPr>
              <a:t>) </a:t>
            </a:r>
            <a:r>
              <a:rPr kumimoji="0" lang="bn-I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Vrinda"/>
              </a:rPr>
              <a:t>নামক প্রশস্ত গহ্বর বর্তমান যা অসক্যুলাম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Arial" charset="0"/>
              </a:rPr>
              <a:t>(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Arial" charset="0"/>
              </a:rPr>
              <a:t>Osculum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Arial" charset="0"/>
              </a:rPr>
              <a:t>) </a:t>
            </a:r>
            <a:r>
              <a:rPr kumimoji="0" lang="bn-I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Vrinda"/>
              </a:rPr>
              <a:t>নামক বড় আকারের ছিদ্রের মাধ্যমে বাহিরে উন্মুক্ত।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Arial" charset="0"/>
              </a:rPr>
              <a:t>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bn-I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Vrinda"/>
              </a:rPr>
              <a:t>দেহপ্রাচীর অস্টিয়া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Arial" charset="0"/>
              </a:rPr>
              <a:t>(Ostia) </a:t>
            </a:r>
            <a:r>
              <a:rPr kumimoji="0" lang="bn-I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Vrinda"/>
              </a:rPr>
              <a:t>নামক অসংখ্য ক্ষুদ্রাকৃতির ছিদ্র বিশিষ্ট</a:t>
            </a:r>
            <a:r>
              <a:rPr lang="en-US" sz="3200" b="1" dirty="0">
                <a:latin typeface="NikoshBAN"/>
                <a:cs typeface="Arial" charset="0"/>
              </a:rPr>
              <a:t>।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/>
              <a:cs typeface="Arial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bn-I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Vrinda"/>
              </a:rPr>
              <a:t>এদের দেহ ফুলদানি আকৃতির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Arial" charset="0"/>
              </a:rPr>
              <a:t>(Vase-like), </a:t>
            </a:r>
            <a:r>
              <a:rPr kumimoji="0" lang="bn-I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Vrinda"/>
              </a:rPr>
              <a:t>সিলিন্ডার আকৃতির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Arial" charset="0"/>
              </a:rPr>
              <a:t>(Cylindrical), </a:t>
            </a:r>
            <a:r>
              <a:rPr kumimoji="0" lang="bn-I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Vrinda"/>
              </a:rPr>
              <a:t>নলাকার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Arial" charset="0"/>
              </a:rPr>
              <a:t>(Tubular),</a:t>
            </a:r>
            <a:r>
              <a:rPr kumimoji="0" lang="bn-I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Vrinda"/>
              </a:rPr>
              <a:t>।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/>
              <a:cs typeface="Arial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bn-I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Vrinda"/>
              </a:rPr>
              <a:t>দেহপ্রাচীর দ্বিস্তর বিশিষ্ট।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Arial" charset="0"/>
              </a:rPr>
              <a:t>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bn-I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Vrinda"/>
              </a:rPr>
              <a:t>দেহে মুখছিদ্র বা পায়ুছিদ্র থাকে না।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Arial" charset="0"/>
              </a:rPr>
              <a:t>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bn-I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Vrinda"/>
              </a:rPr>
              <a:t>এরা একাকী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Arial" charset="0"/>
              </a:rPr>
              <a:t>(Solitary) </a:t>
            </a:r>
            <a:r>
              <a:rPr kumimoji="0" lang="bn-I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Vrinda"/>
              </a:rPr>
              <a:t>অথবা উপনিবেশ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Arial" charset="0"/>
              </a:rPr>
              <a:t>(Colonial) </a:t>
            </a:r>
            <a:r>
              <a:rPr kumimoji="0" lang="bn-I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Vrinda"/>
              </a:rPr>
              <a:t>গঠন করে অবস্থান করে।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/>
                <a:cs typeface="Arial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1201" y="381000"/>
            <a:ext cx="7088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b="1" dirty="0"/>
              <a:t>পরিফেরা</a:t>
            </a:r>
            <a:r>
              <a:rPr lang="as-IN" sz="3600" dirty="0"/>
              <a:t> (</a:t>
            </a:r>
            <a:r>
              <a:rPr lang="as-IN" sz="3600" dirty="0">
                <a:hlinkClick r:id="rId3" tooltip="ইংরেজি ভাষা"/>
              </a:rPr>
              <a:t>ইংরেজি</a:t>
            </a:r>
            <a:r>
              <a:rPr lang="as-IN" sz="3600" dirty="0"/>
              <a:t>: :</a:t>
            </a:r>
            <a:r>
              <a:rPr lang="en-US" sz="3600" b="1" dirty="0" err="1"/>
              <a:t>Porifera</a:t>
            </a:r>
            <a:r>
              <a:rPr lang="en-US" sz="3600" dirty="0"/>
              <a:t>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1767" y="7659653"/>
            <a:ext cx="2971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/>
              <a:t>Spongilla</a:t>
            </a:r>
            <a:r>
              <a:rPr lang="en-US" b="1" i="1" dirty="0"/>
              <a:t> </a:t>
            </a:r>
            <a:r>
              <a:rPr lang="en-US" b="1" i="1" dirty="0" err="1"/>
              <a:t>lacustris</a:t>
            </a:r>
            <a:endParaRPr lang="en-US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0"/>
            <a:ext cx="146304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0"/>
            <a:ext cx="0" cy="9144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630400" y="0"/>
            <a:ext cx="0" cy="9144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9144000"/>
            <a:ext cx="146304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51" y="1434642"/>
            <a:ext cx="3040380" cy="313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85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170" y="5729287"/>
            <a:ext cx="3206230" cy="23145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19080" y="1676400"/>
            <a:ext cx="9701719" cy="5493812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as-IN" b="1" dirty="0">
                <a:latin typeface="NikoshBAN"/>
              </a:rPr>
              <a:t>দ্বিস্তরীয় (</a:t>
            </a:r>
            <a:r>
              <a:rPr lang="en-US" b="1" dirty="0">
                <a:latin typeface="NikoshBAN"/>
              </a:rPr>
              <a:t>Diploblastic) </a:t>
            </a:r>
            <a:r>
              <a:rPr lang="as-IN" b="1" dirty="0">
                <a:latin typeface="NikoshBAN"/>
              </a:rPr>
              <a:t>প্রাণী অর্থাৎ এদের ভ্রূণ দ্বিস্তর বিশিষ্ট। বাহিরের স্তর এক্টোডার্ম (</a:t>
            </a:r>
            <a:r>
              <a:rPr lang="en-US" b="1" dirty="0">
                <a:latin typeface="NikoshBAN"/>
              </a:rPr>
              <a:t>Ectoderm) </a:t>
            </a:r>
            <a:r>
              <a:rPr lang="as-IN" b="1" dirty="0">
                <a:latin typeface="NikoshBAN"/>
              </a:rPr>
              <a:t>এবং ভেতরের স্তর এন্ডোডার্ম (</a:t>
            </a:r>
            <a:r>
              <a:rPr lang="en-US" b="1" dirty="0">
                <a:latin typeface="NikoshBAN"/>
              </a:rPr>
              <a:t>Endoderm)। </a:t>
            </a:r>
            <a:r>
              <a:rPr lang="as-IN" b="1" dirty="0">
                <a:latin typeface="NikoshBAN"/>
              </a:rPr>
              <a:t>এই দুই </a:t>
            </a:r>
            <a:r>
              <a:rPr lang="as-IN" b="1" dirty="0" smtClean="0">
                <a:latin typeface="NikoshBAN"/>
              </a:rPr>
              <a:t>কো</a:t>
            </a:r>
            <a:r>
              <a:rPr lang="en-US" b="1" dirty="0" smtClean="0">
                <a:latin typeface="NikoshBAN"/>
              </a:rPr>
              <a:t>ষ</a:t>
            </a:r>
            <a:r>
              <a:rPr lang="as-IN" b="1" dirty="0" smtClean="0">
                <a:latin typeface="NikoshBAN"/>
              </a:rPr>
              <a:t>স্তরের </a:t>
            </a:r>
            <a:r>
              <a:rPr lang="as-IN" b="1" dirty="0">
                <a:latin typeface="NikoshBAN"/>
              </a:rPr>
              <a:t>মধ্যে তরল জেলির মতো </a:t>
            </a:r>
            <a:r>
              <a:rPr lang="as-IN" b="1" dirty="0" smtClean="0">
                <a:latin typeface="NikoshBAN"/>
              </a:rPr>
              <a:t>অকো</a:t>
            </a:r>
            <a:r>
              <a:rPr lang="en-US" b="1" dirty="0" err="1" smtClean="0">
                <a:latin typeface="NikoshBAN"/>
              </a:rPr>
              <a:t>ষী</a:t>
            </a:r>
            <a:r>
              <a:rPr lang="as-IN" b="1" dirty="0" smtClean="0">
                <a:latin typeface="NikoshBAN"/>
              </a:rPr>
              <a:t>য় </a:t>
            </a:r>
            <a:r>
              <a:rPr lang="as-IN" b="1" dirty="0">
                <a:latin typeface="NikoshBAN"/>
              </a:rPr>
              <a:t>মেসোগ্লিয়া (</a:t>
            </a:r>
            <a:r>
              <a:rPr lang="en-US" b="1" dirty="0" err="1">
                <a:latin typeface="NikoshBAN"/>
              </a:rPr>
              <a:t>Mesoglea</a:t>
            </a:r>
            <a:r>
              <a:rPr lang="en-US" b="1" dirty="0">
                <a:latin typeface="NikoshBAN"/>
              </a:rPr>
              <a:t>) </a:t>
            </a:r>
            <a:r>
              <a:rPr lang="as-IN" b="1" dirty="0">
                <a:latin typeface="NikoshBAN"/>
              </a:rPr>
              <a:t>নামে ধাত্র বা পদার্থ থাকে।।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as-IN" b="1" dirty="0" smtClean="0">
                <a:latin typeface="NikoshBAN"/>
              </a:rPr>
              <a:t> </a:t>
            </a:r>
            <a:r>
              <a:rPr lang="as-IN" b="1" dirty="0">
                <a:latin typeface="NikoshBAN"/>
              </a:rPr>
              <a:t>দেহের ভেতরে প্রশস্ত গহ্বর যা গ্যাস্ট্রোভ্যাস্কুলার গহ্বর (</a:t>
            </a:r>
            <a:r>
              <a:rPr lang="en-US" b="1" dirty="0" err="1">
                <a:latin typeface="NikoshBAN"/>
              </a:rPr>
              <a:t>Gastrovascular</a:t>
            </a:r>
            <a:r>
              <a:rPr lang="en-US" b="1" dirty="0">
                <a:latin typeface="NikoshBAN"/>
              </a:rPr>
              <a:t> cavity) </a:t>
            </a:r>
            <a:r>
              <a:rPr lang="as-IN" b="1" dirty="0">
                <a:latin typeface="NikoshBAN"/>
              </a:rPr>
              <a:t>বা সিলেন্টেরন (</a:t>
            </a:r>
            <a:r>
              <a:rPr lang="en-US" b="1" dirty="0">
                <a:latin typeface="NikoshBAN"/>
              </a:rPr>
              <a:t>Coelenteron) </a:t>
            </a:r>
            <a:r>
              <a:rPr lang="as-IN" b="1" dirty="0">
                <a:latin typeface="NikoshBAN"/>
              </a:rPr>
              <a:t>নামে </a:t>
            </a:r>
            <a:r>
              <a:rPr lang="as-IN" b="1" dirty="0" smtClean="0">
                <a:latin typeface="NikoshBAN"/>
              </a:rPr>
              <a:t>পরিচিত।</a:t>
            </a:r>
            <a:endParaRPr lang="as-IN" b="1" dirty="0">
              <a:latin typeface="NikoshBAN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as-IN" b="1" dirty="0">
                <a:latin typeface="NikoshBAN"/>
              </a:rPr>
              <a:t>দেহঅরীয় প্রতিসম (</a:t>
            </a:r>
            <a:r>
              <a:rPr lang="en-US" b="1" dirty="0">
                <a:latin typeface="NikoshBAN"/>
              </a:rPr>
              <a:t>Radial symmetry</a:t>
            </a:r>
            <a:r>
              <a:rPr lang="en-US" b="1" dirty="0" smtClean="0">
                <a:latin typeface="NikoshBAN"/>
              </a:rPr>
              <a:t>)</a:t>
            </a:r>
            <a:r>
              <a:rPr lang="as-IN" b="1" dirty="0" smtClean="0">
                <a:latin typeface="NikoshBAN"/>
              </a:rPr>
              <a:t>।</a:t>
            </a:r>
            <a:endParaRPr lang="as-IN" b="1" dirty="0">
              <a:latin typeface="NikoshBAN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as-IN" b="1" dirty="0">
                <a:latin typeface="NikoshBAN"/>
              </a:rPr>
              <a:t>বহিঃ দেহত্বকে (</a:t>
            </a:r>
            <a:r>
              <a:rPr lang="en-US" b="1" dirty="0">
                <a:latin typeface="NikoshBAN"/>
              </a:rPr>
              <a:t>Epidermis) </a:t>
            </a:r>
            <a:r>
              <a:rPr lang="as-IN" b="1" dirty="0">
                <a:latin typeface="NikoshBAN"/>
              </a:rPr>
              <a:t>মুখছিদ্রকে ঘিরে প্রচুর পরিমাণে নিডোব্লাস্ট (</a:t>
            </a:r>
            <a:r>
              <a:rPr lang="en-US" b="1" dirty="0" err="1">
                <a:latin typeface="NikoshBAN"/>
              </a:rPr>
              <a:t>Cnidoblast</a:t>
            </a:r>
            <a:r>
              <a:rPr lang="en-US" b="1" dirty="0">
                <a:latin typeface="NikoshBAN"/>
              </a:rPr>
              <a:t>) </a:t>
            </a:r>
            <a:r>
              <a:rPr lang="as-IN" b="1" dirty="0">
                <a:latin typeface="NikoshBAN"/>
              </a:rPr>
              <a:t>নামক কোষ </a:t>
            </a:r>
            <a:r>
              <a:rPr lang="as-IN" b="1" dirty="0" smtClean="0">
                <a:latin typeface="NikoshBAN"/>
              </a:rPr>
              <a:t>বর্তমান।</a:t>
            </a:r>
            <a:endParaRPr lang="as-IN" b="1" dirty="0">
              <a:latin typeface="NikoshBAN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as-IN" b="1" dirty="0">
                <a:latin typeface="NikoshBAN"/>
              </a:rPr>
              <a:t>আসিলোমেট (</a:t>
            </a:r>
            <a:r>
              <a:rPr lang="en-US" b="1" dirty="0">
                <a:latin typeface="NikoshBAN"/>
              </a:rPr>
              <a:t>Acoelomate) </a:t>
            </a:r>
            <a:r>
              <a:rPr lang="as-IN" b="1" dirty="0">
                <a:latin typeface="NikoshBAN"/>
              </a:rPr>
              <a:t>প্রাণী, অর্থাৎ দেহগহ্বর বা সিলোম এখানে অনুপস্থিত</a:t>
            </a:r>
            <a:r>
              <a:rPr lang="as-IN" b="1" dirty="0" smtClean="0">
                <a:latin typeface="NikoshBAN"/>
              </a:rPr>
              <a:t>।</a:t>
            </a:r>
            <a:endParaRPr lang="as-IN" b="1" dirty="0">
              <a:latin typeface="NikoshBAN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as-IN" b="1" dirty="0">
                <a:latin typeface="NikoshBAN"/>
              </a:rPr>
              <a:t>সংবহনতন্ত্র, শ্বসনতন্ত্র ও রেচনতন্ত্র অনুপস্থিত।</a:t>
            </a:r>
          </a:p>
          <a:p>
            <a:endParaRPr lang="as-IN" b="1" dirty="0">
              <a:latin typeface="Nikosh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9402" y="457200"/>
            <a:ext cx="457499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b="1" dirty="0" smtClean="0"/>
              <a:t>নিডারিয়া</a:t>
            </a:r>
            <a:r>
              <a:rPr lang="en-US" b="1" dirty="0" smtClean="0"/>
              <a:t>(</a:t>
            </a:r>
            <a:r>
              <a:rPr lang="en-US" b="1" dirty="0" err="1" smtClean="0"/>
              <a:t>Cnadaria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37170" y="8458200"/>
            <a:ext cx="335863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Hydra Vulgaris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29817" y="0"/>
            <a:ext cx="146304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0"/>
            <a:ext cx="0" cy="9144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630400" y="0"/>
            <a:ext cx="0" cy="9144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9144000"/>
            <a:ext cx="10896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-304800" y="94488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9144000"/>
            <a:ext cx="146304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170" y="1524000"/>
            <a:ext cx="318191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51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" y="4953000"/>
            <a:ext cx="4267200" cy="228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29400" y="1676400"/>
            <a:ext cx="7086600" cy="747897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as-IN" sz="3200" b="1" dirty="0"/>
              <a:t>দেহ নলাকার বা সুতোর মতো, অখণ্ডিত, দু-প্রান্ত সুচালো।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as-IN" sz="3200" b="1" dirty="0"/>
              <a:t>দেহ দ্বিপার্শ্বীয় প্রতিসম এবং শক্ত কিউটিকল দিয়ে ঢাকা।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as-IN" sz="3200" b="1" dirty="0"/>
              <a:t>এরা ত্রিস্তর বিশিষ্ট (</a:t>
            </a:r>
            <a:r>
              <a:rPr lang="en-US" sz="3200" b="1" dirty="0" err="1"/>
              <a:t>Triplobalstic</a:t>
            </a:r>
            <a:r>
              <a:rPr lang="en-US" sz="3200" b="1" dirty="0"/>
              <a:t>) </a:t>
            </a:r>
            <a:r>
              <a:rPr lang="as-IN" sz="3200" b="1" dirty="0" smtClean="0"/>
              <a:t>প্রাণী।</a:t>
            </a:r>
            <a:endParaRPr lang="as-IN" sz="3200" b="1" dirty="0"/>
          </a:p>
          <a:p>
            <a:pPr marL="457200" indent="-457200">
              <a:buFont typeface="Wingdings" pitchFamily="2" charset="2"/>
              <a:buChar char="v"/>
            </a:pPr>
            <a:r>
              <a:rPr lang="as-IN" sz="3200" b="1" dirty="0"/>
              <a:t>দেহ-গহ্বরকে সিউডো-সিলোম (</a:t>
            </a:r>
            <a:r>
              <a:rPr lang="en-US" sz="3200" b="1" dirty="0"/>
              <a:t>pseudo-coelom) </a:t>
            </a:r>
            <a:r>
              <a:rPr lang="as-IN" sz="3200" b="1" dirty="0"/>
              <a:t>বা ছদ্ম দেহগহ্বর বলে।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as-IN" sz="3200" b="1" dirty="0"/>
              <a:t>অন্ত্র সরল প্রকৃতির ও পায়ুছিদ্র বর্তমান।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as-IN" sz="3200" b="1" dirty="0"/>
              <a:t>শ্বসনতন্ত্র ও সংবহনতন্ত্র অনুপস্থিত।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as-IN" sz="3200" b="1" dirty="0"/>
              <a:t>কয়েকটি রেচননালি দিয়ে রেচনতন্ত্র গঠিত হয়</a:t>
            </a:r>
            <a:r>
              <a:rPr lang="as-IN" sz="3200" b="1" dirty="0" smtClean="0"/>
              <a:t>।</a:t>
            </a:r>
            <a:endParaRPr lang="as-IN" sz="3200" b="1" dirty="0"/>
          </a:p>
          <a:p>
            <a:pPr marL="457200" indent="-457200">
              <a:buFont typeface="Wingdings" pitchFamily="2" charset="2"/>
              <a:buChar char="v"/>
            </a:pPr>
            <a:r>
              <a:rPr lang="as-IN" sz="3200" b="1" dirty="0"/>
              <a:t>শুধুমাত্র যৌন জনন ঘটে, অযৌন জনন ঘটে না</a:t>
            </a:r>
            <a:r>
              <a:rPr lang="as-IN" sz="3200" b="1" dirty="0" smtClean="0"/>
              <a:t>।</a:t>
            </a:r>
            <a:endParaRPr lang="as-IN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89960" y="762000"/>
            <a:ext cx="4968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b="1" dirty="0" smtClean="0"/>
              <a:t>নেমাটোডা</a:t>
            </a:r>
            <a:r>
              <a:rPr lang="en-US" b="1" dirty="0" smtClean="0"/>
              <a:t>  (</a:t>
            </a:r>
            <a:r>
              <a:rPr lang="en-US" b="1" dirty="0" err="1" smtClean="0"/>
              <a:t>Nematoda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2520" y="7239000"/>
            <a:ext cx="39928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/>
              <a:t>Ascaris</a:t>
            </a:r>
            <a:r>
              <a:rPr lang="en-US" b="1" i="1" dirty="0"/>
              <a:t> </a:t>
            </a:r>
            <a:r>
              <a:rPr lang="en-US" b="1" i="1" dirty="0" err="1"/>
              <a:t>lumbricoides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1" y="2057400"/>
            <a:ext cx="4416742" cy="2158156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0"/>
            <a:ext cx="146304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0"/>
            <a:ext cx="0" cy="915537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630400" y="0"/>
            <a:ext cx="0" cy="9144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2400" y="9144000"/>
            <a:ext cx="144780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97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457</Words>
  <Application>Microsoft Office PowerPoint</Application>
  <PresentationFormat>Custom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bpo-comilla</dc:creator>
  <cp:lastModifiedBy>bpo-comilla</cp:lastModifiedBy>
  <cp:revision>76</cp:revision>
  <dcterms:created xsi:type="dcterms:W3CDTF">2019-11-22T13:43:43Z</dcterms:created>
  <dcterms:modified xsi:type="dcterms:W3CDTF">2019-11-25T04:26:11Z</dcterms:modified>
</cp:coreProperties>
</file>