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60" r:id="rId3"/>
    <p:sldId id="261" r:id="rId4"/>
    <p:sldId id="262" r:id="rId5"/>
    <p:sldId id="275" r:id="rId6"/>
    <p:sldId id="265" r:id="rId7"/>
    <p:sldId id="266" r:id="rId8"/>
    <p:sldId id="267" r:id="rId9"/>
    <p:sldId id="268" r:id="rId10"/>
    <p:sldId id="259" r:id="rId11"/>
    <p:sldId id="269" r:id="rId12"/>
    <p:sldId id="270" r:id="rId13"/>
    <p:sldId id="271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F5F5F"/>
    <a:srgbClr val="D6009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0" d="100"/>
          <a:sy n="60" d="100"/>
        </p:scale>
        <p:origin x="1326" y="4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CF3686D-BB88-4D03-B6F0-A74E10BD53E1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FA5C0FB0-129A-40E7-872E-B83B5F5D379C}">
      <dgm:prSet phldrT="[Text]" custT="1"/>
      <dgm:spPr/>
      <dgm:t>
        <a:bodyPr/>
        <a:lstStyle/>
        <a:p>
          <a:r>
            <a:rPr lang="en-US" sz="2400" dirty="0" smtClean="0"/>
            <a:t>WELDING POSITION</a:t>
          </a:r>
        </a:p>
        <a:p>
          <a:r>
            <a:rPr lang="en-US" sz="1800" dirty="0" smtClean="0"/>
            <a:t>(PLATE)</a:t>
          </a:r>
          <a:endParaRPr lang="en-US" sz="1800" dirty="0"/>
        </a:p>
      </dgm:t>
    </dgm:pt>
    <dgm:pt modelId="{27F7785C-F09F-488C-9D00-DEBFBB874499}" type="parTrans" cxnId="{5DC39E98-8D3C-4F4B-A415-0F6592A985BD}">
      <dgm:prSet/>
      <dgm:spPr/>
      <dgm:t>
        <a:bodyPr/>
        <a:lstStyle/>
        <a:p>
          <a:endParaRPr lang="en-US"/>
        </a:p>
      </dgm:t>
    </dgm:pt>
    <dgm:pt modelId="{4EAD0057-9FB2-4586-9F81-125DF7E1BDE4}" type="sibTrans" cxnId="{5DC39E98-8D3C-4F4B-A415-0F6592A985BD}">
      <dgm:prSet/>
      <dgm:spPr/>
      <dgm:t>
        <a:bodyPr/>
        <a:lstStyle/>
        <a:p>
          <a:endParaRPr lang="en-US"/>
        </a:p>
      </dgm:t>
    </dgm:pt>
    <dgm:pt modelId="{2ABDC814-210C-495B-A135-AE0522281E01}">
      <dgm:prSet phldrT="[Text]" custT="1"/>
      <dgm:spPr/>
      <dgm:t>
        <a:bodyPr/>
        <a:lstStyle/>
        <a:p>
          <a:r>
            <a:rPr lang="en-US" sz="2000" dirty="0" smtClean="0"/>
            <a:t>FLAT</a:t>
          </a:r>
          <a:endParaRPr lang="en-US" sz="2000" dirty="0"/>
        </a:p>
      </dgm:t>
    </dgm:pt>
    <dgm:pt modelId="{ED6ADAD2-D28D-49D7-8584-7C14F615BA49}" type="parTrans" cxnId="{6B9062DE-4C1A-42D9-A6BD-9D1CB0BE1076}">
      <dgm:prSet/>
      <dgm:spPr/>
      <dgm:t>
        <a:bodyPr/>
        <a:lstStyle/>
        <a:p>
          <a:endParaRPr lang="en-US"/>
        </a:p>
      </dgm:t>
    </dgm:pt>
    <dgm:pt modelId="{D4233960-D1B9-4C40-A53D-B57657156D57}" type="sibTrans" cxnId="{6B9062DE-4C1A-42D9-A6BD-9D1CB0BE1076}">
      <dgm:prSet/>
      <dgm:spPr/>
      <dgm:t>
        <a:bodyPr/>
        <a:lstStyle/>
        <a:p>
          <a:endParaRPr lang="en-US"/>
        </a:p>
      </dgm:t>
    </dgm:pt>
    <dgm:pt modelId="{45952718-B015-4F57-A8C3-C7EE3D0ED6C1}">
      <dgm:prSet phldrT="[Text]" custT="1"/>
      <dgm:spPr/>
      <dgm:t>
        <a:bodyPr/>
        <a:lstStyle/>
        <a:p>
          <a:r>
            <a:rPr lang="en-US" sz="2000" dirty="0" smtClean="0"/>
            <a:t>OVERHEAD</a:t>
          </a:r>
          <a:endParaRPr lang="en-US" sz="2000" dirty="0"/>
        </a:p>
      </dgm:t>
    </dgm:pt>
    <dgm:pt modelId="{F9A813C3-CEDF-4FFA-BED6-022D6ADF8E3F}" type="parTrans" cxnId="{49FAB053-0BE7-47ED-BE7A-79A79315B0CE}">
      <dgm:prSet/>
      <dgm:spPr/>
      <dgm:t>
        <a:bodyPr/>
        <a:lstStyle/>
        <a:p>
          <a:endParaRPr lang="en-US"/>
        </a:p>
      </dgm:t>
    </dgm:pt>
    <dgm:pt modelId="{EEA62595-3CD0-4B1B-8269-6BD90FD4A686}" type="sibTrans" cxnId="{49FAB053-0BE7-47ED-BE7A-79A79315B0CE}">
      <dgm:prSet/>
      <dgm:spPr/>
      <dgm:t>
        <a:bodyPr/>
        <a:lstStyle/>
        <a:p>
          <a:endParaRPr lang="en-US"/>
        </a:p>
      </dgm:t>
    </dgm:pt>
    <dgm:pt modelId="{79F686ED-3D03-4C6A-AAA5-0F1EFFE24CFF}">
      <dgm:prSet phldrT="[Text]" custT="1"/>
      <dgm:spPr/>
      <dgm:t>
        <a:bodyPr/>
        <a:lstStyle/>
        <a:p>
          <a:r>
            <a:rPr lang="en-US" sz="2000" dirty="0" smtClean="0"/>
            <a:t>HORIZONTAL</a:t>
          </a:r>
          <a:endParaRPr lang="en-US" sz="2000" dirty="0"/>
        </a:p>
      </dgm:t>
    </dgm:pt>
    <dgm:pt modelId="{9D3D4EFF-EEE3-4686-9EAA-0F7132618D23}" type="parTrans" cxnId="{C73AB442-1957-4468-A86D-586343F6D81D}">
      <dgm:prSet/>
      <dgm:spPr/>
      <dgm:t>
        <a:bodyPr/>
        <a:lstStyle/>
        <a:p>
          <a:endParaRPr lang="en-US"/>
        </a:p>
      </dgm:t>
    </dgm:pt>
    <dgm:pt modelId="{75979F61-84F9-4289-AB16-5108FC7F9FB1}" type="sibTrans" cxnId="{C73AB442-1957-4468-A86D-586343F6D81D}">
      <dgm:prSet/>
      <dgm:spPr/>
      <dgm:t>
        <a:bodyPr/>
        <a:lstStyle/>
        <a:p>
          <a:endParaRPr lang="en-US"/>
        </a:p>
      </dgm:t>
    </dgm:pt>
    <dgm:pt modelId="{C9F3E501-C017-404F-B1F1-536C5FFE3E46}">
      <dgm:prSet phldrT="[Text]" custT="1"/>
      <dgm:spPr/>
      <dgm:t>
        <a:bodyPr/>
        <a:lstStyle/>
        <a:p>
          <a:r>
            <a:rPr lang="en-US" sz="2000" dirty="0" smtClean="0"/>
            <a:t>VERTICAL</a:t>
          </a:r>
          <a:endParaRPr lang="en-US" sz="2000" dirty="0"/>
        </a:p>
      </dgm:t>
    </dgm:pt>
    <dgm:pt modelId="{85478C74-EBD4-45DB-B242-8FC0C327C54E}" type="parTrans" cxnId="{BB3563F8-6C7E-4310-A680-03A95E66CE66}">
      <dgm:prSet/>
      <dgm:spPr/>
      <dgm:t>
        <a:bodyPr/>
        <a:lstStyle/>
        <a:p>
          <a:endParaRPr lang="en-US"/>
        </a:p>
      </dgm:t>
    </dgm:pt>
    <dgm:pt modelId="{ED3C5F2F-E253-4791-A333-69F791E9BD04}" type="sibTrans" cxnId="{BB3563F8-6C7E-4310-A680-03A95E66CE66}">
      <dgm:prSet/>
      <dgm:spPr/>
      <dgm:t>
        <a:bodyPr/>
        <a:lstStyle/>
        <a:p>
          <a:endParaRPr lang="en-US"/>
        </a:p>
      </dgm:t>
    </dgm:pt>
    <dgm:pt modelId="{333E867C-DD68-4B8E-86D0-71742DA7AD6A}" type="pres">
      <dgm:prSet presAssocID="{FCF3686D-BB88-4D03-B6F0-A74E10BD53E1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436215C7-21A8-4F6F-AAB5-AA811A73424D}" type="pres">
      <dgm:prSet presAssocID="{FA5C0FB0-129A-40E7-872E-B83B5F5D379C}" presName="hierRoot1" presStyleCnt="0"/>
      <dgm:spPr/>
    </dgm:pt>
    <dgm:pt modelId="{F8F9A540-37C6-4C82-B652-43472FB2B789}" type="pres">
      <dgm:prSet presAssocID="{FA5C0FB0-129A-40E7-872E-B83B5F5D379C}" presName="composite" presStyleCnt="0"/>
      <dgm:spPr/>
    </dgm:pt>
    <dgm:pt modelId="{B04D052B-4AA1-4A0F-8600-69DA32E493F4}" type="pres">
      <dgm:prSet presAssocID="{FA5C0FB0-129A-40E7-872E-B83B5F5D379C}" presName="background" presStyleLbl="node0" presStyleIdx="0" presStyleCnt="1"/>
      <dgm:spPr/>
    </dgm:pt>
    <dgm:pt modelId="{172D2513-5A40-46DC-8620-AE1AF4D58B98}" type="pres">
      <dgm:prSet presAssocID="{FA5C0FB0-129A-40E7-872E-B83B5F5D379C}" presName="text" presStyleLbl="fgAcc0" presStyleIdx="0" presStyleCnt="1" custScaleX="247679" custScaleY="160835" custLinFactNeighborX="-6259" custLinFactNeighborY="-5271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CDEFA373-2237-48D6-9252-E66CC7E9BF16}" type="pres">
      <dgm:prSet presAssocID="{FA5C0FB0-129A-40E7-872E-B83B5F5D379C}" presName="hierChild2" presStyleCnt="0"/>
      <dgm:spPr/>
    </dgm:pt>
    <dgm:pt modelId="{E4BD75FD-9EF9-43D4-9155-200A10EB8BD8}" type="pres">
      <dgm:prSet presAssocID="{ED6ADAD2-D28D-49D7-8584-7C14F615BA49}" presName="Name10" presStyleLbl="parChTrans1D2" presStyleIdx="0" presStyleCnt="4"/>
      <dgm:spPr/>
      <dgm:t>
        <a:bodyPr/>
        <a:lstStyle/>
        <a:p>
          <a:endParaRPr lang="en-US"/>
        </a:p>
      </dgm:t>
    </dgm:pt>
    <dgm:pt modelId="{A94EA5E0-0C4D-467B-B3BC-E73E13FB138A}" type="pres">
      <dgm:prSet presAssocID="{2ABDC814-210C-495B-A135-AE0522281E01}" presName="hierRoot2" presStyleCnt="0"/>
      <dgm:spPr/>
    </dgm:pt>
    <dgm:pt modelId="{E691F3B0-2CB9-4028-B15E-B974727250A2}" type="pres">
      <dgm:prSet presAssocID="{2ABDC814-210C-495B-A135-AE0522281E01}" presName="composite2" presStyleCnt="0"/>
      <dgm:spPr/>
    </dgm:pt>
    <dgm:pt modelId="{4E59BAD7-401E-46AB-BBD1-F5D46794608B}" type="pres">
      <dgm:prSet presAssocID="{2ABDC814-210C-495B-A135-AE0522281E01}" presName="background2" presStyleLbl="node2" presStyleIdx="0" presStyleCnt="4"/>
      <dgm:spPr/>
    </dgm:pt>
    <dgm:pt modelId="{7AF742AF-FA30-412A-97A0-E1DCDD824865}" type="pres">
      <dgm:prSet presAssocID="{2ABDC814-210C-495B-A135-AE0522281E01}" presName="text2" presStyleLbl="fgAcc2" presStyleIdx="0" presStyleCnt="4" custScaleX="104218" custScaleY="61183" custLinFactNeighborX="-11367" custLinFactNeighborY="-4398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FAC9919E-BBEC-4796-AB7B-059E2A9B12E7}" type="pres">
      <dgm:prSet presAssocID="{2ABDC814-210C-495B-A135-AE0522281E01}" presName="hierChild3" presStyleCnt="0"/>
      <dgm:spPr/>
    </dgm:pt>
    <dgm:pt modelId="{BA95CFFB-9772-461C-B2E0-A0D84E5F6F28}" type="pres">
      <dgm:prSet presAssocID="{9D3D4EFF-EEE3-4686-9EAA-0F7132618D23}" presName="Name10" presStyleLbl="parChTrans1D2" presStyleIdx="1" presStyleCnt="4"/>
      <dgm:spPr/>
      <dgm:t>
        <a:bodyPr/>
        <a:lstStyle/>
        <a:p>
          <a:endParaRPr lang="en-US"/>
        </a:p>
      </dgm:t>
    </dgm:pt>
    <dgm:pt modelId="{1420AD76-2287-44BE-8A9C-679257A0A051}" type="pres">
      <dgm:prSet presAssocID="{79F686ED-3D03-4C6A-AAA5-0F1EFFE24CFF}" presName="hierRoot2" presStyleCnt="0"/>
      <dgm:spPr/>
    </dgm:pt>
    <dgm:pt modelId="{451A53BD-469A-4F64-BC90-2F112F53C3BE}" type="pres">
      <dgm:prSet presAssocID="{79F686ED-3D03-4C6A-AAA5-0F1EFFE24CFF}" presName="composite2" presStyleCnt="0"/>
      <dgm:spPr/>
    </dgm:pt>
    <dgm:pt modelId="{417DE7B3-3B5D-4FCA-AA31-9130780D6923}" type="pres">
      <dgm:prSet presAssocID="{79F686ED-3D03-4C6A-AAA5-0F1EFFE24CFF}" presName="background2" presStyleLbl="node2" presStyleIdx="1" presStyleCnt="4"/>
      <dgm:spPr/>
    </dgm:pt>
    <dgm:pt modelId="{4EAC6A56-4285-4C40-B527-C4773B3C2F84}" type="pres">
      <dgm:prSet presAssocID="{79F686ED-3D03-4C6A-AAA5-0F1EFFE24CFF}" presName="text2" presStyleLbl="fgAcc2" presStyleIdx="1" presStyleCnt="4" custScaleX="148127" custScaleY="5510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4CCECE21-543F-4F63-9BC4-3026EE3768C2}" type="pres">
      <dgm:prSet presAssocID="{79F686ED-3D03-4C6A-AAA5-0F1EFFE24CFF}" presName="hierChild3" presStyleCnt="0"/>
      <dgm:spPr/>
    </dgm:pt>
    <dgm:pt modelId="{8E69A222-62A2-48F7-A739-69CF50876438}" type="pres">
      <dgm:prSet presAssocID="{85478C74-EBD4-45DB-B242-8FC0C327C54E}" presName="Name10" presStyleLbl="parChTrans1D2" presStyleIdx="2" presStyleCnt="4"/>
      <dgm:spPr/>
      <dgm:t>
        <a:bodyPr/>
        <a:lstStyle/>
        <a:p>
          <a:endParaRPr lang="en-US"/>
        </a:p>
      </dgm:t>
    </dgm:pt>
    <dgm:pt modelId="{EC8F8FFB-A56C-494B-9A08-8DFC9A186C30}" type="pres">
      <dgm:prSet presAssocID="{C9F3E501-C017-404F-B1F1-536C5FFE3E46}" presName="hierRoot2" presStyleCnt="0"/>
      <dgm:spPr/>
    </dgm:pt>
    <dgm:pt modelId="{31C1CC0E-C08E-4655-A254-8ED8BA62B013}" type="pres">
      <dgm:prSet presAssocID="{C9F3E501-C017-404F-B1F1-536C5FFE3E46}" presName="composite2" presStyleCnt="0"/>
      <dgm:spPr/>
    </dgm:pt>
    <dgm:pt modelId="{8571742E-8EA6-44E5-9ABB-98DDD9C2D02E}" type="pres">
      <dgm:prSet presAssocID="{C9F3E501-C017-404F-B1F1-536C5FFE3E46}" presName="background2" presStyleLbl="node2" presStyleIdx="2" presStyleCnt="4"/>
      <dgm:spPr/>
    </dgm:pt>
    <dgm:pt modelId="{B5E4B5F3-B83F-4694-8418-EFCD62435C74}" type="pres">
      <dgm:prSet presAssocID="{C9F3E501-C017-404F-B1F1-536C5FFE3E46}" presName="text2" presStyleLbl="fgAcc2" presStyleIdx="2" presStyleCnt="4" custScaleX="117078" custScaleY="6478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BAF2C4F9-0DF4-4E3B-A552-E8C2CBEF1973}" type="pres">
      <dgm:prSet presAssocID="{C9F3E501-C017-404F-B1F1-536C5FFE3E46}" presName="hierChild3" presStyleCnt="0"/>
      <dgm:spPr/>
    </dgm:pt>
    <dgm:pt modelId="{9CB4F163-5460-4CB5-A406-58D7CE39C838}" type="pres">
      <dgm:prSet presAssocID="{F9A813C3-CEDF-4FFA-BED6-022D6ADF8E3F}" presName="Name10" presStyleLbl="parChTrans1D2" presStyleIdx="3" presStyleCnt="4"/>
      <dgm:spPr/>
      <dgm:t>
        <a:bodyPr/>
        <a:lstStyle/>
        <a:p>
          <a:endParaRPr lang="en-US"/>
        </a:p>
      </dgm:t>
    </dgm:pt>
    <dgm:pt modelId="{23E21E7A-03A8-4395-AA7C-18815C1DE83F}" type="pres">
      <dgm:prSet presAssocID="{45952718-B015-4F57-A8C3-C7EE3D0ED6C1}" presName="hierRoot2" presStyleCnt="0"/>
      <dgm:spPr/>
    </dgm:pt>
    <dgm:pt modelId="{76427F5D-5BEC-4EFB-BC92-EDDCBE10862C}" type="pres">
      <dgm:prSet presAssocID="{45952718-B015-4F57-A8C3-C7EE3D0ED6C1}" presName="composite2" presStyleCnt="0"/>
      <dgm:spPr/>
    </dgm:pt>
    <dgm:pt modelId="{3D770AC8-EAF0-43D5-8F72-0772F7A494B1}" type="pres">
      <dgm:prSet presAssocID="{45952718-B015-4F57-A8C3-C7EE3D0ED6C1}" presName="background2" presStyleLbl="node2" presStyleIdx="3" presStyleCnt="4"/>
      <dgm:spPr/>
    </dgm:pt>
    <dgm:pt modelId="{4AE7ABA1-28E2-4DF0-BF6D-49FC2C77BB9F}" type="pres">
      <dgm:prSet presAssocID="{45952718-B015-4F57-A8C3-C7EE3D0ED6C1}" presName="text2" presStyleLbl="fgAcc2" presStyleIdx="3" presStyleCnt="4" custScaleX="126790" custScaleY="6478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46468684-E880-4AC3-BCE7-875B8A489CA5}" type="pres">
      <dgm:prSet presAssocID="{45952718-B015-4F57-A8C3-C7EE3D0ED6C1}" presName="hierChild3" presStyleCnt="0"/>
      <dgm:spPr/>
    </dgm:pt>
  </dgm:ptLst>
  <dgm:cxnLst>
    <dgm:cxn modelId="{BB3563F8-6C7E-4310-A680-03A95E66CE66}" srcId="{FA5C0FB0-129A-40E7-872E-B83B5F5D379C}" destId="{C9F3E501-C017-404F-B1F1-536C5FFE3E46}" srcOrd="2" destOrd="0" parTransId="{85478C74-EBD4-45DB-B242-8FC0C327C54E}" sibTransId="{ED3C5F2F-E253-4791-A333-69F791E9BD04}"/>
    <dgm:cxn modelId="{7EFC9018-5609-488D-AFFA-8AF064E06757}" type="presOf" srcId="{FCF3686D-BB88-4D03-B6F0-A74E10BD53E1}" destId="{333E867C-DD68-4B8E-86D0-71742DA7AD6A}" srcOrd="0" destOrd="0" presId="urn:microsoft.com/office/officeart/2005/8/layout/hierarchy1"/>
    <dgm:cxn modelId="{27D2791E-BB0B-46FE-8A84-DF49F470F38A}" type="presOf" srcId="{45952718-B015-4F57-A8C3-C7EE3D0ED6C1}" destId="{4AE7ABA1-28E2-4DF0-BF6D-49FC2C77BB9F}" srcOrd="0" destOrd="0" presId="urn:microsoft.com/office/officeart/2005/8/layout/hierarchy1"/>
    <dgm:cxn modelId="{302E8668-CDAB-4E52-BE51-5A57F7660930}" type="presOf" srcId="{2ABDC814-210C-495B-A135-AE0522281E01}" destId="{7AF742AF-FA30-412A-97A0-E1DCDD824865}" srcOrd="0" destOrd="0" presId="urn:microsoft.com/office/officeart/2005/8/layout/hierarchy1"/>
    <dgm:cxn modelId="{D762D16D-22E0-42AC-BD0C-BCA8CB1B94EF}" type="presOf" srcId="{ED6ADAD2-D28D-49D7-8584-7C14F615BA49}" destId="{E4BD75FD-9EF9-43D4-9155-200A10EB8BD8}" srcOrd="0" destOrd="0" presId="urn:microsoft.com/office/officeart/2005/8/layout/hierarchy1"/>
    <dgm:cxn modelId="{E5CAE317-C16C-46E8-816B-9E390551E749}" type="presOf" srcId="{C9F3E501-C017-404F-B1F1-536C5FFE3E46}" destId="{B5E4B5F3-B83F-4694-8418-EFCD62435C74}" srcOrd="0" destOrd="0" presId="urn:microsoft.com/office/officeart/2005/8/layout/hierarchy1"/>
    <dgm:cxn modelId="{6B9062DE-4C1A-42D9-A6BD-9D1CB0BE1076}" srcId="{FA5C0FB0-129A-40E7-872E-B83B5F5D379C}" destId="{2ABDC814-210C-495B-A135-AE0522281E01}" srcOrd="0" destOrd="0" parTransId="{ED6ADAD2-D28D-49D7-8584-7C14F615BA49}" sibTransId="{D4233960-D1B9-4C40-A53D-B57657156D57}"/>
    <dgm:cxn modelId="{48C874BD-19D3-419F-9424-48EE75ADA0CB}" type="presOf" srcId="{85478C74-EBD4-45DB-B242-8FC0C327C54E}" destId="{8E69A222-62A2-48F7-A739-69CF50876438}" srcOrd="0" destOrd="0" presId="urn:microsoft.com/office/officeart/2005/8/layout/hierarchy1"/>
    <dgm:cxn modelId="{5DC39E98-8D3C-4F4B-A415-0F6592A985BD}" srcId="{FCF3686D-BB88-4D03-B6F0-A74E10BD53E1}" destId="{FA5C0FB0-129A-40E7-872E-B83B5F5D379C}" srcOrd="0" destOrd="0" parTransId="{27F7785C-F09F-488C-9D00-DEBFBB874499}" sibTransId="{4EAD0057-9FB2-4586-9F81-125DF7E1BDE4}"/>
    <dgm:cxn modelId="{96A0EA88-2128-4798-9A26-BDF379C328EB}" type="presOf" srcId="{79F686ED-3D03-4C6A-AAA5-0F1EFFE24CFF}" destId="{4EAC6A56-4285-4C40-B527-C4773B3C2F84}" srcOrd="0" destOrd="0" presId="urn:microsoft.com/office/officeart/2005/8/layout/hierarchy1"/>
    <dgm:cxn modelId="{6B7B4C13-2093-4815-BF73-DE16D28F5BDB}" type="presOf" srcId="{F9A813C3-CEDF-4FFA-BED6-022D6ADF8E3F}" destId="{9CB4F163-5460-4CB5-A406-58D7CE39C838}" srcOrd="0" destOrd="0" presId="urn:microsoft.com/office/officeart/2005/8/layout/hierarchy1"/>
    <dgm:cxn modelId="{72520B77-558A-46C5-9688-F4578A0DDDBC}" type="presOf" srcId="{9D3D4EFF-EEE3-4686-9EAA-0F7132618D23}" destId="{BA95CFFB-9772-461C-B2E0-A0D84E5F6F28}" srcOrd="0" destOrd="0" presId="urn:microsoft.com/office/officeart/2005/8/layout/hierarchy1"/>
    <dgm:cxn modelId="{29FC48A9-8792-4F71-BF2A-D7910D05901C}" type="presOf" srcId="{FA5C0FB0-129A-40E7-872E-B83B5F5D379C}" destId="{172D2513-5A40-46DC-8620-AE1AF4D58B98}" srcOrd="0" destOrd="0" presId="urn:microsoft.com/office/officeart/2005/8/layout/hierarchy1"/>
    <dgm:cxn modelId="{49FAB053-0BE7-47ED-BE7A-79A79315B0CE}" srcId="{FA5C0FB0-129A-40E7-872E-B83B5F5D379C}" destId="{45952718-B015-4F57-A8C3-C7EE3D0ED6C1}" srcOrd="3" destOrd="0" parTransId="{F9A813C3-CEDF-4FFA-BED6-022D6ADF8E3F}" sibTransId="{EEA62595-3CD0-4B1B-8269-6BD90FD4A686}"/>
    <dgm:cxn modelId="{C73AB442-1957-4468-A86D-586343F6D81D}" srcId="{FA5C0FB0-129A-40E7-872E-B83B5F5D379C}" destId="{79F686ED-3D03-4C6A-AAA5-0F1EFFE24CFF}" srcOrd="1" destOrd="0" parTransId="{9D3D4EFF-EEE3-4686-9EAA-0F7132618D23}" sibTransId="{75979F61-84F9-4289-AB16-5108FC7F9FB1}"/>
    <dgm:cxn modelId="{AB847B31-53B0-41C1-A8C2-6883E0528B21}" type="presParOf" srcId="{333E867C-DD68-4B8E-86D0-71742DA7AD6A}" destId="{436215C7-21A8-4F6F-AAB5-AA811A73424D}" srcOrd="0" destOrd="0" presId="urn:microsoft.com/office/officeart/2005/8/layout/hierarchy1"/>
    <dgm:cxn modelId="{1B8BD252-85BE-42C9-BC9A-6F00D8041899}" type="presParOf" srcId="{436215C7-21A8-4F6F-AAB5-AA811A73424D}" destId="{F8F9A540-37C6-4C82-B652-43472FB2B789}" srcOrd="0" destOrd="0" presId="urn:microsoft.com/office/officeart/2005/8/layout/hierarchy1"/>
    <dgm:cxn modelId="{57F4C1BE-F2C2-435B-B1DA-1B2A122C6BA5}" type="presParOf" srcId="{F8F9A540-37C6-4C82-B652-43472FB2B789}" destId="{B04D052B-4AA1-4A0F-8600-69DA32E493F4}" srcOrd="0" destOrd="0" presId="urn:microsoft.com/office/officeart/2005/8/layout/hierarchy1"/>
    <dgm:cxn modelId="{A7AC4FAF-FE30-4242-AEFE-370A7153AAA3}" type="presParOf" srcId="{F8F9A540-37C6-4C82-B652-43472FB2B789}" destId="{172D2513-5A40-46DC-8620-AE1AF4D58B98}" srcOrd="1" destOrd="0" presId="urn:microsoft.com/office/officeart/2005/8/layout/hierarchy1"/>
    <dgm:cxn modelId="{C4291EAD-341A-47F1-8E30-70D816193FD4}" type="presParOf" srcId="{436215C7-21A8-4F6F-AAB5-AA811A73424D}" destId="{CDEFA373-2237-48D6-9252-E66CC7E9BF16}" srcOrd="1" destOrd="0" presId="urn:microsoft.com/office/officeart/2005/8/layout/hierarchy1"/>
    <dgm:cxn modelId="{8EB12BC4-0882-45AE-9E99-685EB4B231D7}" type="presParOf" srcId="{CDEFA373-2237-48D6-9252-E66CC7E9BF16}" destId="{E4BD75FD-9EF9-43D4-9155-200A10EB8BD8}" srcOrd="0" destOrd="0" presId="urn:microsoft.com/office/officeart/2005/8/layout/hierarchy1"/>
    <dgm:cxn modelId="{5F754220-E7D2-4BD8-86F6-F9AB82A0A5F6}" type="presParOf" srcId="{CDEFA373-2237-48D6-9252-E66CC7E9BF16}" destId="{A94EA5E0-0C4D-467B-B3BC-E73E13FB138A}" srcOrd="1" destOrd="0" presId="urn:microsoft.com/office/officeart/2005/8/layout/hierarchy1"/>
    <dgm:cxn modelId="{3D679341-5C50-4F77-997C-C373C871AB74}" type="presParOf" srcId="{A94EA5E0-0C4D-467B-B3BC-E73E13FB138A}" destId="{E691F3B0-2CB9-4028-B15E-B974727250A2}" srcOrd="0" destOrd="0" presId="urn:microsoft.com/office/officeart/2005/8/layout/hierarchy1"/>
    <dgm:cxn modelId="{342D2F6C-4601-4A96-B1FB-27D3AB732C0D}" type="presParOf" srcId="{E691F3B0-2CB9-4028-B15E-B974727250A2}" destId="{4E59BAD7-401E-46AB-BBD1-F5D46794608B}" srcOrd="0" destOrd="0" presId="urn:microsoft.com/office/officeart/2005/8/layout/hierarchy1"/>
    <dgm:cxn modelId="{73701C0B-91BB-4D8E-B1BC-503493C31FC2}" type="presParOf" srcId="{E691F3B0-2CB9-4028-B15E-B974727250A2}" destId="{7AF742AF-FA30-412A-97A0-E1DCDD824865}" srcOrd="1" destOrd="0" presId="urn:microsoft.com/office/officeart/2005/8/layout/hierarchy1"/>
    <dgm:cxn modelId="{FE4FA4B6-76F4-4058-8F99-1EB0D8558B3C}" type="presParOf" srcId="{A94EA5E0-0C4D-467B-B3BC-E73E13FB138A}" destId="{FAC9919E-BBEC-4796-AB7B-059E2A9B12E7}" srcOrd="1" destOrd="0" presId="urn:microsoft.com/office/officeart/2005/8/layout/hierarchy1"/>
    <dgm:cxn modelId="{F338F8E7-4C09-44E1-9FFC-EE7FDBFC2B27}" type="presParOf" srcId="{CDEFA373-2237-48D6-9252-E66CC7E9BF16}" destId="{BA95CFFB-9772-461C-B2E0-A0D84E5F6F28}" srcOrd="2" destOrd="0" presId="urn:microsoft.com/office/officeart/2005/8/layout/hierarchy1"/>
    <dgm:cxn modelId="{CCCAD964-F811-43CA-8FA8-408519B4CE1D}" type="presParOf" srcId="{CDEFA373-2237-48D6-9252-E66CC7E9BF16}" destId="{1420AD76-2287-44BE-8A9C-679257A0A051}" srcOrd="3" destOrd="0" presId="urn:microsoft.com/office/officeart/2005/8/layout/hierarchy1"/>
    <dgm:cxn modelId="{59210FF8-E9BA-49FE-9F7B-908D8C45F98C}" type="presParOf" srcId="{1420AD76-2287-44BE-8A9C-679257A0A051}" destId="{451A53BD-469A-4F64-BC90-2F112F53C3BE}" srcOrd="0" destOrd="0" presId="urn:microsoft.com/office/officeart/2005/8/layout/hierarchy1"/>
    <dgm:cxn modelId="{73750DF8-F4FB-4D4E-B7A5-0EEE72A20605}" type="presParOf" srcId="{451A53BD-469A-4F64-BC90-2F112F53C3BE}" destId="{417DE7B3-3B5D-4FCA-AA31-9130780D6923}" srcOrd="0" destOrd="0" presId="urn:microsoft.com/office/officeart/2005/8/layout/hierarchy1"/>
    <dgm:cxn modelId="{DAF54192-EADD-42FC-9704-3F3DF738F9C8}" type="presParOf" srcId="{451A53BD-469A-4F64-BC90-2F112F53C3BE}" destId="{4EAC6A56-4285-4C40-B527-C4773B3C2F84}" srcOrd="1" destOrd="0" presId="urn:microsoft.com/office/officeart/2005/8/layout/hierarchy1"/>
    <dgm:cxn modelId="{0E709390-6A33-44C8-A350-E305F00F92B1}" type="presParOf" srcId="{1420AD76-2287-44BE-8A9C-679257A0A051}" destId="{4CCECE21-543F-4F63-9BC4-3026EE3768C2}" srcOrd="1" destOrd="0" presId="urn:microsoft.com/office/officeart/2005/8/layout/hierarchy1"/>
    <dgm:cxn modelId="{A4950062-6391-4C24-8C54-CB20F553A9D3}" type="presParOf" srcId="{CDEFA373-2237-48D6-9252-E66CC7E9BF16}" destId="{8E69A222-62A2-48F7-A739-69CF50876438}" srcOrd="4" destOrd="0" presId="urn:microsoft.com/office/officeart/2005/8/layout/hierarchy1"/>
    <dgm:cxn modelId="{105A841F-E452-429B-991C-7C7AFFF009E1}" type="presParOf" srcId="{CDEFA373-2237-48D6-9252-E66CC7E9BF16}" destId="{EC8F8FFB-A56C-494B-9A08-8DFC9A186C30}" srcOrd="5" destOrd="0" presId="urn:microsoft.com/office/officeart/2005/8/layout/hierarchy1"/>
    <dgm:cxn modelId="{FAE94FBA-AB93-4B19-B831-409EC9E64106}" type="presParOf" srcId="{EC8F8FFB-A56C-494B-9A08-8DFC9A186C30}" destId="{31C1CC0E-C08E-4655-A254-8ED8BA62B013}" srcOrd="0" destOrd="0" presId="urn:microsoft.com/office/officeart/2005/8/layout/hierarchy1"/>
    <dgm:cxn modelId="{70727EB4-B5FC-47A0-B8D6-81A25E2051BF}" type="presParOf" srcId="{31C1CC0E-C08E-4655-A254-8ED8BA62B013}" destId="{8571742E-8EA6-44E5-9ABB-98DDD9C2D02E}" srcOrd="0" destOrd="0" presId="urn:microsoft.com/office/officeart/2005/8/layout/hierarchy1"/>
    <dgm:cxn modelId="{202C8B22-B430-4002-B7AE-2CAEC0CA6E26}" type="presParOf" srcId="{31C1CC0E-C08E-4655-A254-8ED8BA62B013}" destId="{B5E4B5F3-B83F-4694-8418-EFCD62435C74}" srcOrd="1" destOrd="0" presId="urn:microsoft.com/office/officeart/2005/8/layout/hierarchy1"/>
    <dgm:cxn modelId="{FBE27422-8D1C-4CBE-96FB-75FE5310A6F1}" type="presParOf" srcId="{EC8F8FFB-A56C-494B-9A08-8DFC9A186C30}" destId="{BAF2C4F9-0DF4-4E3B-A552-E8C2CBEF1973}" srcOrd="1" destOrd="0" presId="urn:microsoft.com/office/officeart/2005/8/layout/hierarchy1"/>
    <dgm:cxn modelId="{6A919A38-B36C-44AC-BACD-AB6E0AC911EB}" type="presParOf" srcId="{CDEFA373-2237-48D6-9252-E66CC7E9BF16}" destId="{9CB4F163-5460-4CB5-A406-58D7CE39C838}" srcOrd="6" destOrd="0" presId="urn:microsoft.com/office/officeart/2005/8/layout/hierarchy1"/>
    <dgm:cxn modelId="{767E2175-EE8E-4C0E-8562-1E8EED2E8043}" type="presParOf" srcId="{CDEFA373-2237-48D6-9252-E66CC7E9BF16}" destId="{23E21E7A-03A8-4395-AA7C-18815C1DE83F}" srcOrd="7" destOrd="0" presId="urn:microsoft.com/office/officeart/2005/8/layout/hierarchy1"/>
    <dgm:cxn modelId="{6519E498-D7C8-4326-A16F-3378F45C4A7E}" type="presParOf" srcId="{23E21E7A-03A8-4395-AA7C-18815C1DE83F}" destId="{76427F5D-5BEC-4EFB-BC92-EDDCBE10862C}" srcOrd="0" destOrd="0" presId="urn:microsoft.com/office/officeart/2005/8/layout/hierarchy1"/>
    <dgm:cxn modelId="{0CC3E980-4B6E-4EBD-A870-28B317D6E781}" type="presParOf" srcId="{76427F5D-5BEC-4EFB-BC92-EDDCBE10862C}" destId="{3D770AC8-EAF0-43D5-8F72-0772F7A494B1}" srcOrd="0" destOrd="0" presId="urn:microsoft.com/office/officeart/2005/8/layout/hierarchy1"/>
    <dgm:cxn modelId="{1D2E4EB2-6255-43EF-98C0-93E64E5EB862}" type="presParOf" srcId="{76427F5D-5BEC-4EFB-BC92-EDDCBE10862C}" destId="{4AE7ABA1-28E2-4DF0-BF6D-49FC2C77BB9F}" srcOrd="1" destOrd="0" presId="urn:microsoft.com/office/officeart/2005/8/layout/hierarchy1"/>
    <dgm:cxn modelId="{5D29E888-10BD-4207-97E1-B54F6F6C1E27}" type="presParOf" srcId="{23E21E7A-03A8-4395-AA7C-18815C1DE83F}" destId="{46468684-E880-4AC3-BCE7-875B8A489CA5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11/9/2019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11/9/2019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11/9/2019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11/9/2019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457200"/>
            <a:ext cx="7772400" cy="2305050"/>
          </a:xfrm>
        </p:spPr>
        <p:txBody>
          <a:bodyPr>
            <a:normAutofit/>
          </a:bodyPr>
          <a:lstStyle/>
          <a:p>
            <a:r>
              <a:rPr lang="bn-IN" sz="9600" dirty="0" smtClean="0">
                <a:latin typeface="NikoshBAN" pitchFamily="2" charset="0"/>
                <a:cs typeface="NikoshBAN" pitchFamily="2" charset="0"/>
              </a:rPr>
              <a:t>স্বাগতম</a:t>
            </a:r>
            <a:endParaRPr lang="en-US" sz="96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Picture 3" descr="images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2000" y="2438400"/>
            <a:ext cx="7696200" cy="355832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706562"/>
          </a:xfrm>
        </p:spPr>
        <p:txBody>
          <a:bodyPr>
            <a:normAutofit/>
          </a:bodyPr>
          <a:lstStyle/>
          <a:p>
            <a:r>
              <a:rPr lang="bn-IN" sz="6000" dirty="0" smtClean="0">
                <a:latin typeface="NikoshBAN" pitchFamily="2" charset="0"/>
                <a:cs typeface="NikoshBAN" pitchFamily="2" charset="0"/>
              </a:rPr>
              <a:t>একক কাজ</a:t>
            </a:r>
            <a:endParaRPr lang="en-US" sz="6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endParaRPr lang="bn-IN" dirty="0" smtClean="0">
              <a:solidFill>
                <a:prstClr val="black"/>
              </a:solidFill>
              <a:latin typeface="NikoshBAN" pitchFamily="2" charset="0"/>
              <a:cs typeface="NikoshBAN" pitchFamily="2" charset="0"/>
            </a:endParaRPr>
          </a:p>
          <a:p>
            <a:pPr>
              <a:buNone/>
            </a:pPr>
            <a:endParaRPr lang="bn-IN" sz="4000" dirty="0" smtClean="0">
              <a:solidFill>
                <a:prstClr val="black"/>
              </a:solidFill>
              <a:latin typeface="NikoshBAN" pitchFamily="2" charset="0"/>
              <a:cs typeface="NikoshBAN" pitchFamily="2" charset="0"/>
            </a:endParaRPr>
          </a:p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90600" y="1600200"/>
            <a:ext cx="7696200" cy="4525963"/>
          </a:xfrm>
        </p:spPr>
        <p:txBody>
          <a:bodyPr>
            <a:normAutofit/>
          </a:bodyPr>
          <a:lstStyle/>
          <a:p>
            <a:pPr>
              <a:buNone/>
            </a:pPr>
            <a:endParaRPr lang="bn-IN" sz="4400" dirty="0" smtClean="0">
              <a:solidFill>
                <a:prstClr val="black"/>
              </a:solidFill>
              <a:latin typeface="NikoshBAN" pitchFamily="2" charset="0"/>
              <a:cs typeface="NikoshBAN" pitchFamily="2" charset="0"/>
            </a:endParaRPr>
          </a:p>
          <a:p>
            <a:r>
              <a:rPr lang="bn-IN" sz="4400" dirty="0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গ্রুভ</a:t>
            </a:r>
            <a:r>
              <a:rPr lang="en-US" sz="4400" dirty="0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 (</a:t>
            </a:r>
            <a:r>
              <a:rPr lang="en-US" sz="3200" dirty="0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G</a:t>
            </a:r>
            <a:r>
              <a:rPr lang="en-US" sz="4400" dirty="0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)</a:t>
            </a:r>
            <a:r>
              <a:rPr lang="bn-IN" sz="4400" dirty="0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 ওয়েল্ডিং ও ফিলেট</a:t>
            </a:r>
            <a:r>
              <a:rPr lang="en-US" sz="4400" dirty="0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 (</a:t>
            </a:r>
            <a:r>
              <a:rPr lang="en-US" sz="3200" dirty="0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F</a:t>
            </a:r>
            <a:r>
              <a:rPr lang="en-US" sz="4400" dirty="0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)</a:t>
            </a:r>
            <a:r>
              <a:rPr lang="bn-IN" sz="4400" dirty="0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 ওয়েল্ডিং</a:t>
            </a:r>
            <a:r>
              <a:rPr lang="en-US" sz="4400" dirty="0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IN" sz="4400" dirty="0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এর পার্থক্য লিখ ।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bn-IN" sz="6000" dirty="0" smtClean="0">
                <a:latin typeface="NikoshBAN" pitchFamily="2" charset="0"/>
                <a:cs typeface="NikoshBAN" pitchFamily="2" charset="0"/>
              </a:rPr>
              <a:t>মূল্যায়ন</a:t>
            </a:r>
            <a:endParaRPr lang="en-US" sz="6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en-US" sz="5400" dirty="0" smtClean="0">
              <a:solidFill>
                <a:prstClr val="black"/>
              </a:solidFill>
              <a:latin typeface="NikoshBAN" pitchFamily="2" charset="0"/>
              <a:cs typeface="NikoshBAN" pitchFamily="2" charset="0"/>
            </a:endParaRPr>
          </a:p>
          <a:p>
            <a:r>
              <a:rPr lang="bn-IN" sz="5400" dirty="0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ভার্টিক্যাল পজিশন কি?</a:t>
            </a:r>
            <a:endParaRPr lang="en-US" sz="5400" dirty="0" smtClean="0">
              <a:solidFill>
                <a:prstClr val="black"/>
              </a:solidFill>
              <a:latin typeface="NikoshBAN" pitchFamily="2" charset="0"/>
              <a:cs typeface="NikoshBAN" pitchFamily="2" charset="0"/>
            </a:endParaRPr>
          </a:p>
          <a:p>
            <a:r>
              <a:rPr lang="bn-IN" sz="5400" dirty="0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ওয়েল্ডিং- এর পজিশন কত প্রকার?</a:t>
            </a:r>
            <a:endParaRPr lang="en-US" sz="5400" dirty="0" smtClean="0">
              <a:solidFill>
                <a:prstClr val="black"/>
              </a:solidFill>
              <a:latin typeface="NikoshBAN" pitchFamily="2" charset="0"/>
              <a:cs typeface="NikoshBAN" pitchFamily="2" charset="0"/>
            </a:endParaRPr>
          </a:p>
          <a:p>
            <a:r>
              <a:rPr lang="en-US" sz="5400" dirty="0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IN" sz="5400" dirty="0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যেকোন একটি ওয়েল্ডিং পজিশনের নাম বল?</a:t>
            </a:r>
            <a:endParaRPr lang="en-US" sz="5400" dirty="0" smtClean="0">
              <a:solidFill>
                <a:prstClr val="black"/>
              </a:solidFill>
              <a:latin typeface="NikoshBAN" pitchFamily="2" charset="0"/>
              <a:cs typeface="NikoshBAN" pitchFamily="2" charset="0"/>
            </a:endParaRPr>
          </a:p>
          <a:p>
            <a:pPr>
              <a:buNone/>
            </a:pPr>
            <a:endParaRPr lang="bn-IN" sz="5400" dirty="0" smtClean="0">
              <a:solidFill>
                <a:prstClr val="black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bn-IN" sz="8000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bn-IN" sz="8000" dirty="0" smtClean="0">
                <a:latin typeface="NikoshBAN" pitchFamily="2" charset="0"/>
                <a:cs typeface="NikoshBAN" pitchFamily="2" charset="0"/>
              </a:rPr>
            </a:br>
            <a:r>
              <a:rPr lang="bn-IN" sz="6700" dirty="0" smtClean="0">
                <a:latin typeface="NikoshBAN" pitchFamily="2" charset="0"/>
                <a:cs typeface="NikoshBAN" pitchFamily="2" charset="0"/>
              </a:rPr>
              <a:t>বাড়ির কাজ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en-US" dirty="0" smtClean="0">
                <a:latin typeface="NikoshBAN" pitchFamily="2" charset="0"/>
                <a:cs typeface="NikoshBAN" pitchFamily="2" charset="0"/>
              </a:rPr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bn-IN" dirty="0" smtClean="0">
              <a:solidFill>
                <a:prstClr val="black"/>
              </a:solidFill>
              <a:latin typeface="NikoshBAN" pitchFamily="2" charset="0"/>
              <a:cs typeface="NikoshBAN" pitchFamily="2" charset="0"/>
            </a:endParaRPr>
          </a:p>
          <a:p>
            <a:pPr>
              <a:buNone/>
            </a:pPr>
            <a:r>
              <a:rPr lang="bn-IN" dirty="0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    </a:t>
            </a:r>
            <a:r>
              <a:rPr lang="bn-IN" sz="5400" dirty="0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প্রতিটি অবস্থানের চিত্র অংকন কর।</a:t>
            </a:r>
            <a:endParaRPr lang="en-US" sz="5400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bn-IN" sz="7200" b="1" dirty="0" smtClean="0">
                <a:solidFill>
                  <a:schemeClr val="accent5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ধন্যবাদ</a:t>
            </a:r>
            <a:endParaRPr lang="en-US" sz="7200" dirty="0"/>
          </a:p>
        </p:txBody>
      </p:sp>
      <p:pic>
        <p:nvPicPr>
          <p:cNvPr id="4" name="Content Placeholder 3" descr="wings_birds_photo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219200" y="1447800"/>
            <a:ext cx="6705600" cy="4883912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213485" y="448270"/>
            <a:ext cx="4419600" cy="137160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76200">
            <a:solidFill>
              <a:srgbClr val="5F5F5F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bn-IN" sz="9600" dirty="0" smtClean="0">
                <a:latin typeface="NikoshBAN" pitchFamily="2" charset="0"/>
                <a:cs typeface="NikoshBAN" pitchFamily="2" charset="0"/>
              </a:rPr>
              <a:t>পরিচিতি</a:t>
            </a:r>
            <a:endParaRPr lang="en-US" sz="9600" dirty="0">
              <a:ln w="57150">
                <a:solidFill>
                  <a:schemeClr val="tx1"/>
                </a:solidFill>
              </a:ln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693294" y="4267200"/>
            <a:ext cx="4259706" cy="25908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4953000" y="2667000"/>
            <a:ext cx="3581400" cy="1736705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738264" y="4716451"/>
            <a:ext cx="3909935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bn-IN" sz="3600" dirty="0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মোঃ </a:t>
            </a:r>
            <a:r>
              <a:rPr lang="bn-BD" sz="3600" dirty="0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রমিজ উদ্দিন</a:t>
            </a:r>
            <a:endParaRPr lang="bn-IN" sz="3600" dirty="0" smtClean="0">
              <a:solidFill>
                <a:prstClr val="black"/>
              </a:solidFill>
              <a:latin typeface="NikoshBAN" pitchFamily="2" charset="0"/>
              <a:cs typeface="NikoshBAN" pitchFamily="2" charset="0"/>
            </a:endParaRPr>
          </a:p>
          <a:p>
            <a:pPr algn="ctr">
              <a:buNone/>
            </a:pPr>
            <a:r>
              <a:rPr lang="bn-BD" sz="2400" dirty="0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সিনিয়র ট্রেড </a:t>
            </a:r>
            <a:r>
              <a:rPr lang="bn-IN" sz="2400" dirty="0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ইন্সট্রাক্টর </a:t>
            </a:r>
            <a:r>
              <a:rPr lang="bn-IN" sz="2800" dirty="0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 </a:t>
            </a:r>
            <a:endParaRPr lang="en-US" sz="2800" dirty="0" smtClean="0">
              <a:solidFill>
                <a:prstClr val="black"/>
              </a:solidFill>
              <a:latin typeface="NikoshBAN" pitchFamily="2" charset="0"/>
              <a:cs typeface="NikoshBAN" pitchFamily="2" charset="0"/>
            </a:endParaRPr>
          </a:p>
          <a:p>
            <a:pPr algn="ctr">
              <a:buNone/>
            </a:pPr>
            <a:r>
              <a:rPr lang="en-US" sz="2800" dirty="0" err="1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বি</a:t>
            </a:r>
            <a:r>
              <a:rPr lang="en-US" sz="2800" dirty="0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এস</a:t>
            </a:r>
            <a:r>
              <a:rPr lang="en-US" sz="2800" dirty="0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সি</a:t>
            </a:r>
            <a:r>
              <a:rPr lang="en-US" sz="2800" dirty="0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ইন</a:t>
            </a:r>
            <a:r>
              <a:rPr lang="en-US" sz="2800" dirty="0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মেকানিক্যাল</a:t>
            </a:r>
            <a:r>
              <a:rPr lang="en-US" sz="2800" dirty="0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ইঞ্জিনিয়ার</a:t>
            </a:r>
            <a:endParaRPr lang="bn-BD" sz="2800" dirty="0" smtClean="0">
              <a:solidFill>
                <a:prstClr val="black"/>
              </a:solidFill>
              <a:latin typeface="NikoshBAN" pitchFamily="2" charset="0"/>
              <a:cs typeface="NikoshBAN" pitchFamily="2" charset="0"/>
            </a:endParaRPr>
          </a:p>
          <a:p>
            <a:pPr algn="ctr">
              <a:buNone/>
            </a:pPr>
            <a:r>
              <a:rPr lang="bn-BD" sz="2800" dirty="0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দাউদকান্দি আদর্শ উচ্চ বিদ্যালয়</a:t>
            </a:r>
            <a:endParaRPr lang="bn-IN" sz="2800" dirty="0" smtClean="0">
              <a:solidFill>
                <a:prstClr val="black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029200" y="2819400"/>
            <a:ext cx="3505200" cy="24314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4400" dirty="0" smtClean="0">
                <a:latin typeface="NikoshBAN" pitchFamily="2" charset="0"/>
                <a:cs typeface="NikoshBAN" pitchFamily="2" charset="0"/>
              </a:rPr>
              <a:t>      দশম শ্রেণী</a:t>
            </a:r>
            <a:endParaRPr lang="en-US" sz="4400" dirty="0" smtClean="0">
              <a:latin typeface="NikoshBAN" pitchFamily="2" charset="0"/>
              <a:cs typeface="NikoshBAN" pitchFamily="2" charset="0"/>
            </a:endParaRPr>
          </a:p>
          <a:p>
            <a:r>
              <a:rPr lang="bn-BD" sz="4400" dirty="0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জেনারেল মেকানিক্স</a:t>
            </a:r>
            <a:endParaRPr lang="en-US" sz="2800" dirty="0" smtClean="0">
              <a:solidFill>
                <a:prstClr val="black"/>
              </a:solidFill>
              <a:latin typeface="NikoshBAN" pitchFamily="2" charset="0"/>
              <a:cs typeface="NikoshBAN" pitchFamily="2" charset="0"/>
            </a:endParaRPr>
          </a:p>
          <a:p>
            <a:endParaRPr lang="bn-IN" sz="2800" dirty="0" smtClean="0">
              <a:solidFill>
                <a:prstClr val="black"/>
              </a:solidFill>
              <a:latin typeface="NikoshBAN" pitchFamily="2" charset="0"/>
              <a:cs typeface="NikoshBAN" pitchFamily="2" charset="0"/>
            </a:endParaRPr>
          </a:p>
          <a:p>
            <a:r>
              <a:rPr lang="bn-IN" sz="3600" dirty="0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        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9200" y="1819870"/>
            <a:ext cx="2209800" cy="229493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457201"/>
            <a:ext cx="7772400" cy="1523999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bn-IN" sz="6000" dirty="0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ওয়েল্ডিংএর</a:t>
            </a:r>
            <a:r>
              <a:rPr lang="en-US" sz="6000" dirty="0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IN" sz="6000" dirty="0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বিভিন্ন পজিশন</a:t>
            </a:r>
            <a:r>
              <a:rPr lang="en-US" sz="6000" dirty="0" smtClean="0"/>
              <a:t> </a:t>
            </a:r>
            <a:br>
              <a:rPr lang="en-US" sz="6000" dirty="0" smtClean="0"/>
            </a:br>
            <a:r>
              <a:rPr lang="en-US" sz="2800" dirty="0" smtClean="0"/>
              <a:t>WELDING POSITIONS</a:t>
            </a:r>
            <a:r>
              <a:rPr lang="bn-IN" sz="2800" dirty="0" smtClean="0"/>
              <a:t> </a:t>
            </a:r>
            <a:r>
              <a:rPr lang="en-US" sz="2800" dirty="0" smtClean="0"/>
              <a:t>(</a:t>
            </a:r>
            <a:r>
              <a:rPr lang="en-US" sz="2000" dirty="0" smtClean="0"/>
              <a:t>PLATE</a:t>
            </a:r>
            <a:r>
              <a:rPr lang="en-US" sz="2800" dirty="0" smtClean="0"/>
              <a:t>)</a:t>
            </a:r>
            <a:r>
              <a:rPr lang="bn-IN" sz="2800" dirty="0" smtClean="0"/>
              <a:t> </a:t>
            </a:r>
            <a:endParaRPr lang="en-US" sz="2800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1026" name="Picture 2" descr="C:\Users\User.TTTC\Desktop\Enayet Karim\DSC_0022a(1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28800" y="2209800"/>
            <a:ext cx="5715000" cy="433010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971800" y="457200"/>
            <a:ext cx="3810000" cy="12192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276600" y="533400"/>
            <a:ext cx="35814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8000" dirty="0" smtClean="0">
                <a:latin typeface="NikoshBAN" pitchFamily="2" charset="0"/>
                <a:cs typeface="NikoshBAN" pitchFamily="2" charset="0"/>
              </a:rPr>
              <a:t>শিখনফল</a:t>
            </a:r>
            <a:endParaRPr lang="en-US" sz="8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914400" y="2514600"/>
            <a:ext cx="7467600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q"/>
            </a:pPr>
            <a:r>
              <a:rPr lang="bn-IN" sz="4000" dirty="0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 ওয়েল্ডিং- এর অবস্থান সমূহ চিহ্নিত করতে পারবে।</a:t>
            </a:r>
          </a:p>
          <a:p>
            <a:pPr>
              <a:buFont typeface="Wingdings" pitchFamily="2" charset="2"/>
              <a:buChar char="q"/>
            </a:pPr>
            <a:r>
              <a:rPr lang="bn-IN" sz="4000" dirty="0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 অবস্থান ভেদে গ্রুভ</a:t>
            </a:r>
            <a:r>
              <a:rPr lang="en-US" sz="4000" dirty="0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 (</a:t>
            </a:r>
            <a:r>
              <a:rPr lang="en-US" sz="2800" dirty="0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G</a:t>
            </a:r>
            <a:r>
              <a:rPr lang="en-US" sz="4000" dirty="0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)</a:t>
            </a:r>
            <a:r>
              <a:rPr lang="bn-IN" sz="4000" dirty="0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 ওয়েল্ড ফিলেট</a:t>
            </a:r>
            <a:r>
              <a:rPr lang="en-US" sz="4000" dirty="0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 (</a:t>
            </a:r>
            <a:r>
              <a:rPr lang="en-US" sz="2800" dirty="0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F</a:t>
            </a:r>
            <a:r>
              <a:rPr lang="en-US" sz="4000" dirty="0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)</a:t>
            </a:r>
            <a:r>
              <a:rPr lang="bn-IN" sz="4000" dirty="0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 ওয়েল্ড এর পার্থক্য করতে পারবে।</a:t>
            </a:r>
          </a:p>
          <a:p>
            <a:pPr>
              <a:buFont typeface="Wingdings" pitchFamily="2" charset="2"/>
              <a:buChar char="q"/>
            </a:pPr>
            <a:endParaRPr lang="bn-IN" sz="4000" dirty="0" smtClean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/>
        </p:nvGraphicFramePr>
        <p:xfrm>
          <a:off x="457200" y="914400"/>
          <a:ext cx="8077200" cy="5486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0"/>
            <a:ext cx="8229600" cy="1143000"/>
          </a:xfrm>
        </p:spPr>
        <p:txBody>
          <a:bodyPr>
            <a:normAutofit/>
          </a:bodyPr>
          <a:lstStyle/>
          <a:p>
            <a:r>
              <a:rPr lang="en-US" sz="5400" dirty="0" smtClean="0">
                <a:latin typeface="Aparajita" pitchFamily="34" charset="0"/>
                <a:cs typeface="Aparajita" pitchFamily="34" charset="0"/>
              </a:rPr>
              <a:t>1</a:t>
            </a:r>
            <a:r>
              <a:rPr lang="en-US" dirty="0" smtClean="0"/>
              <a:t>G or </a:t>
            </a:r>
            <a:r>
              <a:rPr lang="en-US" sz="5400" dirty="0" smtClean="0">
                <a:latin typeface="Aparajita" pitchFamily="34" charset="0"/>
                <a:cs typeface="Aparajita" pitchFamily="34" charset="0"/>
              </a:rPr>
              <a:t>1</a:t>
            </a:r>
            <a:r>
              <a:rPr lang="en-US" dirty="0" smtClean="0"/>
              <a:t>F –FLAT POSITION</a:t>
            </a:r>
            <a:endParaRPr lang="en-US" dirty="0"/>
          </a:p>
        </p:txBody>
      </p:sp>
      <p:pic>
        <p:nvPicPr>
          <p:cNvPr id="5" name="Picture 6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914400" y="2743200"/>
            <a:ext cx="3810000" cy="2263391"/>
          </a:xfrm>
          <a:prstGeom prst="rect">
            <a:avLst/>
          </a:prstGeom>
          <a:noFill/>
        </p:spPr>
      </p:pic>
      <p:pic>
        <p:nvPicPr>
          <p:cNvPr id="6" name="Picture 7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5410200" y="2455962"/>
            <a:ext cx="3048000" cy="2524970"/>
          </a:xfrm>
          <a:prstGeom prst="rect">
            <a:avLst/>
          </a:prstGeom>
          <a:noFill/>
        </p:spPr>
      </p:pic>
      <p:sp>
        <p:nvSpPr>
          <p:cNvPr id="7" name="Isosceles Triangle 6"/>
          <p:cNvSpPr/>
          <p:nvPr/>
        </p:nvSpPr>
        <p:spPr>
          <a:xfrm rot="10800000">
            <a:off x="1981200" y="3733800"/>
            <a:ext cx="1143000" cy="533400"/>
          </a:xfrm>
          <a:prstGeom prst="triangl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8" name="Isosceles Triangle 7"/>
          <p:cNvSpPr/>
          <p:nvPr/>
        </p:nvSpPr>
        <p:spPr>
          <a:xfrm rot="10800000">
            <a:off x="6230815" y="3352800"/>
            <a:ext cx="990600" cy="533400"/>
          </a:xfrm>
          <a:prstGeom prst="triangl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219200" y="304800"/>
            <a:ext cx="6633547" cy="144655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en-US" sz="4400" dirty="0" smtClean="0">
              <a:solidFill>
                <a:prstClr val="black"/>
              </a:solidFill>
              <a:latin typeface="NikoshBAN" pitchFamily="2" charset="0"/>
              <a:cs typeface="NikoshBAN" pitchFamily="2" charset="0"/>
            </a:endParaRPr>
          </a:p>
          <a:p>
            <a:r>
              <a:rPr lang="en-US" sz="4400" dirty="0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  </a:t>
            </a:r>
            <a:r>
              <a:rPr lang="bn-IN" sz="4400" dirty="0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অবস্থান ভেদে ওয়েল্ডিং এর পজিশন </a:t>
            </a:r>
            <a:endParaRPr lang="en-US" sz="4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1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1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" grpId="0" animBg="1"/>
      <p:bldP spid="8" grpId="0" animBg="1"/>
      <p:bldP spid="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000" dirty="0" smtClean="0">
                <a:latin typeface="Aparajita" pitchFamily="34" charset="0"/>
                <a:cs typeface="Aparajita" pitchFamily="34" charset="0"/>
              </a:rPr>
              <a:t>2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G</a:t>
            </a:r>
            <a:r>
              <a:rPr lang="en-US" dirty="0" smtClean="0"/>
              <a:t> or </a:t>
            </a:r>
            <a:r>
              <a:rPr lang="en-US" sz="6000" dirty="0" smtClean="0">
                <a:latin typeface="Aparajita" pitchFamily="34" charset="0"/>
                <a:cs typeface="Aparajita" pitchFamily="34" charset="0"/>
              </a:rPr>
              <a:t>2</a:t>
            </a:r>
            <a:r>
              <a:rPr lang="en-US" dirty="0" smtClean="0"/>
              <a:t>F –HORIZONTAL POSITION</a:t>
            </a:r>
            <a:endParaRPr lang="en-US" dirty="0"/>
          </a:p>
        </p:txBody>
      </p:sp>
      <p:pic>
        <p:nvPicPr>
          <p:cNvPr id="4" name="Picture 5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4724400" y="1600200"/>
            <a:ext cx="3200399" cy="4476507"/>
          </a:xfrm>
          <a:prstGeom prst="rect">
            <a:avLst/>
          </a:prstGeom>
          <a:noFill/>
        </p:spPr>
      </p:pic>
      <p:sp>
        <p:nvSpPr>
          <p:cNvPr id="12" name="Rectangle 11"/>
          <p:cNvSpPr/>
          <p:nvPr/>
        </p:nvSpPr>
        <p:spPr>
          <a:xfrm>
            <a:off x="914400" y="1981200"/>
            <a:ext cx="609600" cy="3810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ight Triangle 12"/>
          <p:cNvSpPr/>
          <p:nvPr/>
        </p:nvSpPr>
        <p:spPr>
          <a:xfrm flipH="1">
            <a:off x="914400" y="3124200"/>
            <a:ext cx="609600" cy="685800"/>
          </a:xfrm>
          <a:prstGeom prst="rt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1524000" y="4800600"/>
            <a:ext cx="1447800" cy="5334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000" dirty="0" smtClean="0"/>
              <a:t>3</a:t>
            </a:r>
            <a:r>
              <a:rPr lang="en-US" dirty="0" smtClean="0"/>
              <a:t>G or </a:t>
            </a:r>
            <a:r>
              <a:rPr lang="en-US" sz="6000" dirty="0" smtClean="0"/>
              <a:t>3</a:t>
            </a:r>
            <a:r>
              <a:rPr lang="en-US" dirty="0" smtClean="0"/>
              <a:t>F –VERTICAL POSITION</a:t>
            </a:r>
            <a:endParaRPr lang="en-US" dirty="0"/>
          </a:p>
        </p:txBody>
      </p:sp>
      <p:pic>
        <p:nvPicPr>
          <p:cNvPr id="4" name="Picture 4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828800" y="2286000"/>
            <a:ext cx="5676668" cy="317592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000" dirty="0" smtClean="0">
                <a:latin typeface="Aparajita" pitchFamily="34" charset="0"/>
                <a:cs typeface="Aparajita" pitchFamily="34" charset="0"/>
              </a:rPr>
              <a:t>4</a:t>
            </a:r>
            <a:r>
              <a:rPr lang="en-US" dirty="0" smtClean="0"/>
              <a:t>G or </a:t>
            </a:r>
            <a:r>
              <a:rPr lang="en-US" sz="6000" dirty="0" smtClean="0">
                <a:latin typeface="Aparajita" pitchFamily="34" charset="0"/>
                <a:cs typeface="Aparajita" pitchFamily="34" charset="0"/>
              </a:rPr>
              <a:t>4</a:t>
            </a:r>
            <a:r>
              <a:rPr lang="en-US" dirty="0" smtClean="0"/>
              <a:t>F –OVERHEAD POSITION</a:t>
            </a:r>
            <a:endParaRPr lang="en-US" dirty="0"/>
          </a:p>
        </p:txBody>
      </p:sp>
      <p:pic>
        <p:nvPicPr>
          <p:cNvPr id="4" name="Picture 4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685800" y="2286000"/>
            <a:ext cx="7834377" cy="31242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nayet">
      <a:majorFont>
        <a:latin typeface="NikoshBAN"/>
        <a:ea typeface=""/>
        <a:cs typeface=""/>
      </a:majorFont>
      <a:minorFont>
        <a:latin typeface="NikoshB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759</TotalTime>
  <Words>138</Words>
  <Application>Microsoft Office PowerPoint</Application>
  <PresentationFormat>On-screen Show (4:3)</PresentationFormat>
  <Paragraphs>39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Aparajita</vt:lpstr>
      <vt:lpstr>Arial</vt:lpstr>
      <vt:lpstr>NikoshBAN</vt:lpstr>
      <vt:lpstr>Wingdings</vt:lpstr>
      <vt:lpstr>Office Theme</vt:lpstr>
      <vt:lpstr>স্বাগতম</vt:lpstr>
      <vt:lpstr>PowerPoint Presentation</vt:lpstr>
      <vt:lpstr>ওয়েল্ডিংএর বিভিন্ন পজিশন  WELDING POSITIONS (PLATE) </vt:lpstr>
      <vt:lpstr>PowerPoint Presentation</vt:lpstr>
      <vt:lpstr>PowerPoint Presentation</vt:lpstr>
      <vt:lpstr>1G or 1F –FLAT POSITION</vt:lpstr>
      <vt:lpstr>2G or 2F –HORIZONTAL POSITION</vt:lpstr>
      <vt:lpstr>3G or 3F –VERTICAL POSITION</vt:lpstr>
      <vt:lpstr>4G or 4F –OVERHEAD POSITION</vt:lpstr>
      <vt:lpstr>একক কাজ</vt:lpstr>
      <vt:lpstr>মূল্যায়ন</vt:lpstr>
      <vt:lpstr> বাড়ির কাজ </vt:lpstr>
      <vt:lpstr>ধন্যবাদ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‡gvt Gbv‡qZ Kwig BÝUª±vi I‡qwìs wUGmwm ewikvj|</dc:title>
  <dc:creator>User.TTTC</dc:creator>
  <cp:lastModifiedBy>RamizSir</cp:lastModifiedBy>
  <cp:revision>116</cp:revision>
  <dcterms:created xsi:type="dcterms:W3CDTF">2006-08-16T00:00:00Z</dcterms:created>
  <dcterms:modified xsi:type="dcterms:W3CDTF">2019-11-10T05:30:42Z</dcterms:modified>
</cp:coreProperties>
</file>