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mp4" ContentType="video/mp4"/>
  <Default Extension="jpeg" ContentType="image/jpe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diagrams/layout1.xml" ContentType="application/vnd.openxmlformats-officedocument.drawingml.diagramLayout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type="screen16x9" cy="6858000" cx="12192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tableStyles" Target="tableStyles.xml"/><Relationship Id="rId32" Type="http://schemas.openxmlformats.org/officeDocument/2006/relationships/presProps" Target="presProps.xml"/><Relationship Id="rId33" Type="http://schemas.openxmlformats.org/officeDocument/2006/relationships/viewProps" Target="viewProps.xml"/><Relationship Id="rId3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415814-3CB7-4FB8-81A4-6022807EEB41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CE94CF-5B7E-45F7-A037-0BD0DC59794F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5400" dirty="0" err="1" smtClean="0">
              <a:latin typeface="SutonnyMJ" pitchFamily="2" charset="0"/>
              <a:cs typeface="SutonnyMJ" pitchFamily="2" charset="0"/>
            </a:rPr>
            <a:t>mgvm</a:t>
          </a:r>
          <a:endParaRPr lang="en-US" sz="5400" dirty="0">
            <a:latin typeface="SutonnyMJ" pitchFamily="2" charset="0"/>
            <a:cs typeface="SutonnyMJ" pitchFamily="2" charset="0"/>
          </a:endParaRPr>
        </a:p>
      </dgm:t>
    </dgm:pt>
    <dgm:pt modelId="{5B3CA813-2130-4B70-94BF-BADAC1BA3965}" type="parTrans" cxnId="{8088936F-E7F2-47B0-B02E-C2179818BDE8}">
      <dgm:prSet/>
      <dgm:spPr/>
      <dgm:t>
        <a:bodyPr/>
        <a:lstStyle/>
        <a:p>
          <a:endParaRPr lang="en-US"/>
        </a:p>
      </dgm:t>
    </dgm:pt>
    <dgm:pt modelId="{7D277B52-A7BD-4465-B1A6-F85F73121E9B}" type="sibTrans" cxnId="{8088936F-E7F2-47B0-B02E-C2179818BDE8}">
      <dgm:prSet/>
      <dgm:spPr/>
      <dgm:t>
        <a:bodyPr/>
        <a:lstStyle/>
        <a:p>
          <a:endParaRPr lang="en-US"/>
        </a:p>
      </dgm:t>
    </dgm:pt>
    <dgm:pt modelId="{8EAF1B12-BEA0-41F4-A8D8-0C7C74BF51D3}">
      <dgm:prSet phldrT="[Text]" custT="1"/>
      <dgm:spPr>
        <a:solidFill>
          <a:srgbClr val="FF3399"/>
        </a:solidFill>
      </dgm:spPr>
      <dgm:t>
        <a:bodyPr/>
        <a:lstStyle/>
        <a:p>
          <a:r>
            <a:rPr lang="en-US" sz="7200" dirty="0" smtClean="0">
              <a:latin typeface="SutonnyMJ" pitchFamily="2" charset="0"/>
              <a:cs typeface="SutonnyMJ" pitchFamily="2" charset="0"/>
            </a:rPr>
            <a:t>Ø›Ø</a:t>
          </a:r>
          <a:endParaRPr lang="en-US" sz="7200" dirty="0">
            <a:latin typeface="SutonnyMJ" pitchFamily="2" charset="0"/>
            <a:cs typeface="SutonnyMJ" pitchFamily="2" charset="0"/>
          </a:endParaRPr>
        </a:p>
      </dgm:t>
    </dgm:pt>
    <dgm:pt modelId="{9A9C6753-62C2-4A7C-9D6B-C4E8E59E9A48}" type="parTrans" cxnId="{7A447CFD-5949-4F61-A867-765EB4280A5B}">
      <dgm:prSet/>
      <dgm:spPr/>
      <dgm:t>
        <a:bodyPr/>
        <a:lstStyle/>
        <a:p>
          <a:endParaRPr lang="en-US"/>
        </a:p>
      </dgm:t>
    </dgm:pt>
    <dgm:pt modelId="{FB1BFF59-9C52-4425-84F1-A0936EFE7D89}" type="sibTrans" cxnId="{7A447CFD-5949-4F61-A867-765EB4280A5B}">
      <dgm:prSet/>
      <dgm:spPr/>
      <dgm:t>
        <a:bodyPr/>
        <a:lstStyle/>
        <a:p>
          <a:endParaRPr lang="en-US"/>
        </a:p>
      </dgm:t>
    </dgm:pt>
    <dgm:pt modelId="{E01D8840-4E77-431F-9A4D-E01AC1144EA2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6600" dirty="0" err="1" smtClean="0">
              <a:latin typeface="SutonnyMJ" pitchFamily="2" charset="0"/>
              <a:cs typeface="SutonnyMJ" pitchFamily="2" charset="0"/>
            </a:rPr>
            <a:t>wØ</a:t>
          </a:r>
          <a:r>
            <a:rPr lang="en-US" sz="6600" dirty="0" smtClean="0">
              <a:latin typeface="SutonnyMJ" pitchFamily="2" charset="0"/>
              <a:cs typeface="SutonnyMJ" pitchFamily="2" charset="0"/>
            </a:rPr>
            <a:t>¸</a:t>
          </a:r>
          <a:endParaRPr lang="en-US" sz="6600" dirty="0">
            <a:latin typeface="SutonnyMJ" pitchFamily="2" charset="0"/>
            <a:cs typeface="SutonnyMJ" pitchFamily="2" charset="0"/>
          </a:endParaRPr>
        </a:p>
      </dgm:t>
    </dgm:pt>
    <dgm:pt modelId="{E5468650-743A-46A4-B4BD-E836672603C1}" type="parTrans" cxnId="{86950545-900D-47AE-9EF0-ADA4B2A05CDF}">
      <dgm:prSet/>
      <dgm:spPr/>
      <dgm:t>
        <a:bodyPr/>
        <a:lstStyle/>
        <a:p>
          <a:endParaRPr lang="en-US"/>
        </a:p>
      </dgm:t>
    </dgm:pt>
    <dgm:pt modelId="{901AA95E-AEA2-46FD-90A1-29FDE279E403}" type="sibTrans" cxnId="{86950545-900D-47AE-9EF0-ADA4B2A05CDF}">
      <dgm:prSet/>
      <dgm:spPr/>
      <dgm:t>
        <a:bodyPr/>
        <a:lstStyle/>
        <a:p>
          <a:endParaRPr lang="en-US"/>
        </a:p>
      </dgm:t>
    </dgm:pt>
    <dgm:pt modelId="{326DE9DF-D613-407B-A9F0-A776ADC86C6A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200" dirty="0" err="1" smtClean="0">
              <a:latin typeface="SutonnyMJ" pitchFamily="2" charset="0"/>
              <a:cs typeface="SutonnyMJ" pitchFamily="2" charset="0"/>
            </a:rPr>
            <a:t>Zrcyiæl</a:t>
          </a:r>
          <a:endParaRPr lang="en-US" sz="3200" dirty="0">
            <a:latin typeface="SutonnyMJ" pitchFamily="2" charset="0"/>
            <a:cs typeface="SutonnyMJ" pitchFamily="2" charset="0"/>
          </a:endParaRPr>
        </a:p>
      </dgm:t>
    </dgm:pt>
    <dgm:pt modelId="{A9588DF3-92FB-48E3-8A58-3106DDB30454}" type="parTrans" cxnId="{7A7CBB7C-1FEC-4BC3-8A6F-FD872A5AE294}">
      <dgm:prSet/>
      <dgm:spPr/>
      <dgm:t>
        <a:bodyPr/>
        <a:lstStyle/>
        <a:p>
          <a:endParaRPr lang="en-US"/>
        </a:p>
      </dgm:t>
    </dgm:pt>
    <dgm:pt modelId="{3F4733CC-D82C-4808-83D2-52062554A145}" type="sibTrans" cxnId="{7A7CBB7C-1FEC-4BC3-8A6F-FD872A5AE294}">
      <dgm:prSet/>
      <dgm:spPr/>
      <dgm:t>
        <a:bodyPr/>
        <a:lstStyle/>
        <a:p>
          <a:endParaRPr lang="en-US"/>
        </a:p>
      </dgm:t>
    </dgm:pt>
    <dgm:pt modelId="{A9B17D8D-6991-4867-8A52-923F2584BB23}">
      <dgm:prSet phldrT="[Text]" custT="1"/>
      <dgm:spPr>
        <a:solidFill>
          <a:srgbClr val="00B0F0"/>
        </a:solidFill>
      </dgm:spPr>
      <dgm:t>
        <a:bodyPr/>
        <a:lstStyle/>
        <a:p>
          <a:endParaRPr lang="en-US" sz="2600" dirty="0" smtClean="0">
            <a:latin typeface="SutonnyMJ" pitchFamily="2" charset="0"/>
            <a:cs typeface="SutonnyMJ" pitchFamily="2" charset="0"/>
          </a:endParaRPr>
        </a:p>
        <a:p>
          <a:r>
            <a:rPr lang="en-US" sz="2800" dirty="0" err="1" smtClean="0">
              <a:latin typeface="SutonnyMJ" pitchFamily="2" charset="0"/>
              <a:cs typeface="SutonnyMJ" pitchFamily="2" charset="0"/>
            </a:rPr>
            <a:t>Kg©avivq</a:t>
          </a:r>
          <a:endParaRPr lang="en-US" sz="2800" dirty="0">
            <a:latin typeface="SutonnyMJ" pitchFamily="2" charset="0"/>
            <a:cs typeface="SutonnyMJ" pitchFamily="2" charset="0"/>
          </a:endParaRPr>
        </a:p>
      </dgm:t>
    </dgm:pt>
    <dgm:pt modelId="{2B882931-B55C-4173-A980-34F22435CC00}" type="parTrans" cxnId="{121F244E-B93F-4A01-B402-831543643882}">
      <dgm:prSet/>
      <dgm:spPr/>
      <dgm:t>
        <a:bodyPr/>
        <a:lstStyle/>
        <a:p>
          <a:endParaRPr lang="en-US"/>
        </a:p>
      </dgm:t>
    </dgm:pt>
    <dgm:pt modelId="{7FE3BFC6-1FA5-4FB1-9B4F-6610ED1BAF7A}" type="sibTrans" cxnId="{121F244E-B93F-4A01-B402-831543643882}">
      <dgm:prSet/>
      <dgm:spPr/>
      <dgm:t>
        <a:bodyPr/>
        <a:lstStyle/>
        <a:p>
          <a:endParaRPr lang="en-US"/>
        </a:p>
      </dgm:t>
    </dgm:pt>
    <dgm:pt modelId="{9D447181-1D25-46DB-A750-213C92F59D2E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Ae¨qxfve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BFB12B77-47AC-4AD7-8A6B-4F99481F7D5E}" type="parTrans" cxnId="{3D3BC4D9-1C55-4C7E-B4AF-22690ECDEF8C}">
      <dgm:prSet/>
      <dgm:spPr/>
      <dgm:t>
        <a:bodyPr/>
        <a:lstStyle/>
        <a:p>
          <a:endParaRPr lang="en-US"/>
        </a:p>
      </dgm:t>
    </dgm:pt>
    <dgm:pt modelId="{4C466279-BF08-4965-A210-7F2BB2C23160}" type="sibTrans" cxnId="{3D3BC4D9-1C55-4C7E-B4AF-22690ECDEF8C}">
      <dgm:prSet/>
      <dgm:spPr/>
      <dgm:t>
        <a:bodyPr/>
        <a:lstStyle/>
        <a:p>
          <a:endParaRPr lang="en-US"/>
        </a:p>
      </dgm:t>
    </dgm:pt>
    <dgm:pt modelId="{882BEB03-0F1C-40A0-8B3A-CFAC7505EB87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eûeªxwn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040700F0-2447-4886-924B-861EC66848DA}" type="parTrans" cxnId="{199854EA-46E0-4520-A4B5-6455D737E5D5}">
      <dgm:prSet/>
      <dgm:spPr/>
      <dgm:t>
        <a:bodyPr/>
        <a:lstStyle/>
        <a:p>
          <a:endParaRPr lang="en-US"/>
        </a:p>
      </dgm:t>
    </dgm:pt>
    <dgm:pt modelId="{15897E61-21B1-49C8-86D3-C222D7901FCF}" type="sibTrans" cxnId="{199854EA-46E0-4520-A4B5-6455D737E5D5}">
      <dgm:prSet/>
      <dgm:spPr/>
      <dgm:t>
        <a:bodyPr/>
        <a:lstStyle/>
        <a:p>
          <a:endParaRPr lang="en-US"/>
        </a:p>
      </dgm:t>
    </dgm:pt>
    <dgm:pt modelId="{C54FF7BA-7E88-4B4F-808E-0ECD3AD7B596}" type="pres">
      <dgm:prSet presAssocID="{1B415814-3CB7-4FB8-81A4-6022807EEB4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BBCE04B-DA95-40E8-B651-1434923E21B6}" type="pres">
      <dgm:prSet presAssocID="{A2CE94CF-5B7E-45F7-A037-0BD0DC59794F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4C5C0DB8-0B9E-4DCE-BF75-07A29895C96F}" type="pres">
      <dgm:prSet presAssocID="{8EAF1B12-BEA0-41F4-A8D8-0C7C74BF51D3}" presName="Accent1" presStyleCnt="0"/>
      <dgm:spPr/>
    </dgm:pt>
    <dgm:pt modelId="{4DA97F2E-378E-435E-9E12-6E337A10FEDE}" type="pres">
      <dgm:prSet presAssocID="{8EAF1B12-BEA0-41F4-A8D8-0C7C74BF51D3}" presName="Accent" presStyleLbl="bgShp" presStyleIdx="0" presStyleCnt="6"/>
      <dgm:spPr/>
    </dgm:pt>
    <dgm:pt modelId="{15DC0F9E-A9A1-4697-8D26-FB82B73DF6AF}" type="pres">
      <dgm:prSet presAssocID="{8EAF1B12-BEA0-41F4-A8D8-0C7C74BF51D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D672F-9C95-427D-8C70-BC7AA21E06A3}" type="pres">
      <dgm:prSet presAssocID="{E01D8840-4E77-431F-9A4D-E01AC1144EA2}" presName="Accent2" presStyleCnt="0"/>
      <dgm:spPr/>
    </dgm:pt>
    <dgm:pt modelId="{D2989864-6EFD-4DAB-A59D-5E7374D79A7A}" type="pres">
      <dgm:prSet presAssocID="{E01D8840-4E77-431F-9A4D-E01AC1144EA2}" presName="Accent" presStyleLbl="bgShp" presStyleIdx="1" presStyleCnt="6"/>
      <dgm:spPr/>
    </dgm:pt>
    <dgm:pt modelId="{E179CDAE-3542-4304-9934-704DC9B59CB4}" type="pres">
      <dgm:prSet presAssocID="{E01D8840-4E77-431F-9A4D-E01AC1144EA2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9BEBC-52B4-4118-B1E1-600A43D21815}" type="pres">
      <dgm:prSet presAssocID="{326DE9DF-D613-407B-A9F0-A776ADC86C6A}" presName="Accent3" presStyleCnt="0"/>
      <dgm:spPr/>
    </dgm:pt>
    <dgm:pt modelId="{17706033-449B-4BE3-8C83-A201D9AB7F19}" type="pres">
      <dgm:prSet presAssocID="{326DE9DF-D613-407B-A9F0-A776ADC86C6A}" presName="Accent" presStyleLbl="bgShp" presStyleIdx="2" presStyleCnt="6"/>
      <dgm:spPr/>
    </dgm:pt>
    <dgm:pt modelId="{F155CFD8-6711-4106-BDEF-92DFDA8192B3}" type="pres">
      <dgm:prSet presAssocID="{326DE9DF-D613-407B-A9F0-A776ADC86C6A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C622CA-C2A1-42CD-8880-731AC081BDE9}" type="pres">
      <dgm:prSet presAssocID="{A9B17D8D-6991-4867-8A52-923F2584BB23}" presName="Accent4" presStyleCnt="0"/>
      <dgm:spPr/>
    </dgm:pt>
    <dgm:pt modelId="{68EABDB6-31E4-4AAE-9F68-DBF2850AC6F7}" type="pres">
      <dgm:prSet presAssocID="{A9B17D8D-6991-4867-8A52-923F2584BB23}" presName="Accent" presStyleLbl="bgShp" presStyleIdx="3" presStyleCnt="6"/>
      <dgm:spPr/>
    </dgm:pt>
    <dgm:pt modelId="{A83E5150-E1C6-479B-950C-5B2C48D13332}" type="pres">
      <dgm:prSet presAssocID="{A9B17D8D-6991-4867-8A52-923F2584BB23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2F61E-96B2-4461-B9BF-3104DFE5C73C}" type="pres">
      <dgm:prSet presAssocID="{9D447181-1D25-46DB-A750-213C92F59D2E}" presName="Accent5" presStyleCnt="0"/>
      <dgm:spPr/>
    </dgm:pt>
    <dgm:pt modelId="{0F602EDF-F280-47C6-97DD-926B6007B58D}" type="pres">
      <dgm:prSet presAssocID="{9D447181-1D25-46DB-A750-213C92F59D2E}" presName="Accent" presStyleLbl="bgShp" presStyleIdx="4" presStyleCnt="6"/>
      <dgm:spPr/>
    </dgm:pt>
    <dgm:pt modelId="{6CBDD803-E805-4072-BD18-8C499818238E}" type="pres">
      <dgm:prSet presAssocID="{9D447181-1D25-46DB-A750-213C92F59D2E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54891-4FB2-4DCD-97FF-200F828E54E3}" type="pres">
      <dgm:prSet presAssocID="{882BEB03-0F1C-40A0-8B3A-CFAC7505EB87}" presName="Accent6" presStyleCnt="0"/>
      <dgm:spPr/>
    </dgm:pt>
    <dgm:pt modelId="{D585EA08-D0FF-4218-819C-005174E2B0D0}" type="pres">
      <dgm:prSet presAssocID="{882BEB03-0F1C-40A0-8B3A-CFAC7505EB87}" presName="Accent" presStyleLbl="bgShp" presStyleIdx="5" presStyleCnt="6"/>
      <dgm:spPr/>
    </dgm:pt>
    <dgm:pt modelId="{22FB5E88-1042-4FE8-ABF7-25F24C996446}" type="pres">
      <dgm:prSet presAssocID="{882BEB03-0F1C-40A0-8B3A-CFAC7505EB87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7CBB7C-1FEC-4BC3-8A6F-FD872A5AE294}" srcId="{A2CE94CF-5B7E-45F7-A037-0BD0DC59794F}" destId="{326DE9DF-D613-407B-A9F0-A776ADC86C6A}" srcOrd="2" destOrd="0" parTransId="{A9588DF3-92FB-48E3-8A58-3106DDB30454}" sibTransId="{3F4733CC-D82C-4808-83D2-52062554A145}"/>
    <dgm:cxn modelId="{199854EA-46E0-4520-A4B5-6455D737E5D5}" srcId="{A2CE94CF-5B7E-45F7-A037-0BD0DC59794F}" destId="{882BEB03-0F1C-40A0-8B3A-CFAC7505EB87}" srcOrd="5" destOrd="0" parTransId="{040700F0-2447-4886-924B-861EC66848DA}" sibTransId="{15897E61-21B1-49C8-86D3-C222D7901FCF}"/>
    <dgm:cxn modelId="{3D3BC4D9-1C55-4C7E-B4AF-22690ECDEF8C}" srcId="{A2CE94CF-5B7E-45F7-A037-0BD0DC59794F}" destId="{9D447181-1D25-46DB-A750-213C92F59D2E}" srcOrd="4" destOrd="0" parTransId="{BFB12B77-47AC-4AD7-8A6B-4F99481F7D5E}" sibTransId="{4C466279-BF08-4965-A210-7F2BB2C23160}"/>
    <dgm:cxn modelId="{6FBE7164-A11A-483C-822F-6F43B2613D00}" type="presOf" srcId="{8EAF1B12-BEA0-41F4-A8D8-0C7C74BF51D3}" destId="{15DC0F9E-A9A1-4697-8D26-FB82B73DF6AF}" srcOrd="0" destOrd="0" presId="urn:microsoft.com/office/officeart/2011/layout/HexagonRadial"/>
    <dgm:cxn modelId="{8A798016-E977-4A25-B7DE-B19B530BB6F3}" type="presOf" srcId="{326DE9DF-D613-407B-A9F0-A776ADC86C6A}" destId="{F155CFD8-6711-4106-BDEF-92DFDA8192B3}" srcOrd="0" destOrd="0" presId="urn:microsoft.com/office/officeart/2011/layout/HexagonRadial"/>
    <dgm:cxn modelId="{86950545-900D-47AE-9EF0-ADA4B2A05CDF}" srcId="{A2CE94CF-5B7E-45F7-A037-0BD0DC59794F}" destId="{E01D8840-4E77-431F-9A4D-E01AC1144EA2}" srcOrd="1" destOrd="0" parTransId="{E5468650-743A-46A4-B4BD-E836672603C1}" sibTransId="{901AA95E-AEA2-46FD-90A1-29FDE279E403}"/>
    <dgm:cxn modelId="{59B2ACBA-A418-46B7-9539-5BC056D123EA}" type="presOf" srcId="{A9B17D8D-6991-4867-8A52-923F2584BB23}" destId="{A83E5150-E1C6-479B-950C-5B2C48D13332}" srcOrd="0" destOrd="0" presId="urn:microsoft.com/office/officeart/2011/layout/HexagonRadial"/>
    <dgm:cxn modelId="{100B24AE-6987-44E2-BD2F-7AD9C2F083E5}" type="presOf" srcId="{882BEB03-0F1C-40A0-8B3A-CFAC7505EB87}" destId="{22FB5E88-1042-4FE8-ABF7-25F24C996446}" srcOrd="0" destOrd="0" presId="urn:microsoft.com/office/officeart/2011/layout/HexagonRadial"/>
    <dgm:cxn modelId="{AA03A3EC-844F-4CBE-9F8A-78D3C6B211E6}" type="presOf" srcId="{A2CE94CF-5B7E-45F7-A037-0BD0DC59794F}" destId="{FBBCE04B-DA95-40E8-B651-1434923E21B6}" srcOrd="0" destOrd="0" presId="urn:microsoft.com/office/officeart/2011/layout/HexagonRadial"/>
    <dgm:cxn modelId="{8088936F-E7F2-47B0-B02E-C2179818BDE8}" srcId="{1B415814-3CB7-4FB8-81A4-6022807EEB41}" destId="{A2CE94CF-5B7E-45F7-A037-0BD0DC59794F}" srcOrd="0" destOrd="0" parTransId="{5B3CA813-2130-4B70-94BF-BADAC1BA3965}" sibTransId="{7D277B52-A7BD-4465-B1A6-F85F73121E9B}"/>
    <dgm:cxn modelId="{F11DA20B-F47B-4376-9724-F5DDE0A330B4}" type="presOf" srcId="{E01D8840-4E77-431F-9A4D-E01AC1144EA2}" destId="{E179CDAE-3542-4304-9934-704DC9B59CB4}" srcOrd="0" destOrd="0" presId="urn:microsoft.com/office/officeart/2011/layout/HexagonRadial"/>
    <dgm:cxn modelId="{8412ED6B-40A9-4652-8C4A-7831E94749AF}" type="presOf" srcId="{1B415814-3CB7-4FB8-81A4-6022807EEB41}" destId="{C54FF7BA-7E88-4B4F-808E-0ECD3AD7B596}" srcOrd="0" destOrd="0" presId="urn:microsoft.com/office/officeart/2011/layout/HexagonRadial"/>
    <dgm:cxn modelId="{121F244E-B93F-4A01-B402-831543643882}" srcId="{A2CE94CF-5B7E-45F7-A037-0BD0DC59794F}" destId="{A9B17D8D-6991-4867-8A52-923F2584BB23}" srcOrd="3" destOrd="0" parTransId="{2B882931-B55C-4173-A980-34F22435CC00}" sibTransId="{7FE3BFC6-1FA5-4FB1-9B4F-6610ED1BAF7A}"/>
    <dgm:cxn modelId="{7A447CFD-5949-4F61-A867-765EB4280A5B}" srcId="{A2CE94CF-5B7E-45F7-A037-0BD0DC59794F}" destId="{8EAF1B12-BEA0-41F4-A8D8-0C7C74BF51D3}" srcOrd="0" destOrd="0" parTransId="{9A9C6753-62C2-4A7C-9D6B-C4E8E59E9A48}" sibTransId="{FB1BFF59-9C52-4425-84F1-A0936EFE7D89}"/>
    <dgm:cxn modelId="{ED380AB2-76FA-46DE-ACE0-7A650F0CCEA1}" type="presOf" srcId="{9D447181-1D25-46DB-A750-213C92F59D2E}" destId="{6CBDD803-E805-4072-BD18-8C499818238E}" srcOrd="0" destOrd="0" presId="urn:microsoft.com/office/officeart/2011/layout/HexagonRadial"/>
    <dgm:cxn modelId="{6E1AD27C-4A94-4B12-8FC6-EBD8BBC652CF}" type="presParOf" srcId="{C54FF7BA-7E88-4B4F-808E-0ECD3AD7B596}" destId="{FBBCE04B-DA95-40E8-B651-1434923E21B6}" srcOrd="0" destOrd="0" presId="urn:microsoft.com/office/officeart/2011/layout/HexagonRadial"/>
    <dgm:cxn modelId="{33E04BE7-5AAE-4EA9-9DF6-94B6C39BFA00}" type="presParOf" srcId="{C54FF7BA-7E88-4B4F-808E-0ECD3AD7B596}" destId="{4C5C0DB8-0B9E-4DCE-BF75-07A29895C96F}" srcOrd="1" destOrd="0" presId="urn:microsoft.com/office/officeart/2011/layout/HexagonRadial"/>
    <dgm:cxn modelId="{DFF0F46A-AD47-46A5-AA07-D19A35BCF46B}" type="presParOf" srcId="{4C5C0DB8-0B9E-4DCE-BF75-07A29895C96F}" destId="{4DA97F2E-378E-435E-9E12-6E337A10FEDE}" srcOrd="0" destOrd="0" presId="urn:microsoft.com/office/officeart/2011/layout/HexagonRadial"/>
    <dgm:cxn modelId="{848D85CC-4821-49F6-BBE3-BC014F83FF09}" type="presParOf" srcId="{C54FF7BA-7E88-4B4F-808E-0ECD3AD7B596}" destId="{15DC0F9E-A9A1-4697-8D26-FB82B73DF6AF}" srcOrd="2" destOrd="0" presId="urn:microsoft.com/office/officeart/2011/layout/HexagonRadial"/>
    <dgm:cxn modelId="{79552BA0-C6E1-40ED-8A66-9108966B68A7}" type="presParOf" srcId="{C54FF7BA-7E88-4B4F-808E-0ECD3AD7B596}" destId="{DF0D672F-9C95-427D-8C70-BC7AA21E06A3}" srcOrd="3" destOrd="0" presId="urn:microsoft.com/office/officeart/2011/layout/HexagonRadial"/>
    <dgm:cxn modelId="{DF0B2A53-02B2-477D-BC46-2148D2BA522C}" type="presParOf" srcId="{DF0D672F-9C95-427D-8C70-BC7AA21E06A3}" destId="{D2989864-6EFD-4DAB-A59D-5E7374D79A7A}" srcOrd="0" destOrd="0" presId="urn:microsoft.com/office/officeart/2011/layout/HexagonRadial"/>
    <dgm:cxn modelId="{F5946408-92DF-4602-BB53-303039C4DF64}" type="presParOf" srcId="{C54FF7BA-7E88-4B4F-808E-0ECD3AD7B596}" destId="{E179CDAE-3542-4304-9934-704DC9B59CB4}" srcOrd="4" destOrd="0" presId="urn:microsoft.com/office/officeart/2011/layout/HexagonRadial"/>
    <dgm:cxn modelId="{184B2628-8949-4727-A967-67F6EB5AEE89}" type="presParOf" srcId="{C54FF7BA-7E88-4B4F-808E-0ECD3AD7B596}" destId="{C3B9BEBC-52B4-4118-B1E1-600A43D21815}" srcOrd="5" destOrd="0" presId="urn:microsoft.com/office/officeart/2011/layout/HexagonRadial"/>
    <dgm:cxn modelId="{441DAEB5-3664-47B3-9EB4-5057C8F0E452}" type="presParOf" srcId="{C3B9BEBC-52B4-4118-B1E1-600A43D21815}" destId="{17706033-449B-4BE3-8C83-A201D9AB7F19}" srcOrd="0" destOrd="0" presId="urn:microsoft.com/office/officeart/2011/layout/HexagonRadial"/>
    <dgm:cxn modelId="{EFBA6AA1-9907-459C-8AD6-39F72D2BF84C}" type="presParOf" srcId="{C54FF7BA-7E88-4B4F-808E-0ECD3AD7B596}" destId="{F155CFD8-6711-4106-BDEF-92DFDA8192B3}" srcOrd="6" destOrd="0" presId="urn:microsoft.com/office/officeart/2011/layout/HexagonRadial"/>
    <dgm:cxn modelId="{E542C40D-BC37-4FBD-ADBC-C15F68D53509}" type="presParOf" srcId="{C54FF7BA-7E88-4B4F-808E-0ECD3AD7B596}" destId="{3AC622CA-C2A1-42CD-8880-731AC081BDE9}" srcOrd="7" destOrd="0" presId="urn:microsoft.com/office/officeart/2011/layout/HexagonRadial"/>
    <dgm:cxn modelId="{3F1297F5-E936-4BEB-906F-1E3734EECA02}" type="presParOf" srcId="{3AC622CA-C2A1-42CD-8880-731AC081BDE9}" destId="{68EABDB6-31E4-4AAE-9F68-DBF2850AC6F7}" srcOrd="0" destOrd="0" presId="urn:microsoft.com/office/officeart/2011/layout/HexagonRadial"/>
    <dgm:cxn modelId="{B83C924F-A21C-472E-A88E-F2E18BB8866A}" type="presParOf" srcId="{C54FF7BA-7E88-4B4F-808E-0ECD3AD7B596}" destId="{A83E5150-E1C6-479B-950C-5B2C48D13332}" srcOrd="8" destOrd="0" presId="urn:microsoft.com/office/officeart/2011/layout/HexagonRadial"/>
    <dgm:cxn modelId="{82FAD491-DE0C-4D2F-B534-23BD59A4AD72}" type="presParOf" srcId="{C54FF7BA-7E88-4B4F-808E-0ECD3AD7B596}" destId="{FCF2F61E-96B2-4461-B9BF-3104DFE5C73C}" srcOrd="9" destOrd="0" presId="urn:microsoft.com/office/officeart/2011/layout/HexagonRadial"/>
    <dgm:cxn modelId="{334D8D52-D1A4-475A-99A8-37B8D608A5AA}" type="presParOf" srcId="{FCF2F61E-96B2-4461-B9BF-3104DFE5C73C}" destId="{0F602EDF-F280-47C6-97DD-926B6007B58D}" srcOrd="0" destOrd="0" presId="urn:microsoft.com/office/officeart/2011/layout/HexagonRadial"/>
    <dgm:cxn modelId="{5529AFB5-4388-4611-8576-8EC08D265BC8}" type="presParOf" srcId="{C54FF7BA-7E88-4B4F-808E-0ECD3AD7B596}" destId="{6CBDD803-E805-4072-BD18-8C499818238E}" srcOrd="10" destOrd="0" presId="urn:microsoft.com/office/officeart/2011/layout/HexagonRadial"/>
    <dgm:cxn modelId="{B9FEF505-FDBC-44FA-A081-462343AE7CFF}" type="presParOf" srcId="{C54FF7BA-7E88-4B4F-808E-0ECD3AD7B596}" destId="{BB754891-4FB2-4DCD-97FF-200F828E54E3}" srcOrd="11" destOrd="0" presId="urn:microsoft.com/office/officeart/2011/layout/HexagonRadial"/>
    <dgm:cxn modelId="{2ECB6D2D-D4AE-4211-9114-CD2C323F930E}" type="presParOf" srcId="{BB754891-4FB2-4DCD-97FF-200F828E54E3}" destId="{D585EA08-D0FF-4218-819C-005174E2B0D0}" srcOrd="0" destOrd="0" presId="urn:microsoft.com/office/officeart/2011/layout/HexagonRadial"/>
    <dgm:cxn modelId="{2E2F23EC-EB6C-4917-B29B-727FC0F5BFDF}" type="presParOf" srcId="{C54FF7BA-7E88-4B4F-808E-0ECD3AD7B596}" destId="{22FB5E88-1042-4FE8-ABF7-25F24C996446}" srcOrd="12" destOrd="0" presId="urn:microsoft.com/office/officeart/2011/layout/HexagonRadial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37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91877E3C-3577-499D-BA08-1637B0ECAA32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1048738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739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4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4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9C4FBCF7-3B26-41B3-B50D-B590EAF98F26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bn-BD" smtClean="0"/>
              <a:t>ল</a:t>
            </a:r>
            <a:endParaRPr dirty="0" lang="en-US"/>
          </a:p>
        </p:txBody>
      </p:sp>
      <p:sp>
        <p:nvSpPr>
          <p:cNvPr id="10486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6ABEB12E-18DC-4CC6-81DF-FB5333836C3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2097156" name="Picture 15" descr="HD-PanelTitleR1.png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/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/>
          </p:spPr>
        </p:pic>
        <p:sp>
          <p:nvSpPr>
            <p:cNvPr id="1048592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/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097157" name="Picture 16" descr="HDRibbonTitle-UniformTrim.png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2"/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/>
          </p:spPr>
        </p:pic>
        <p:pic>
          <p:nvPicPr>
            <p:cNvPr id="2097158" name="Picture 19" descr="HDRibbonTitle-UniformTrim.png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2"/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/>
          </p:spPr>
        </p:pic>
      </p:grpSp>
      <p:sp>
        <p:nvSpPr>
          <p:cNvPr id="1048593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594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algn="ctr" indent="0" marL="0">
              <a:buNone/>
              <a:defRPr sz="2100">
                <a:solidFill>
                  <a:schemeClr val="tx1"/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 lang="en-US"/>
          </a:p>
        </p:txBody>
      </p:sp>
      <p:sp>
        <p:nvSpPr>
          <p:cNvPr id="1048595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p>
            <a:fld id="{2F9D1DDD-781A-4108-962C-75DEF4D0457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104859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p>
            <a:endParaRPr lang="en-US"/>
          </a:p>
        </p:txBody>
      </p:sp>
      <p:sp>
        <p:nvSpPr>
          <p:cNvPr id="104859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p>
            <a:fld id="{B6759DAC-6988-44B3-879A-FFB509BFA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29" name="Straight Connector 14"/>
          <p:cNvCxnSpPr>
            <a:cxnSpLocks/>
          </p:cNvCxnSpPr>
          <p:nvPr/>
        </p:nvCxnSpPr>
        <p:spPr>
          <a:xfrm>
            <a:off x="2692399" y="3522131"/>
            <a:ext cx="6815668" cy="0"/>
          </a:xfrm>
          <a:prstGeom prst="line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b="0" sz="2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09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r="14460000" dist="381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7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algn="ctr"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F9D1DDD-781A-4108-962C-75DEF4D0457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10487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759DAC-6988-44B3-879A-FFB509BFA0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b="0" cap="none" sz="32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04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algn="ctr" indent="0" marL="0">
              <a:buNone/>
              <a:defRPr sz="20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0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F9D1DDD-781A-4108-962C-75DEF4D0457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104870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759DAC-6988-44B3-879A-FFB509BFA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38" name="Straight Connector 14"/>
          <p:cNvCxnSpPr>
            <a:cxnSpLocks/>
          </p:cNvCxnSpPr>
          <p:nvPr/>
        </p:nvCxnSpPr>
        <p:spPr>
          <a:xfrm>
            <a:off x="1396169" y="4140199"/>
            <a:ext cx="9407298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b="0" cap="none"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1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algn="r" indent="0" marL="0">
              <a:buFontTx/>
              <a:buNone/>
              <a:defRPr sz="2000"/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16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algn="ctr" indent="0" marL="0">
              <a:buNone/>
              <a:defRPr sz="20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F9D1DDD-781A-4108-962C-75DEF4D0457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10487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759DAC-6988-44B3-879A-FFB509BFA023}" type="slidenum">
              <a:rPr lang="en-US" smtClean="0"/>
              <a:t>‹#›</a:t>
            </a:fld>
            <a:endParaRPr lang="en-US"/>
          </a:p>
        </p:txBody>
      </p:sp>
      <p:sp>
        <p:nvSpPr>
          <p:cNvPr id="1048720" name="TextBox 13"/>
          <p:cNvSpPr txBox="1"/>
          <p:nvPr/>
        </p:nvSpPr>
        <p:spPr>
          <a:xfrm>
            <a:off x="862013" y="879961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dirty="0" sz="8000" lang="en-US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721" name="TextBox 14"/>
          <p:cNvSpPr txBox="1"/>
          <p:nvPr/>
        </p:nvSpPr>
        <p:spPr>
          <a:xfrm>
            <a:off x="10600267" y="2827870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r" lvl="0"/>
            <a:r>
              <a:rPr dirty="0" sz="8000" lang="en-US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3145739" name="Straight Connector 18"/>
          <p:cNvCxnSpPr>
            <a:cxnSpLocks/>
          </p:cNvCxnSpPr>
          <p:nvPr/>
        </p:nvCxnSpPr>
        <p:spPr>
          <a:xfrm>
            <a:off x="1396169" y="4140199"/>
            <a:ext cx="9407298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b="0" cap="none" sz="32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7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algn="l" indent="0" marL="0">
              <a:buNone/>
              <a:defRPr sz="20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7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F9D1DDD-781A-4108-962C-75DEF4D0457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10486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759DAC-6988-44B3-879A-FFB509BFA0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b="0" cap="none"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5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algn="l" indent="0" mar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5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F9D1DDD-781A-4108-962C-75DEF4D0457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10486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759DAC-6988-44B3-879A-FFB509BFA023}" type="slidenum">
              <a:rPr lang="en-US" smtClean="0"/>
              <a:t>‹#›</a:t>
            </a:fld>
            <a:endParaRPr lang="en-US"/>
          </a:p>
        </p:txBody>
      </p:sp>
      <p:sp>
        <p:nvSpPr>
          <p:cNvPr id="1048659" name="TextBox 11"/>
          <p:cNvSpPr txBox="1"/>
          <p:nvPr/>
        </p:nvSpPr>
        <p:spPr>
          <a:xfrm>
            <a:off x="862013" y="879961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dirty="0" sz="8000" lang="en-US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660" name="TextBox 12"/>
          <p:cNvSpPr txBox="1"/>
          <p:nvPr/>
        </p:nvSpPr>
        <p:spPr>
          <a:xfrm>
            <a:off x="10600267" y="2599261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r" lvl="0"/>
            <a:r>
              <a:rPr dirty="0" sz="8000" lang="en-US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3145730" name="Straight Connector 25"/>
          <p:cNvCxnSpPr>
            <a:cxnSpLocks/>
          </p:cNvCxnSpPr>
          <p:nvPr/>
        </p:nvCxnSpPr>
        <p:spPr>
          <a:xfrm>
            <a:off x="1396169" y="3429000"/>
            <a:ext cx="9407298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anchor="ctr" bIns="45720" lIns="91440" rIns="91440" rtlCol="0" tIns="45720" vert="horz">
            <a:normAutofit/>
          </a:bodyPr>
          <a:lstStyle>
            <a:lvl1pPr>
              <a:defRPr b="0" dirty="0" lang="en-US"/>
            </a:lvl1pPr>
          </a:lstStyle>
          <a:p>
            <a:pPr lvl="0" marL="0"/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98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algn="l" indent="0" mar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99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0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F9D1DDD-781A-4108-962C-75DEF4D0457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10487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759DAC-6988-44B3-879A-FFB509BFA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37" name="Straight Connector 14"/>
          <p:cNvCxnSpPr>
            <a:cxnSpLocks/>
          </p:cNvCxnSpPr>
          <p:nvPr/>
        </p:nvCxnSpPr>
        <p:spPr>
          <a:xfrm>
            <a:off x="1396169" y="3429000"/>
            <a:ext cx="9407298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/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9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anchor="t"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F9D1DDD-781A-4108-962C-75DEF4D0457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10486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759DAC-6988-44B3-879A-FFB509BFA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36" name="Straight Connector 13"/>
          <p:cNvCxnSpPr>
            <a:cxnSpLocks/>
          </p:cNvCxnSpPr>
          <p:nvPr/>
        </p:nvCxnSpPr>
        <p:spPr>
          <a:xfrm>
            <a:off x="1396169" y="2421466"/>
            <a:ext cx="9407298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8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anchor="t"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F9D1DDD-781A-4108-962C-75DEF4D0457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10486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759DAC-6988-44B3-879A-FFB509BFA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34" name="Straight Connector 13"/>
          <p:cNvCxnSpPr>
            <a:cxnSpLocks/>
          </p:cNvCxnSpPr>
          <p:nvPr/>
        </p:nvCxnSpPr>
        <p:spPr>
          <a:xfrm>
            <a:off x="8863890" y="990600"/>
            <a:ext cx="0" cy="487680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28" name="Straight Connector 6"/>
          <p:cNvCxnSpPr>
            <a:cxnSpLocks/>
          </p:cNvCxnSpPr>
          <p:nvPr/>
        </p:nvCxnSpPr>
        <p:spPr>
          <a:xfrm>
            <a:off x="1396169" y="2421466"/>
            <a:ext cx="9407298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58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58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58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F9D1DDD-781A-4108-962C-75DEF4D0457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10485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759DAC-6988-44B3-879A-FFB509BFA0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b="0" cap="none" sz="4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68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algn="ctr"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F9D1DDD-781A-4108-962C-75DEF4D0457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104867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759DAC-6988-44B3-879A-FFB509BFA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32" name="Straight Connector 15"/>
          <p:cNvCxnSpPr>
            <a:cxnSpLocks/>
          </p:cNvCxnSpPr>
          <p:nvPr/>
        </p:nvCxnSpPr>
        <p:spPr>
          <a:xfrm>
            <a:off x="2012723" y="3710585"/>
            <a:ext cx="8163380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1" name="Straight Connector 7"/>
          <p:cNvCxnSpPr>
            <a:cxnSpLocks/>
          </p:cNvCxnSpPr>
          <p:nvPr/>
        </p:nvCxnSpPr>
        <p:spPr>
          <a:xfrm>
            <a:off x="1396169" y="2421466"/>
            <a:ext cx="9407298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66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62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63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6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F9D1DDD-781A-4108-962C-75DEF4D0457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104866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759DAC-6988-44B3-879A-FFB509BFA0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29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indent="0" marL="0">
              <a:spcBef>
                <a:spcPts val="672"/>
              </a:spcBef>
              <a:spcAft>
                <a:spcPts val="600"/>
              </a:spcAft>
              <a:buNone/>
              <a:defRPr b="0" sz="28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30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3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indent="0" marL="0">
              <a:spcBef>
                <a:spcPts val="672"/>
              </a:spcBef>
              <a:spcAft>
                <a:spcPts val="600"/>
              </a:spcAft>
              <a:buNone/>
              <a:defRPr b="0" sz="28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32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3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F9D1DDD-781A-4108-962C-75DEF4D0457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104873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3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759DAC-6988-44B3-879A-FFB509BFA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40" name="Straight Connector 17"/>
          <p:cNvCxnSpPr>
            <a:cxnSpLocks/>
          </p:cNvCxnSpPr>
          <p:nvPr/>
        </p:nvCxnSpPr>
        <p:spPr>
          <a:xfrm>
            <a:off x="1396169" y="2421466"/>
            <a:ext cx="9407298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7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F9D1DDD-781A-4108-962C-75DEF4D0457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104867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759DAC-6988-44B3-879A-FFB509BFA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33" name="Straight Connector 13"/>
          <p:cNvCxnSpPr>
            <a:cxnSpLocks/>
          </p:cNvCxnSpPr>
          <p:nvPr/>
        </p:nvCxnSpPr>
        <p:spPr>
          <a:xfrm>
            <a:off x="1396169" y="2421466"/>
            <a:ext cx="9407298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F9D1DDD-781A-4108-962C-75DEF4D0457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104858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759DAC-6988-44B3-879A-FFB509BFA0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b="0" sz="2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87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88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8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F9D1DDD-781A-4108-962C-75DEF4D0457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104869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759DAC-6988-44B3-879A-FFB509BFA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35" name="Straight Connector 15"/>
          <p:cNvCxnSpPr>
            <a:cxnSpLocks/>
          </p:cNvCxnSpPr>
          <p:nvPr/>
        </p:nvCxnSpPr>
        <p:spPr>
          <a:xfrm>
            <a:off x="1396169" y="2912533"/>
            <a:ext cx="3514498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b="0" sz="28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2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r="14460000" dist="381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72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algn="ctr" indent="0" marL="0">
              <a:buNone/>
              <a:defRPr sz="18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2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F9D1DDD-781A-4108-962C-75DEF4D0457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10487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759DAC-6988-44B3-879A-FFB509BFA0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097152" name="Picture 7" descr="HD-PanelContent.png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8"/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/>
          </p:spPr>
        </p:pic>
        <p:sp>
          <p:nvSpPr>
            <p:cNvPr id="1048576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/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097153" name="Picture 9" descr="HDRibbonContent-UniformTrim.png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19"/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/>
          </p:spPr>
        </p:pic>
        <p:pic>
          <p:nvPicPr>
            <p:cNvPr id="2097154" name="Picture 10" descr="HDRibbonContent-UniformTrim.png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19"/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/>
          </p:spPr>
        </p:pic>
      </p:grpSp>
      <p:sp>
        <p:nvSpPr>
          <p:cNvPr id="1048577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/>
          <a:effectLst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578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/>
        </p:spPr>
        <p:txBody>
          <a:bodyPr anchor="t"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579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b="0" sz="100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9D1DDD-781A-4108-962C-75DEF4D0457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104858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b="0" sz="100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4858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b="0" sz="100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759DAC-6988-44B3-879A-FFB509BFA023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eaLnBrk="1" hangingPunct="1" latinLnBrk="0" rtl="0">
        <a:spcBef>
          <a:spcPct val="0"/>
        </a:spcBef>
        <a:buNone/>
        <a:defRPr cap="none" sz="4400" kern="1200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eaLnBrk="1" hangingPunct="1" indent="-285750" latinLnBrk="0" marL="2857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2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algn="l" defTabSz="457200" eaLnBrk="1" hangingPunct="1" indent="-285750" latinLnBrk="0" marL="7429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20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algn="l" defTabSz="457200" eaLnBrk="1" hangingPunct="1" indent="-285750" latinLnBrk="0" marL="12001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8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algn="l" defTabSz="457200" eaLnBrk="1" hangingPunct="1" indent="-171450" latinLnBrk="0" marL="15430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6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algn="l" defTabSz="457200" eaLnBrk="1" hangingPunct="1" indent="-171450" latinLnBrk="0" marL="20002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4572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3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6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video" Target="../media/media1.mp4"/><Relationship Id="rId2" Type="http://schemas.microsoft.com/office/2007/relationships/media" Target="../media/media1.mp4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667001" y="1447800"/>
            <a:ext cx="6775993" cy="5029200"/>
          </a:xfrm>
          <a:prstGeom prst="rect"/>
        </p:spPr>
      </p:pic>
      <p:sp>
        <p:nvSpPr>
          <p:cNvPr id="1048585" name="TextBox 2"/>
          <p:cNvSpPr txBox="1"/>
          <p:nvPr/>
        </p:nvSpPr>
        <p:spPr>
          <a:xfrm>
            <a:off x="1524001" y="228601"/>
            <a:ext cx="6621780" cy="815340"/>
          </a:xfrm>
          <a:prstGeom prst="rect"/>
          <a:noFill/>
        </p:spPr>
        <p:txBody>
          <a:bodyPr rtlCol="0" wrap="none">
            <a:spAutoFit/>
          </a:bodyPr>
          <a:p>
            <a:pPr algn="ctr"/>
            <a:r>
              <a:rPr dirty="0" sz="4800" lang="bn-IN"/>
              <a:t>    </a:t>
            </a:r>
            <a:r>
              <a:rPr b="1" dirty="0" sz="4800" lang="bn-IN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সবাইকে ফুলেল শুভেচ্ছা</a:t>
            </a:r>
            <a:endParaRPr b="1" dirty="0" sz="4800" lang="en-US">
              <a:solidFill>
                <a:srgbClr val="FF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1600199"/>
          </a:xfrm>
        </p:spPr>
        <p:txBody>
          <a:bodyPr/>
          <a:p>
            <a:r>
              <a:rPr dirty="0" lang="en-US" smtClean="0">
                <a:latin typeface="SutonnyMJ" pitchFamily="2" charset="0"/>
                <a:cs typeface="SutonnyMJ" pitchFamily="2" charset="0"/>
              </a:rPr>
              <a:t>                          </a:t>
            </a:r>
            <a:r>
              <a:rPr dirty="0" sz="8800" lang="en-US" err="1">
                <a:latin typeface="SutonnyMJ" pitchFamily="2" charset="0"/>
                <a:cs typeface="SutonnyMJ" pitchFamily="2" charset="0"/>
              </a:rPr>
              <a:t>D`vniY</a:t>
            </a:r>
            <a:r>
              <a:rPr dirty="0" sz="8800" lang="en-US">
                <a:latin typeface="SutonnyMJ" pitchFamily="2" charset="0"/>
                <a:cs typeface="SutonnyMJ" pitchFamily="2" charset="0"/>
              </a:rPr>
              <a:t> t</a:t>
            </a:r>
            <a:endParaRPr dirty="0" lang="en-US"/>
          </a:p>
        </p:txBody>
      </p:sp>
      <p:sp>
        <p:nvSpPr>
          <p:cNvPr id="1048616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p>
            <a:r>
              <a:rPr dirty="0" sz="6600" lang="en-US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ivRvi</a:t>
            </a:r>
            <a:r>
              <a:rPr dirty="0" sz="6600" lang="en-US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6600" lang="en-US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cyÎ</a:t>
            </a:r>
            <a:r>
              <a:rPr dirty="0" sz="6600" lang="en-US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= </a:t>
            </a:r>
            <a:r>
              <a:rPr dirty="0" sz="6600" lang="en-US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ivRcyÎ</a:t>
            </a:r>
            <a:r>
              <a:rPr dirty="0" sz="6600" lang="en-US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endParaRPr dirty="0" sz="5400"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6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6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5" grpId="0"/>
      <p:bldP spid="104861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>
          <a:xfrm>
            <a:off x="1524001" y="29740"/>
            <a:ext cx="9120060" cy="159906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p>
            <a:r>
              <a:rPr dirty="0" lang="en-US" smtClean="0">
                <a:latin typeface="SutonnyMJ" pitchFamily="2" charset="0"/>
                <a:cs typeface="SutonnyMJ" pitchFamily="2" charset="0"/>
              </a:rPr>
              <a:t>                        </a:t>
            </a:r>
            <a:r>
              <a:rPr dirty="0" sz="9600" lang="en-US" err="1">
                <a:latin typeface="SutonnyMJ" pitchFamily="2" charset="0"/>
                <a:cs typeface="SutonnyMJ" pitchFamily="2" charset="0"/>
              </a:rPr>
              <a:t>D`vniY</a:t>
            </a:r>
            <a:r>
              <a:rPr dirty="0" sz="9600" lang="en-US">
                <a:latin typeface="SutonnyMJ" pitchFamily="2" charset="0"/>
                <a:cs typeface="SutonnyMJ" pitchFamily="2" charset="0"/>
              </a:rPr>
              <a:t> t</a:t>
            </a:r>
            <a:endParaRPr dirty="0" lang="en-US"/>
          </a:p>
        </p:txBody>
      </p:sp>
      <p:sp>
        <p:nvSpPr>
          <p:cNvPr id="1048618" name="Content Placeholder 2"/>
          <p:cNvSpPr>
            <a:spLocks noGrp="1"/>
          </p:cNvSpPr>
          <p:nvPr>
            <p:ph idx="1"/>
          </p:nvPr>
        </p:nvSpPr>
        <p:spPr>
          <a:xfrm>
            <a:off x="1524002" y="1628802"/>
            <a:ext cx="9143999" cy="5229199"/>
          </a:xfr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p>
            <a:pPr indent="0" marL="0">
              <a:buNone/>
            </a:pPr>
            <a:r>
              <a:rPr dirty="0" lang="en-US">
                <a:latin typeface="SutonnyMJ" pitchFamily="2" charset="0"/>
                <a:cs typeface="SutonnyMJ" pitchFamily="2" charset="0"/>
              </a:rPr>
              <a:t> </a:t>
            </a:r>
            <a:r>
              <a:rPr dirty="0" lang="en-US" smtClean="0">
                <a:latin typeface="SutonnyMJ" pitchFamily="2" charset="0"/>
                <a:cs typeface="SutonnyMJ" pitchFamily="2" charset="0"/>
              </a:rPr>
              <a:t>                 </a:t>
            </a:r>
            <a:r>
              <a:rPr dirty="0" sz="9600" lang="en-US" err="1">
                <a:latin typeface="SutonnyMJ" pitchFamily="2" charset="0"/>
                <a:cs typeface="SutonnyMJ" pitchFamily="2" charset="0"/>
              </a:rPr>
              <a:t>Avwg,Zzwg</a:t>
            </a:r>
            <a:r>
              <a:rPr dirty="0" sz="9600" lang="en-US">
                <a:latin typeface="SutonnyMJ" pitchFamily="2" charset="0"/>
                <a:cs typeface="SutonnyMJ" pitchFamily="2" charset="0"/>
              </a:rPr>
              <a:t> I †m </a:t>
            </a:r>
            <a:endParaRPr dirty="0" sz="6600" lang="en-US">
              <a:latin typeface="SutonnyMJ" pitchFamily="2" charset="0"/>
              <a:cs typeface="SutonnyMJ" pitchFamily="2" charset="0"/>
            </a:endParaRPr>
          </a:p>
          <a:p>
            <a:pPr indent="0" marL="0">
              <a:buNone/>
            </a:pPr>
            <a:r>
              <a:rPr dirty="0" lang="en-US">
                <a:latin typeface="SutonnyMJ" pitchFamily="2" charset="0"/>
                <a:cs typeface="SutonnyMJ" pitchFamily="2" charset="0"/>
              </a:rPr>
              <a:t> </a:t>
            </a:r>
            <a:r>
              <a:rPr dirty="0" lang="en-US" smtClean="0">
                <a:latin typeface="SutonnyMJ" pitchFamily="2" charset="0"/>
                <a:cs typeface="SutonnyMJ" pitchFamily="2" charset="0"/>
              </a:rPr>
              <a:t>                                                      </a:t>
            </a:r>
            <a:r>
              <a:rPr dirty="0" sz="9600" lang="en-US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Avgiv</a:t>
            </a:r>
            <a:endParaRPr dirty="0" sz="9600" lang="en-US">
              <a:solidFill>
                <a:srgbClr val="7030A0"/>
              </a:solidFill>
            </a:endParaRPr>
          </a:p>
          <a:p>
            <a:endParaRPr dirty="0" lang="en-US"/>
          </a:p>
        </p:txBody>
      </p:sp>
      <p:sp>
        <p:nvSpPr>
          <p:cNvPr id="1048619" name="Right Arrow 3"/>
          <p:cNvSpPr/>
          <p:nvPr/>
        </p:nvSpPr>
        <p:spPr>
          <a:xfrm>
            <a:off x="3581400" y="3810000"/>
            <a:ext cx="3096344" cy="792088"/>
          </a:xfrm>
          <a:prstGeom prst="rightArrow"/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"/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10486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21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1048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6" presetSubtype="21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2"/>
                                        <p:tgtEl>
                                          <p:spTgt spid="1048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25" nodeType="clickEffect" presetClass="emph" presetID="34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accel="50000" autoRev="1" decel="50000" dur="25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dur="125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dur="125" fill="hold" id="28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4861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dur="125" fill="hold" id="29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4861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dur="125" fill="hold" id="30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4861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33" nodeType="clickEffect" presetClass="emph" presetID="34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accel="50000" autoRev="1" decel="50000" dur="25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dur="125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dur="125" fill="hold" id="36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48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dur="125" fill="hold" id="37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48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dur="125" fill="hold" id="38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48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41" nodeType="clickEffect" presetClass="emph" presetID="34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accel="50000" autoRev="1" decel="50000" dur="25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dur="125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dur="125" fill="hold" id="44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48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dur="125" fill="hold" id="45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48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dur="125" fill="hold" id="46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48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7" grpId="0" animBg="1"/>
      <p:bldP spid="1048618" grpId="0" build="p" animBg="1"/>
      <p:bldP spid="1048618" grpI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1600199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p>
            <a:r>
              <a:rPr dirty="0" sz="9600" lang="en-US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    </a:t>
            </a:r>
            <a:r>
              <a:rPr dirty="0" sz="9600" lang="en-US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dirty="0" sz="9600" lang="en-US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9600" lang="en-US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wk‡ivbvg</a:t>
            </a:r>
            <a:endParaRPr dirty="0" lang="en-US"/>
          </a:p>
        </p:txBody>
      </p:sp>
      <p:sp>
        <p:nvSpPr>
          <p:cNvPr id="1048621" name="Content Placeholder 2"/>
          <p:cNvSpPr>
            <a:spLocks noGrp="1"/>
          </p:cNvSpPr>
          <p:nvPr>
            <p:ph idx="1"/>
          </p:nvPr>
        </p:nvSpPr>
        <p:spPr>
          <a:xfrm>
            <a:off x="1703512" y="1807362"/>
            <a:ext cx="8856984" cy="4934007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77700" lnSpcReduction="20000"/>
          </a:bodyPr>
          <a:p>
            <a:pPr indent="0" marL="0">
              <a:buClr>
                <a:srgbClr val="E4E9EF"/>
              </a:buClr>
              <a:buNone/>
            </a:pPr>
            <a:r>
              <a:rPr dirty="0" sz="28700" lang="en-US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28700" lang="en-US" err="1">
                <a:solidFill>
                  <a:schemeClr val="tx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mgvm</a:t>
            </a:r>
            <a:endParaRPr dirty="0" sz="28700" lang="en-US">
              <a:solidFill>
                <a:schemeClr val="tx1">
                  <a:lumMod val="9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4"/>
                                        <p:tgtEl>
                                          <p:spTgt spid="10486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9"/>
                                        <p:tgtEl>
                                          <p:spTgt spid="1048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0" grpId="0" animBg="1"/>
      <p:bldP spid="1048621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036496" cy="1600199"/>
          </a:xfrm>
          <a:solidFill>
            <a:srgbClr val="FF0000"/>
          </a:solidFill>
        </p:spPr>
        <p:txBody>
          <a:bodyPr>
            <a:normAutofit fontScale="90000"/>
          </a:bodyPr>
          <a:p>
            <a:pPr lvl="0"/>
            <a:r>
              <a:rPr dirty="0" sz="13800" lang="en-US">
                <a:latin typeface="SutonnyMJ" pitchFamily="2" charset="0"/>
                <a:cs typeface="SutonnyMJ" pitchFamily="2" charset="0"/>
              </a:rPr>
              <a:t> </a:t>
            </a:r>
            <a:r>
              <a:rPr dirty="0" sz="13800" lang="en-US" err="1">
                <a:latin typeface="SutonnyMJ" pitchFamily="2" charset="0"/>
                <a:cs typeface="SutonnyMJ" pitchFamily="2" charset="0"/>
              </a:rPr>
              <a:t>mgv‡mi</a:t>
            </a:r>
            <a:r>
              <a:rPr dirty="0" sz="13800" lang="en-US">
                <a:latin typeface="SutonnyMJ" pitchFamily="2" charset="0"/>
                <a:cs typeface="SutonnyMJ" pitchFamily="2" charset="0"/>
              </a:rPr>
              <a:t> </a:t>
            </a:r>
            <a:r>
              <a:rPr dirty="0" sz="13800" lang="en-US" err="1">
                <a:latin typeface="SutonnyMJ" pitchFamily="2" charset="0"/>
                <a:cs typeface="SutonnyMJ" pitchFamily="2" charset="0"/>
              </a:rPr>
              <a:t>msÁv</a:t>
            </a:r>
            <a:endParaRPr dirty="0" sz="13800" lang="en-US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48623" name="Content Placeholder 2"/>
          <p:cNvSpPr>
            <a:spLocks noGrp="1"/>
          </p:cNvSpPr>
          <p:nvPr>
            <p:ph idx="1"/>
          </p:nvPr>
        </p:nvSpPr>
        <p:spPr>
          <a:xfrm>
            <a:off x="1631504" y="1700809"/>
            <a:ext cx="9036496" cy="5157191"/>
          </a:xfrm>
          <a:solidFill>
            <a:srgbClr val="7030A0"/>
          </a:solidFill>
        </p:spPr>
        <p:txBody>
          <a:bodyPr>
            <a:normAutofit fontScale="98148" lnSpcReduction="20000"/>
          </a:bodyPr>
          <a:p>
            <a:pPr lvl="0"/>
            <a:r>
              <a:rPr dirty="0" sz="6600" lang="en-US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mgvmt</a:t>
            </a:r>
            <a:r>
              <a:rPr dirty="0" sz="5400" lang="en-US">
                <a:latin typeface="SutonnyMJ" pitchFamily="2" charset="0"/>
                <a:cs typeface="SutonnyMJ" pitchFamily="2" charset="0"/>
              </a:rPr>
              <a:t> </a:t>
            </a:r>
            <a:r>
              <a:rPr dirty="0" sz="5400" lang="en-US" err="1">
                <a:latin typeface="SutonnyMJ" pitchFamily="2" charset="0"/>
                <a:cs typeface="SutonnyMJ" pitchFamily="2" charset="0"/>
              </a:rPr>
              <a:t>mgvm</a:t>
            </a:r>
            <a:r>
              <a:rPr dirty="0" sz="5400" lang="en-US">
                <a:latin typeface="SutonnyMJ" pitchFamily="2" charset="0"/>
                <a:cs typeface="SutonnyMJ" pitchFamily="2" charset="0"/>
              </a:rPr>
              <a:t> </a:t>
            </a:r>
            <a:r>
              <a:rPr dirty="0" sz="5400" lang="en-US" err="1">
                <a:latin typeface="SutonnyMJ" pitchFamily="2" charset="0"/>
                <a:cs typeface="SutonnyMJ" pitchFamily="2" charset="0"/>
              </a:rPr>
              <a:t>k‡ãi</a:t>
            </a:r>
            <a:r>
              <a:rPr dirty="0" sz="5400" lang="en-US">
                <a:latin typeface="SutonnyMJ" pitchFamily="2" charset="0"/>
                <a:cs typeface="SutonnyMJ" pitchFamily="2" charset="0"/>
              </a:rPr>
              <a:t> A_© </a:t>
            </a:r>
            <a:r>
              <a:rPr dirty="0" sz="5400" lang="en-US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ms‡ÿcY</a:t>
            </a:r>
            <a:r>
              <a:rPr dirty="0" sz="5400" lang="en-US">
                <a:latin typeface="SutonnyMJ" pitchFamily="2" charset="0"/>
                <a:cs typeface="SutonnyMJ" pitchFamily="2" charset="0"/>
              </a:rPr>
              <a:t>| </a:t>
            </a:r>
            <a:r>
              <a:rPr dirty="0" sz="5400" lang="en-US" err="1">
                <a:latin typeface="SutonnyMJ" pitchFamily="2" charset="0"/>
                <a:cs typeface="SutonnyMJ" pitchFamily="2" charset="0"/>
              </a:rPr>
              <a:t>ci¯úi</a:t>
            </a:r>
            <a:r>
              <a:rPr dirty="0" sz="5400" lang="en-US">
                <a:latin typeface="SutonnyMJ" pitchFamily="2" charset="0"/>
                <a:cs typeface="SutonnyMJ" pitchFamily="2" charset="0"/>
              </a:rPr>
              <a:t> A_© </a:t>
            </a:r>
            <a:r>
              <a:rPr dirty="0" sz="5400" lang="en-US" err="1">
                <a:latin typeface="SutonnyMJ" pitchFamily="2" charset="0"/>
                <a:cs typeface="SutonnyMJ" pitchFamily="2" charset="0"/>
              </a:rPr>
              <a:t>msMwZ</a:t>
            </a:r>
            <a:r>
              <a:rPr dirty="0" sz="5400" lang="en-US">
                <a:latin typeface="SutonnyMJ" pitchFamily="2" charset="0"/>
                <a:cs typeface="SutonnyMJ" pitchFamily="2" charset="0"/>
              </a:rPr>
              <a:t> </a:t>
            </a:r>
            <a:r>
              <a:rPr dirty="0" sz="5400" lang="en-US" err="1">
                <a:latin typeface="SutonnyMJ" pitchFamily="2" charset="0"/>
                <a:cs typeface="SutonnyMJ" pitchFamily="2" charset="0"/>
              </a:rPr>
              <a:t>wewkó</a:t>
            </a:r>
            <a:r>
              <a:rPr dirty="0" sz="5400" lang="en-US">
                <a:latin typeface="SutonnyMJ" pitchFamily="2" charset="0"/>
                <a:cs typeface="SutonnyMJ" pitchFamily="2" charset="0"/>
              </a:rPr>
              <a:t> </a:t>
            </a:r>
            <a:r>
              <a:rPr dirty="0" sz="5400" lang="en-US" err="1">
                <a:latin typeface="SutonnyMJ" pitchFamily="2" charset="0"/>
                <a:cs typeface="SutonnyMJ" pitchFamily="2" charset="0"/>
              </a:rPr>
              <a:t>eûc</a:t>
            </a:r>
            <a:r>
              <a:rPr dirty="0" sz="5400" lang="en-US">
                <a:latin typeface="SutonnyMJ" pitchFamily="2" charset="0"/>
                <a:cs typeface="SutonnyMJ" pitchFamily="2" charset="0"/>
              </a:rPr>
              <a:t>` GK c‡` </a:t>
            </a:r>
            <a:r>
              <a:rPr dirty="0" sz="5400" lang="en-US" err="1">
                <a:latin typeface="SutonnyMJ" pitchFamily="2" charset="0"/>
                <a:cs typeface="SutonnyMJ" pitchFamily="2" charset="0"/>
              </a:rPr>
              <a:t>cwiYZ</a:t>
            </a:r>
            <a:r>
              <a:rPr dirty="0" sz="5400" lang="en-US">
                <a:latin typeface="SutonnyMJ" pitchFamily="2" charset="0"/>
                <a:cs typeface="SutonnyMJ" pitchFamily="2" charset="0"/>
              </a:rPr>
              <a:t> </a:t>
            </a:r>
            <a:r>
              <a:rPr dirty="0" sz="5400" lang="en-US" err="1">
                <a:latin typeface="SutonnyMJ" pitchFamily="2" charset="0"/>
                <a:cs typeface="SutonnyMJ" pitchFamily="2" charset="0"/>
              </a:rPr>
              <a:t>nIqv‡K</a:t>
            </a:r>
            <a:r>
              <a:rPr dirty="0" sz="5400" lang="en-US">
                <a:latin typeface="SutonnyMJ" pitchFamily="2" charset="0"/>
                <a:cs typeface="SutonnyMJ" pitchFamily="2" charset="0"/>
              </a:rPr>
              <a:t> </a:t>
            </a:r>
            <a:r>
              <a:rPr dirty="0" sz="5400" lang="en-US" err="1">
                <a:latin typeface="SutonnyMJ" pitchFamily="2" charset="0"/>
                <a:cs typeface="SutonnyMJ" pitchFamily="2" charset="0"/>
              </a:rPr>
              <a:t>mgvm</a:t>
            </a:r>
            <a:r>
              <a:rPr dirty="0" sz="5400" lang="en-US">
                <a:latin typeface="SutonnyMJ" pitchFamily="2" charset="0"/>
                <a:cs typeface="SutonnyMJ" pitchFamily="2" charset="0"/>
              </a:rPr>
              <a:t> </a:t>
            </a:r>
            <a:r>
              <a:rPr dirty="0" sz="5400" lang="en-US" err="1">
                <a:latin typeface="SutonnyMJ" pitchFamily="2" charset="0"/>
                <a:cs typeface="SutonnyMJ" pitchFamily="2" charset="0"/>
              </a:rPr>
              <a:t>e‡j</a:t>
            </a:r>
            <a:r>
              <a:rPr dirty="0" sz="5400" lang="en-US">
                <a:latin typeface="SutonnyMJ" pitchFamily="2" charset="0"/>
                <a:cs typeface="SutonnyMJ" pitchFamily="2" charset="0"/>
              </a:rPr>
              <a:t>|</a:t>
            </a:r>
          </a:p>
          <a:p>
            <a:pPr lvl="0"/>
            <a:r>
              <a:rPr dirty="0" sz="5400" lang="en-US">
                <a:latin typeface="SutonnyMJ" pitchFamily="2" charset="0"/>
                <a:cs typeface="SutonnyMJ" pitchFamily="2" charset="0"/>
              </a:rPr>
              <a:t>‡</a:t>
            </a:r>
            <a:r>
              <a:rPr dirty="0" sz="5400" lang="en-US" err="1">
                <a:latin typeface="SutonnyMJ" pitchFamily="2" charset="0"/>
                <a:cs typeface="SutonnyMJ" pitchFamily="2" charset="0"/>
              </a:rPr>
              <a:t>hgb</a:t>
            </a:r>
            <a:r>
              <a:rPr dirty="0" sz="5400" lang="en-US">
                <a:latin typeface="SutonnyMJ" pitchFamily="2" charset="0"/>
                <a:cs typeface="SutonnyMJ" pitchFamily="2" charset="0"/>
              </a:rPr>
              <a:t> t          </a:t>
            </a:r>
          </a:p>
          <a:p>
            <a:pPr lvl="0"/>
            <a:r>
              <a:rPr dirty="0" sz="5400" lang="en-US">
                <a:latin typeface="SutonnyMJ" pitchFamily="2" charset="0"/>
                <a:cs typeface="SutonnyMJ" pitchFamily="2" charset="0"/>
              </a:rPr>
              <a:t>         </a:t>
            </a:r>
            <a:r>
              <a:rPr dirty="0" sz="5400" lang="en-US" err="1">
                <a:latin typeface="SutonnyMJ" pitchFamily="2" charset="0"/>
                <a:cs typeface="SutonnyMJ" pitchFamily="2" charset="0"/>
              </a:rPr>
              <a:t>UvKv</a:t>
            </a:r>
            <a:r>
              <a:rPr dirty="0" sz="5400" lang="en-US">
                <a:latin typeface="SutonnyMJ" pitchFamily="2" charset="0"/>
                <a:cs typeface="SutonnyMJ" pitchFamily="2" charset="0"/>
              </a:rPr>
              <a:t> I </a:t>
            </a:r>
            <a:r>
              <a:rPr dirty="0" sz="5400" lang="en-US" err="1">
                <a:latin typeface="SutonnyMJ" pitchFamily="2" charset="0"/>
                <a:cs typeface="SutonnyMJ" pitchFamily="2" charset="0"/>
              </a:rPr>
              <a:t>cqmv</a:t>
            </a:r>
            <a:r>
              <a:rPr dirty="0" sz="5400" lang="en-US">
                <a:latin typeface="SutonnyMJ" pitchFamily="2" charset="0"/>
                <a:cs typeface="SutonnyMJ" pitchFamily="2" charset="0"/>
              </a:rPr>
              <a:t>=</a:t>
            </a:r>
            <a:r>
              <a:rPr dirty="0" sz="5400" lang="en-US" err="1">
                <a:latin typeface="SutonnyMJ" pitchFamily="2" charset="0"/>
                <a:cs typeface="SutonnyMJ" pitchFamily="2" charset="0"/>
              </a:rPr>
              <a:t>UvKv</a:t>
            </a:r>
            <a:r>
              <a:rPr dirty="0" sz="5400" lang="en-US">
                <a:latin typeface="SutonnyMJ" pitchFamily="2" charset="0"/>
                <a:cs typeface="SutonnyMJ" pitchFamily="2" charset="0"/>
              </a:rPr>
              <a:t> -</a:t>
            </a:r>
            <a:r>
              <a:rPr dirty="0" sz="5400" lang="en-US" err="1">
                <a:latin typeface="SutonnyMJ" pitchFamily="2" charset="0"/>
                <a:cs typeface="SutonnyMJ" pitchFamily="2" charset="0"/>
              </a:rPr>
              <a:t>cqmv</a:t>
            </a:r>
            <a:endParaRPr dirty="0" sz="5400" lang="en-US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97169" name="Picture 2" descr="G:\ALL FILE\FINAL-MK\mk00000\0000\5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4079776" y="4509121"/>
            <a:ext cx="2736304" cy="1114925"/>
          </a:xfrm>
          <a:prstGeom prst="rect"/>
          <a:noFill/>
        </p:spPr>
      </p:pic>
      <p:pic>
        <p:nvPicPr>
          <p:cNvPr id="2097170" name="Picture 2" descr="C:\Users\DOEL\Desktop\mmm\coin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7824192" y="4539245"/>
            <a:ext cx="2016224" cy="111492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7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4"/>
                                        <p:tgtEl>
                                          <p:spTgt spid="1048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48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21"/>
                                        <p:tgtEl>
                                          <p:spTgt spid="1048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6"/>
                                        <p:tgtEl>
                                          <p:spTgt spid="209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37"/>
                                        <p:tgtEl>
                                          <p:spTgt spid="1048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1415480" y="1"/>
            <a:ext cx="9252520" cy="1600199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p>
            <a:pPr algn="ctr"/>
            <a:r>
              <a:rPr dirty="0" lang="en-US" smtClean="0"/>
              <a:t>    </a:t>
            </a:r>
            <a:r>
              <a:rPr dirty="0" sz="11500" lang="en-US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Kx‡mi</a:t>
            </a:r>
            <a:r>
              <a:rPr dirty="0" sz="11500" lang="en-US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11500" lang="en-US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Qwe</a:t>
            </a:r>
            <a:endParaRPr dirty="0" lang="en-US">
              <a:solidFill>
                <a:srgbClr val="FFFF00"/>
              </a:solidFill>
            </a:endParaRPr>
          </a:p>
        </p:txBody>
      </p:sp>
      <p:pic>
        <p:nvPicPr>
          <p:cNvPr id="2097171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81550" y="3349625"/>
            <a:ext cx="2628900" cy="1733550"/>
          </a:xfrm>
          <a:prstGeom prst="rect"/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000">
        <p14:shred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6"/>
                                        <p:tgtEl>
                                          <p:spTgt spid="209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1600199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p>
            <a:pPr lvl="0"/>
            <a:r>
              <a:rPr dirty="0" lang="en-US" smtClean="0">
                <a:latin typeface="SutonnyMJ" pitchFamily="2" charset="0"/>
                <a:cs typeface="SutonnyMJ" pitchFamily="2" charset="0"/>
              </a:rPr>
              <a:t>            </a:t>
            </a:r>
            <a:r>
              <a:rPr dirty="0" sz="8800" lang="en-US" err="1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mgvm</a:t>
            </a:r>
            <a:r>
              <a:rPr dirty="0" sz="8800" lang="en-US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8800" lang="en-US" err="1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evbvb</a:t>
            </a:r>
            <a:r>
              <a:rPr dirty="0" sz="8800" lang="en-US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lang="en-US">
                <a:latin typeface="SutonnyMJ" pitchFamily="2" charset="0"/>
                <a:cs typeface="SutonnyMJ" pitchFamily="2" charset="0"/>
              </a:rPr>
              <a:t/>
            </a:r>
            <a:br>
              <a:rPr dirty="0" lang="en-US">
                <a:latin typeface="SutonnyMJ" pitchFamily="2" charset="0"/>
                <a:cs typeface="SutonnyMJ" pitchFamily="2" charset="0"/>
              </a:rPr>
            </a:br>
            <a:endParaRPr dirty="0" lang="en-US"/>
          </a:p>
        </p:txBody>
      </p:sp>
      <p:sp>
        <p:nvSpPr>
          <p:cNvPr id="1048626" name="Content Placeholder 2"/>
          <p:cNvSpPr>
            <a:spLocks noGrp="1"/>
          </p:cNvSpPr>
          <p:nvPr>
            <p:ph idx="1"/>
          </p:nvPr>
        </p:nvSpPr>
        <p:spPr>
          <a:xfrm>
            <a:off x="2533443" y="1807362"/>
            <a:ext cx="7125112" cy="4861999"/>
          </a:xfrm>
        </p:spPr>
        <p:txBody>
          <a:bodyPr>
            <a:normAutofit fontScale="50000" lnSpcReduction="20000"/>
          </a:bodyPr>
          <a:p>
            <a:pPr indent="0" marL="0">
              <a:buNone/>
            </a:pPr>
            <a:r>
              <a:rPr dirty="0" sz="28700" lang="en-US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</a:t>
            </a:r>
            <a:r>
              <a:rPr dirty="0" sz="49500" lang="en-US" err="1">
                <a:latin typeface="SutonnyMJ" pitchFamily="2" charset="0"/>
                <a:cs typeface="SutonnyMJ" pitchFamily="2" charset="0"/>
              </a:rPr>
              <a:t>gv</a:t>
            </a:r>
            <a:r>
              <a:rPr dirty="0" sz="28700" lang="en-US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</a:t>
            </a:r>
            <a:endParaRPr dirty="0" sz="28700" lang="en-US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endParaRPr dirty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6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4"/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5" grpId="0" animBg="1"/>
      <p:bldP spid="104862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1600199"/>
          </a:xfrm>
          <a:solidFill>
            <a:srgbClr val="FF0000"/>
          </a:solidFill>
        </p:spPr>
        <p:txBody>
          <a:bodyPr>
            <a:normAutofit fontScale="90000"/>
          </a:bodyPr>
          <a:p>
            <a:r>
              <a:rPr dirty="0" sz="9600" lang="en-US">
                <a:latin typeface="SutonnyMJ" pitchFamily="2" charset="0"/>
                <a:cs typeface="SutonnyMJ" pitchFamily="2" charset="0"/>
              </a:rPr>
              <a:t>    </a:t>
            </a:r>
            <a:r>
              <a:rPr dirty="0" sz="9600" lang="en-US" err="1">
                <a:latin typeface="SutonnyMJ" pitchFamily="2" charset="0"/>
                <a:cs typeface="SutonnyMJ" pitchFamily="2" charset="0"/>
              </a:rPr>
              <a:t>mgv‡mi</a:t>
            </a:r>
            <a:r>
              <a:rPr dirty="0" sz="9600" lang="en-US">
                <a:latin typeface="SutonnyMJ" pitchFamily="2" charset="0"/>
                <a:cs typeface="SutonnyMJ" pitchFamily="2" charset="0"/>
              </a:rPr>
              <a:t> </a:t>
            </a:r>
            <a:r>
              <a:rPr dirty="0" sz="9600" lang="en-US" err="1">
                <a:latin typeface="SutonnyMJ" pitchFamily="2" charset="0"/>
                <a:cs typeface="SutonnyMJ" pitchFamily="2" charset="0"/>
              </a:rPr>
              <a:t>cÖKvi‡f</a:t>
            </a:r>
            <a:r>
              <a:rPr dirty="0" sz="9600" lang="en-US">
                <a:latin typeface="SutonnyMJ" pitchFamily="2" charset="0"/>
                <a:cs typeface="SutonnyMJ" pitchFamily="2" charset="0"/>
              </a:rPr>
              <a:t>`</a:t>
            </a:r>
            <a:endParaRPr dirty="0" sz="9600" lang="en-US"/>
          </a:p>
        </p:txBody>
      </p:sp>
      <p:sp>
        <p:nvSpPr>
          <p:cNvPr id="1048628" name="Content Placeholder 2"/>
          <p:cNvSpPr>
            <a:spLocks noGrp="1"/>
          </p:cNvSpPr>
          <p:nvPr>
            <p:ph idx="1"/>
          </p:nvPr>
        </p:nvSpPr>
        <p:spPr>
          <a:xfrm>
            <a:off x="1524000" y="1700809"/>
            <a:ext cx="9144000" cy="5157191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p>
            <a:pPr indent="0" marL="0">
              <a:buNone/>
            </a:pPr>
            <a:r>
              <a:rPr dirty="0" sz="13800" lang="en-US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mgvm</a:t>
            </a:r>
            <a:r>
              <a:rPr dirty="0" sz="13800" lang="en-US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6 </a:t>
            </a:r>
            <a:r>
              <a:rPr dirty="0" sz="13800" lang="en-US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cÖKvi</a:t>
            </a:r>
            <a:endParaRPr dirty="0" sz="13800" lang="en-US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indent="0" marL="0">
              <a:buNone/>
            </a:pPr>
            <a:endParaRPr dirty="0" sz="5400" lang="en-US">
              <a:latin typeface="SutonnyMJ" pitchFamily="2" charset="0"/>
              <a:cs typeface="SutonnyMJ" pitchFamily="2" charset="0"/>
            </a:endParaRPr>
          </a:p>
          <a:p>
            <a:pPr indent="0" marL="0">
              <a:buNone/>
            </a:pPr>
            <a:endParaRPr dirty="0" sz="5400" lang="en-US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4862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04862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7"/>
                                        <p:tgtEl>
                                          <p:spTgt spid="10486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048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048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4"/>
                                        <p:tgtEl>
                                          <p:spTgt spid="1048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 animBg="1"/>
      <p:bldP spid="1048628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1600199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p>
            <a:r>
              <a:rPr dirty="0" sz="9600" lang="en-US">
                <a:latin typeface="SutonnyMJ" pitchFamily="2" charset="0"/>
                <a:cs typeface="SutonnyMJ" pitchFamily="2" charset="0"/>
              </a:rPr>
              <a:t>   </a:t>
            </a:r>
            <a:r>
              <a:rPr dirty="0" sz="9600" lang="en-US" err="1">
                <a:latin typeface="SutonnyMJ" pitchFamily="2" charset="0"/>
                <a:cs typeface="SutonnyMJ" pitchFamily="2" charset="0"/>
              </a:rPr>
              <a:t>mgv‡mi</a:t>
            </a:r>
            <a:r>
              <a:rPr dirty="0" sz="9600" lang="en-US">
                <a:latin typeface="SutonnyMJ" pitchFamily="2" charset="0"/>
                <a:cs typeface="SutonnyMJ" pitchFamily="2" charset="0"/>
              </a:rPr>
              <a:t> </a:t>
            </a:r>
            <a:r>
              <a:rPr dirty="0" sz="9600" lang="en-US" err="1">
                <a:latin typeface="SutonnyMJ" pitchFamily="2" charset="0"/>
                <a:cs typeface="SutonnyMJ" pitchFamily="2" charset="0"/>
              </a:rPr>
              <a:t>cÖKvi‡f</a:t>
            </a:r>
            <a:r>
              <a:rPr dirty="0" sz="9600" lang="en-US">
                <a:latin typeface="SutonnyMJ" pitchFamily="2" charset="0"/>
                <a:cs typeface="SutonnyMJ" pitchFamily="2" charset="0"/>
              </a:rPr>
              <a:t>`</a:t>
            </a:r>
          </a:p>
        </p:txBody>
      </p:sp>
      <p:graphicFrame>
        <p:nvGraphicFramePr>
          <p:cNvPr id="419430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0" y="1806575"/>
          <a:ext cx="9144000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5"/>
                                        <p:tgtEl>
                                          <p:spTgt spid="419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9" grpId="0" animBg="1"/>
      <p:bldGraphic spid="419430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>
          <a:xfrm>
            <a:off x="1524000" y="116633"/>
            <a:ext cx="9144000" cy="1483567"/>
          </a:xfrm>
          <a:solidFill>
            <a:srgbClr val="FF0000"/>
          </a:solidFill>
        </p:spPr>
        <p:txBody>
          <a:bodyPr/>
          <a:p>
            <a:r>
              <a:rPr dirty="0" sz="6000" lang="en-US">
                <a:solidFill>
                  <a:srgbClr val="FFFF00"/>
                </a:solidFill>
                <a:latin typeface="SutonnyMJ" pitchFamily="2" charset="0"/>
                <a:ea typeface="+mn-ea"/>
                <a:cs typeface="SutonnyMJ" pitchFamily="2" charset="0"/>
              </a:rPr>
              <a:t>          Ø›Ø </a:t>
            </a:r>
            <a:r>
              <a:rPr dirty="0" sz="6000" lang="en-US" err="1">
                <a:solidFill>
                  <a:srgbClr val="FFFF00"/>
                </a:solidFill>
                <a:latin typeface="SutonnyMJ" pitchFamily="2" charset="0"/>
                <a:ea typeface="+mn-ea"/>
                <a:cs typeface="SutonnyMJ" pitchFamily="2" charset="0"/>
              </a:rPr>
              <a:t>mgv‡mi</a:t>
            </a:r>
            <a:r>
              <a:rPr dirty="0" sz="6000" lang="en-US">
                <a:solidFill>
                  <a:srgbClr val="FFFF00"/>
                </a:solidFill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dirty="0" sz="6000" lang="en-US" err="1">
                <a:solidFill>
                  <a:srgbClr val="FFFF00"/>
                </a:solidFill>
                <a:latin typeface="SutonnyMJ" pitchFamily="2" charset="0"/>
                <a:ea typeface="+mn-ea"/>
                <a:cs typeface="SutonnyMJ" pitchFamily="2" charset="0"/>
              </a:rPr>
              <a:t>D`vniYt</a:t>
            </a:r>
            <a:endParaRPr dirty="0" lang="en-US"/>
          </a:p>
        </p:txBody>
      </p:sp>
      <p:pic>
        <p:nvPicPr>
          <p:cNvPr id="2097172" name="Picture 2" descr="C:\Users\DOEL\Desktop\mmm\mother-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524000" y="1628800"/>
            <a:ext cx="5076056" cy="4320480"/>
          </a:xfrm>
          <a:prstGeom prst="rect"/>
          <a:noFill/>
        </p:spPr>
      </p:pic>
      <p:pic>
        <p:nvPicPr>
          <p:cNvPr id="2097173" name="Picture 3" descr="C:\Users\DOEL\Desktop\mmm\fa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6600056" y="1628800"/>
            <a:ext cx="4067944" cy="4320480"/>
          </a:xfrm>
          <a:prstGeom prst="rect"/>
          <a:noFill/>
        </p:spPr>
      </p:pic>
      <p:sp>
        <p:nvSpPr>
          <p:cNvPr id="1048631" name="Rectangle 3"/>
          <p:cNvSpPr/>
          <p:nvPr/>
        </p:nvSpPr>
        <p:spPr>
          <a:xfrm>
            <a:off x="1524001" y="6023318"/>
            <a:ext cx="9036496" cy="707886"/>
          </a:xfrm>
          <a:prstGeom prst="rect"/>
          <a:solidFill>
            <a:srgbClr val="00B0F0"/>
          </a:solidFill>
        </p:spPr>
        <p:txBody>
          <a:bodyPr wrap="square">
            <a:spAutoFit/>
          </a:bodyPr>
          <a:p>
            <a:pPr lvl="0">
              <a:buClr>
                <a:srgbClr val="E4E9EF"/>
              </a:buClr>
            </a:pPr>
            <a:r>
              <a:rPr dirty="0" sz="4000" lang="en-US">
                <a:latin typeface="SutonnyMJ" pitchFamily="2" charset="0"/>
                <a:cs typeface="SutonnyMJ" pitchFamily="2" charset="0"/>
              </a:rPr>
              <a:t>                       </a:t>
            </a:r>
            <a:r>
              <a:rPr dirty="0" sz="4000" lang="en-US" err="1">
                <a:latin typeface="SutonnyMJ" pitchFamily="2" charset="0"/>
                <a:cs typeface="SutonnyMJ" pitchFamily="2" charset="0"/>
              </a:rPr>
              <a:t>gvZv</a:t>
            </a:r>
            <a:r>
              <a:rPr dirty="0" sz="4000" lang="en-US">
                <a:latin typeface="SutonnyMJ" pitchFamily="2" charset="0"/>
                <a:cs typeface="SutonnyMJ" pitchFamily="2" charset="0"/>
              </a:rPr>
              <a:t>   I   </a:t>
            </a:r>
            <a:r>
              <a:rPr dirty="0" sz="4000" lang="en-US" err="1">
                <a:latin typeface="SutonnyMJ" pitchFamily="2" charset="0"/>
                <a:cs typeface="SutonnyMJ" pitchFamily="2" charset="0"/>
              </a:rPr>
              <a:t>wcZv</a:t>
            </a:r>
            <a:r>
              <a:rPr dirty="0" sz="4000" lang="en-US">
                <a:latin typeface="SutonnyMJ" pitchFamily="2" charset="0"/>
                <a:cs typeface="SutonnyMJ" pitchFamily="2" charset="0"/>
              </a:rPr>
              <a:t>=  </a:t>
            </a:r>
            <a:r>
              <a:rPr dirty="0" sz="4000" lang="en-US" err="1">
                <a:latin typeface="SutonnyMJ" pitchFamily="2" charset="0"/>
                <a:cs typeface="SutonnyMJ" pitchFamily="2" charset="0"/>
              </a:rPr>
              <a:t>gvZvwcZv</a:t>
            </a:r>
            <a:r>
              <a:rPr dirty="0" sz="4000" lang="en-US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3"/>
                                        <p:tgtEl>
                                          <p:spTgt spid="209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8"/>
                                        <p:tgtEl>
                                          <p:spTgt spid="209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1600199"/>
          </a:xfrm>
          <a:solidFill>
            <a:schemeClr val="accent5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p>
            <a:r>
              <a:rPr dirty="0" sz="9600" lang="en-US">
                <a:solidFill>
                  <a:srgbClr val="FFFF00"/>
                </a:solidFill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dirty="0" sz="9600" lang="en-US" err="1">
                <a:solidFill>
                  <a:srgbClr val="FFFF00"/>
                </a:solidFill>
                <a:latin typeface="SutonnyMJ" pitchFamily="2" charset="0"/>
                <a:ea typeface="+mj-ea"/>
                <a:cs typeface="SutonnyMJ" pitchFamily="2" charset="0"/>
              </a:rPr>
              <a:t>wØ</a:t>
            </a:r>
            <a:r>
              <a:rPr dirty="0" sz="9600" lang="en-US">
                <a:solidFill>
                  <a:srgbClr val="FFFF00"/>
                </a:solidFill>
                <a:latin typeface="SutonnyMJ" pitchFamily="2" charset="0"/>
                <a:ea typeface="+mj-ea"/>
                <a:cs typeface="SutonnyMJ" pitchFamily="2" charset="0"/>
              </a:rPr>
              <a:t>¸ </a:t>
            </a:r>
            <a:r>
              <a:rPr dirty="0" sz="9600" lang="en-US" err="1">
                <a:solidFill>
                  <a:srgbClr val="FFFF00"/>
                </a:solidFill>
                <a:latin typeface="SutonnyMJ" pitchFamily="2" charset="0"/>
                <a:ea typeface="+mj-ea"/>
                <a:cs typeface="SutonnyMJ" pitchFamily="2" charset="0"/>
              </a:rPr>
              <a:t>mgv‡mi</a:t>
            </a:r>
            <a:r>
              <a:rPr dirty="0" sz="9600" lang="en-US">
                <a:solidFill>
                  <a:srgbClr val="FFFF00"/>
                </a:solidFill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dirty="0" sz="9600" lang="en-US" err="1">
                <a:solidFill>
                  <a:srgbClr val="FFFF00"/>
                </a:solidFill>
                <a:latin typeface="SutonnyMJ" pitchFamily="2" charset="0"/>
                <a:ea typeface="+mj-ea"/>
                <a:cs typeface="SutonnyMJ" pitchFamily="2" charset="0"/>
              </a:rPr>
              <a:t>D`vniYt</a:t>
            </a:r>
            <a:endParaRPr dirty="0" sz="5400" lang="en-US"/>
          </a:p>
        </p:txBody>
      </p:sp>
      <p:pic>
        <p:nvPicPr>
          <p:cNvPr id="2097174" name="Picture 2" descr="C:\Users\DOEL\Desktop\aaaa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524000" y="1556792"/>
            <a:ext cx="9144000" cy="4536504"/>
          </a:xfrm>
          <a:prstGeom prst="rect"/>
          <a:noFill/>
        </p:spPr>
      </p:pic>
      <p:sp>
        <p:nvSpPr>
          <p:cNvPr id="1048633" name="Rectangle 4"/>
          <p:cNvSpPr/>
          <p:nvPr/>
        </p:nvSpPr>
        <p:spPr>
          <a:xfrm>
            <a:off x="1524000" y="6195110"/>
            <a:ext cx="9144000" cy="923330"/>
          </a:xfrm>
          <a:prstGeom prst="rect"/>
          <a:solidFill>
            <a:srgbClr val="FF0000"/>
          </a:solidFill>
        </p:spPr>
        <p:txBody>
          <a:bodyPr wrap="square">
            <a:spAutoFit/>
          </a:bodyPr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rgbClr val="E4E9EF"/>
              </a:buClr>
            </a:pPr>
            <a:r>
              <a:rPr dirty="0" sz="5400" lang="en-US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 †PŠ (</a:t>
            </a:r>
            <a:r>
              <a:rPr dirty="0" sz="5400" lang="en-US" err="1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Pvi</a:t>
            </a:r>
            <a:r>
              <a:rPr dirty="0" sz="5400" lang="en-US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)</a:t>
            </a:r>
            <a:r>
              <a:rPr dirty="0" sz="5400" lang="en-US" err="1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iv¯Ívi</a:t>
            </a:r>
            <a:r>
              <a:rPr dirty="0" sz="5400" lang="en-US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5400" lang="en-US" err="1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mgvnvi</a:t>
            </a:r>
            <a:r>
              <a:rPr dirty="0" sz="5400" lang="en-US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 =†</a:t>
            </a:r>
            <a:r>
              <a:rPr dirty="0" sz="5400" lang="en-US" err="1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PŠiv¯Ív</a:t>
            </a:r>
            <a:endParaRPr dirty="0" sz="5400" lang="en-US">
              <a:solidFill>
                <a:prstClr val="white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"/>
                                        <p:tgtEl>
                                          <p:spTgt spid="209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2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extBox 2"/>
          <p:cNvSpPr txBox="1"/>
          <p:nvPr/>
        </p:nvSpPr>
        <p:spPr>
          <a:xfrm>
            <a:off x="3857160" y="213576"/>
            <a:ext cx="5427980" cy="51841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9600" lang="en-US" err="1">
                <a:solidFill>
                  <a:srgbClr val="FF0000"/>
                </a:solidFill>
              </a:rPr>
              <a:t>পরিচিতি</a:t>
            </a:r>
            <a:r>
              <a:rPr dirty="0" lang="en-US"/>
              <a:t> </a:t>
            </a:r>
          </a:p>
          <a:p>
            <a:endParaRPr dirty="0" lang="en-US"/>
          </a:p>
          <a:p>
            <a:r>
              <a:rPr dirty="0" sz="4000" lang="en-US" err="1">
                <a:solidFill>
                  <a:srgbClr val="0070C0"/>
                </a:solidFill>
              </a:rPr>
              <a:t>নামঃ</a:t>
            </a:r>
            <a:r>
              <a:rPr dirty="0" sz="4000" lang="en-US">
                <a:solidFill>
                  <a:srgbClr val="0070C0"/>
                </a:solidFill>
              </a:rPr>
              <a:t> </a:t>
            </a:r>
            <a:r>
              <a:rPr dirty="0" sz="4000" lang="en-US" err="1">
                <a:solidFill>
                  <a:srgbClr val="0070C0"/>
                </a:solidFill>
              </a:rPr>
              <a:t>মোহাম্মাদ</a:t>
            </a:r>
            <a:r>
              <a:rPr dirty="0" sz="4000" lang="en-US">
                <a:solidFill>
                  <a:srgbClr val="0070C0"/>
                </a:solidFill>
              </a:rPr>
              <a:t> </a:t>
            </a:r>
            <a:r>
              <a:rPr dirty="0" sz="4000" lang="en-US" err="1">
                <a:solidFill>
                  <a:srgbClr val="0070C0"/>
                </a:solidFill>
              </a:rPr>
              <a:t>আবু</a:t>
            </a:r>
            <a:r>
              <a:rPr dirty="0" sz="4000" lang="en-US">
                <a:solidFill>
                  <a:srgbClr val="0070C0"/>
                </a:solidFill>
              </a:rPr>
              <a:t> </a:t>
            </a:r>
            <a:r>
              <a:rPr dirty="0" sz="4000" lang="en-US" err="1">
                <a:solidFill>
                  <a:srgbClr val="0070C0"/>
                </a:solidFill>
              </a:rPr>
              <a:t>সাইদ</a:t>
            </a:r>
            <a:r>
              <a:rPr dirty="0" sz="4000" lang="en-US">
                <a:solidFill>
                  <a:srgbClr val="0070C0"/>
                </a:solidFill>
              </a:rPr>
              <a:t> </a:t>
            </a:r>
          </a:p>
          <a:p>
            <a:r>
              <a:rPr dirty="0" sz="4000" lang="en-US">
                <a:solidFill>
                  <a:srgbClr val="0070C0"/>
                </a:solidFill>
              </a:rPr>
              <a:t>          </a:t>
            </a:r>
            <a:r>
              <a:rPr dirty="0" sz="4000" lang="en-US" err="1" smtClean="0">
                <a:solidFill>
                  <a:srgbClr val="0070C0"/>
                </a:solidFill>
              </a:rPr>
              <a:t>সহকারী</a:t>
            </a:r>
            <a:r>
              <a:rPr dirty="0" sz="4000" lang="en-US" smtClean="0">
                <a:solidFill>
                  <a:srgbClr val="0070C0"/>
                </a:solidFill>
              </a:rPr>
              <a:t> </a:t>
            </a:r>
            <a:r>
              <a:rPr dirty="0" sz="4000" lang="en-US" err="1">
                <a:solidFill>
                  <a:srgbClr val="0070C0"/>
                </a:solidFill>
              </a:rPr>
              <a:t>শিক্ষক</a:t>
            </a:r>
            <a:r>
              <a:rPr dirty="0" sz="4000" lang="en-US">
                <a:solidFill>
                  <a:srgbClr val="0070C0"/>
                </a:solidFill>
              </a:rPr>
              <a:t> </a:t>
            </a:r>
            <a:endParaRPr dirty="0" sz="4000" lang="en-US" smtClean="0">
              <a:solidFill>
                <a:srgbClr val="0070C0"/>
              </a:solidFill>
            </a:endParaRPr>
          </a:p>
          <a:p>
            <a:r>
              <a:rPr dirty="0" sz="4000" lang="en-US" smtClean="0">
                <a:solidFill>
                  <a:srgbClr val="0070C0"/>
                </a:solidFill>
              </a:rPr>
              <a:t> </a:t>
            </a:r>
            <a:r>
              <a:rPr dirty="0" sz="4000" lang="bn-IN">
                <a:solidFill>
                  <a:srgbClr val="0070C0"/>
                </a:solidFill>
              </a:rPr>
              <a:t>দেবোত্তর</a:t>
            </a:r>
            <a:r>
              <a:rPr dirty="0" sz="4000" lang="en-US">
                <a:solidFill>
                  <a:srgbClr val="0070C0"/>
                </a:solidFill>
              </a:rPr>
              <a:t> </a:t>
            </a:r>
            <a:r>
              <a:rPr dirty="0" sz="4000" lang="en-US" err="1">
                <a:solidFill>
                  <a:srgbClr val="0070C0"/>
                </a:solidFill>
              </a:rPr>
              <a:t>দাখিল</a:t>
            </a:r>
            <a:r>
              <a:rPr dirty="0" sz="4000" lang="en-US">
                <a:solidFill>
                  <a:srgbClr val="0070C0"/>
                </a:solidFill>
              </a:rPr>
              <a:t> </a:t>
            </a:r>
            <a:r>
              <a:rPr dirty="0" sz="4000" lang="en-US" err="1">
                <a:solidFill>
                  <a:srgbClr val="0070C0"/>
                </a:solidFill>
              </a:rPr>
              <a:t>মাদরাসা</a:t>
            </a:r>
            <a:r>
              <a:rPr dirty="0" sz="4000" lang="en-US">
                <a:solidFill>
                  <a:srgbClr val="0070C0"/>
                </a:solidFill>
              </a:rPr>
              <a:t> </a:t>
            </a:r>
          </a:p>
          <a:p>
            <a:r>
              <a:rPr dirty="0" sz="4000" lang="en-US">
                <a:solidFill>
                  <a:srgbClr val="0070C0"/>
                </a:solidFill>
              </a:rPr>
              <a:t> </a:t>
            </a:r>
            <a:r>
              <a:rPr dirty="0" sz="4000" lang="en-US" err="1" smtClean="0">
                <a:solidFill>
                  <a:srgbClr val="0070C0"/>
                </a:solidFill>
              </a:rPr>
              <a:t>আটঘরিয়া,পাবনা</a:t>
            </a:r>
            <a:r>
              <a:rPr dirty="0" sz="4000" lang="en-US">
                <a:solidFill>
                  <a:srgbClr val="0070C0"/>
                </a:solidFill>
              </a:rPr>
              <a:t>। </a:t>
            </a:r>
          </a:p>
          <a:p>
            <a:r>
              <a:rPr dirty="0" sz="4000" lang="en-US" smtClean="0">
                <a:solidFill>
                  <a:srgbClr val="0070C0"/>
                </a:solidFill>
              </a:rPr>
              <a:t> </a:t>
            </a:r>
            <a:r>
              <a:rPr dirty="0" sz="4000" lang="en-US" err="1">
                <a:solidFill>
                  <a:srgbClr val="0070C0"/>
                </a:solidFill>
              </a:rPr>
              <a:t>ফোনঃ</a:t>
            </a:r>
            <a:r>
              <a:rPr dirty="0" sz="4000" lang="en-US">
                <a:solidFill>
                  <a:srgbClr val="0070C0"/>
                </a:solidFill>
              </a:rPr>
              <a:t> ০১৭১৭২৮৯৫৫০</a:t>
            </a:r>
          </a:p>
          <a:p>
            <a:endParaRPr dirty="0" sz="2800" lang="en-US"/>
          </a:p>
        </p:txBody>
      </p:sp>
    </p:spTree>
  </p:cSld>
  <p:clrMapOvr>
    <a:masterClrMapping/>
  </p:clrMapOvr>
  <p:timing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036496" cy="1600199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p>
            <a:r>
              <a:rPr dirty="0" sz="8000" lang="en-US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Zrcyiæl</a:t>
            </a:r>
            <a:r>
              <a:rPr dirty="0" sz="8000" lang="en-US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8000" lang="en-US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mgv‡mi</a:t>
            </a:r>
            <a:r>
              <a:rPr dirty="0" sz="8000" lang="en-US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8000" lang="en-US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D`vniYt</a:t>
            </a:r>
            <a:endParaRPr dirty="0" sz="2400" lang="en-US"/>
          </a:p>
        </p:txBody>
      </p:sp>
      <p:pic>
        <p:nvPicPr>
          <p:cNvPr id="2097175" name="Picture 2" descr="C:\Users\DOEL\Desktop\mmm\foot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 bwMode="auto">
          <a:xfrm>
            <a:off x="2686612" y="1600201"/>
            <a:ext cx="6818777" cy="4525963"/>
          </a:xfrm>
          <a:prstGeom prst="rect"/>
          <a:noFill/>
        </p:spPr>
      </p:pic>
      <p:sp>
        <p:nvSpPr>
          <p:cNvPr id="1048635" name="Rectangle 5"/>
          <p:cNvSpPr/>
          <p:nvPr/>
        </p:nvSpPr>
        <p:spPr>
          <a:xfrm>
            <a:off x="1631504" y="5480776"/>
            <a:ext cx="9036496" cy="1323439"/>
          </a:xfrm>
          <a:prstGeom prst="rect"/>
          <a:solidFill>
            <a:srgbClr val="C00000"/>
          </a:solidFill>
        </p:spPr>
        <p:txBody>
          <a:bodyPr wrap="square">
            <a:spAutoFit/>
          </a:bodyPr>
          <a:p>
            <a:pPr lvl="0"/>
            <a:r>
              <a:rPr dirty="0" sz="7200" lang="en-US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dirty="0" sz="7200" lang="en-US" err="1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Ljvi</a:t>
            </a:r>
            <a:r>
              <a:rPr dirty="0" sz="7200" lang="en-US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7200" lang="en-US" err="1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dirty="0" sz="7200" lang="en-US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dirty="0" sz="7200" lang="en-US" err="1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gvV</a:t>
            </a:r>
            <a:r>
              <a:rPr dirty="0" sz="7200" lang="en-US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=‡</a:t>
            </a:r>
            <a:r>
              <a:rPr dirty="0" sz="7200" lang="en-US" err="1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Ljvi</a:t>
            </a:r>
            <a:r>
              <a:rPr dirty="0" sz="7200" lang="en-US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7200" lang="en-US" err="1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gvV</a:t>
            </a:r>
            <a:r>
              <a:rPr dirty="0" sz="8000" lang="en-US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|</a:t>
            </a:r>
            <a:endParaRPr dirty="0" sz="1400"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2"/>
                                        <p:tgtEl>
                                          <p:spTgt spid="209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3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4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1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4" grpId="0" animBg="1"/>
      <p:bldP spid="10486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>
          <a:xfrm>
            <a:off x="1530896" y="116633"/>
            <a:ext cx="9144000" cy="1600199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p>
            <a:r>
              <a:rPr dirty="0" sz="8000" lang="en-US" err="1">
                <a:solidFill>
                  <a:srgbClr val="FF0000"/>
                </a:solidFill>
                <a:latin typeface="SutonnyMJ" pitchFamily="2" charset="0"/>
                <a:ea typeface="+mn-ea"/>
                <a:cs typeface="SutonnyMJ" pitchFamily="2" charset="0"/>
              </a:rPr>
              <a:t>Kg©aviq</a:t>
            </a:r>
            <a:r>
              <a:rPr dirty="0" sz="8000" lang="en-US">
                <a:solidFill>
                  <a:srgbClr val="FF0000"/>
                </a:solidFill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dirty="0" sz="8000" lang="en-US" err="1">
                <a:solidFill>
                  <a:srgbClr val="FF0000"/>
                </a:solidFill>
                <a:latin typeface="SutonnyMJ" pitchFamily="2" charset="0"/>
                <a:ea typeface="+mn-ea"/>
                <a:cs typeface="SutonnyMJ" pitchFamily="2" charset="0"/>
              </a:rPr>
              <a:t>mgv‡mi</a:t>
            </a:r>
            <a:r>
              <a:rPr dirty="0" sz="8000" lang="en-US">
                <a:solidFill>
                  <a:srgbClr val="FF0000"/>
                </a:solidFill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dirty="0" sz="8000" lang="en-US" err="1">
                <a:solidFill>
                  <a:srgbClr val="FF0000"/>
                </a:solidFill>
                <a:latin typeface="SutonnyMJ" pitchFamily="2" charset="0"/>
                <a:ea typeface="+mn-ea"/>
                <a:cs typeface="SutonnyMJ" pitchFamily="2" charset="0"/>
              </a:rPr>
              <a:t>D`vniYt</a:t>
            </a:r>
            <a:endParaRPr dirty="0" sz="2400" lang="en-US">
              <a:solidFill>
                <a:srgbClr val="FF0000"/>
              </a:solidFill>
            </a:endParaRPr>
          </a:p>
        </p:txBody>
      </p:sp>
      <p:pic>
        <p:nvPicPr>
          <p:cNvPr id="2097176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761958" y="1600201"/>
            <a:ext cx="6668085" cy="4525963"/>
          </a:xfrm>
        </p:spPr>
      </p:pic>
      <p:sp>
        <p:nvSpPr>
          <p:cNvPr id="1048637" name="Rectangle 4"/>
          <p:cNvSpPr/>
          <p:nvPr/>
        </p:nvSpPr>
        <p:spPr>
          <a:xfrm>
            <a:off x="1524000" y="5315417"/>
            <a:ext cx="9144000" cy="1782026"/>
          </a:xfrm>
          <a:prstGeom prst="rect"/>
          <a:solidFill>
            <a:srgbClr val="002060"/>
          </a:solidFill>
        </p:spPr>
        <p:txBody>
          <a:bodyPr wrap="square">
            <a:spAutoFit/>
          </a:bodyPr>
          <a:p>
            <a:pPr defTabSz="457200" indent="-342900" marL="342900">
              <a:spcBef>
                <a:spcPct val="20000"/>
              </a:spcBef>
              <a:spcAft>
                <a:spcPts val="600"/>
              </a:spcAft>
              <a:buClr>
                <a:srgbClr val="E4E9EF"/>
              </a:buClr>
              <a:buFont typeface="Wingdings 2" charset="2"/>
              <a:buChar char=""/>
            </a:pPr>
            <a:endParaRPr dirty="0" sz="4000" lang="en-US">
              <a:solidFill>
                <a:prstClr val="white"/>
              </a:solidFill>
              <a:latin typeface="SutonnyMJ" pitchFamily="2" charset="0"/>
              <a:cs typeface="SutonnyMJ" pitchFamily="2" charset="0"/>
            </a:endParaRPr>
          </a:p>
          <a:p>
            <a:pPr defTabSz="457200" indent="-342900" marL="342900">
              <a:spcBef>
                <a:spcPct val="20000"/>
              </a:spcBef>
              <a:spcAft>
                <a:spcPts val="600"/>
              </a:spcAft>
              <a:buClr>
                <a:srgbClr val="E4E9EF"/>
              </a:buClr>
              <a:buFont typeface="Wingdings 2" charset="2"/>
              <a:buChar char=""/>
            </a:pPr>
            <a:r>
              <a:rPr dirty="0" sz="5400" lang="en-US" err="1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D‡o</a:t>
            </a:r>
            <a:r>
              <a:rPr dirty="0" sz="5400" lang="en-US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 †h </a:t>
            </a:r>
            <a:r>
              <a:rPr dirty="0" sz="5400" lang="en-US" err="1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RvnvR</a:t>
            </a:r>
            <a:r>
              <a:rPr dirty="0" sz="5400" lang="en-US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=</a:t>
            </a:r>
            <a:r>
              <a:rPr dirty="0" sz="5400" lang="en-US" err="1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D‡ovRvnvR</a:t>
            </a:r>
            <a:endParaRPr dirty="0" sz="2800"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7"/>
                                        <p:tgtEl>
                                          <p:spTgt spid="209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35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6" grpId="0" animBg="1"/>
      <p:bldP spid="10486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1600199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p>
            <a:r>
              <a:rPr dirty="0" sz="8000" lang="en-US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7200" lang="en-US" err="1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Ae¨qxfve</a:t>
            </a:r>
            <a:r>
              <a:rPr dirty="0" sz="7200" lang="en-US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7200" lang="en-US" err="1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mgv‡mi</a:t>
            </a:r>
            <a:r>
              <a:rPr dirty="0" sz="7200" lang="en-US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7200" lang="en-US" err="1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D`vniYt</a:t>
            </a:r>
            <a:endParaRPr dirty="0" sz="2800" lang="en-US">
              <a:solidFill>
                <a:srgbClr val="92D050"/>
              </a:solidFill>
            </a:endParaRPr>
          </a:p>
        </p:txBody>
      </p:sp>
      <p:pic>
        <p:nvPicPr>
          <p:cNvPr id="2097177" name="Picture 2" descr="C:\Users\DOEL\Desktop\FINAL-MK\SOMAS\bangladesh-flood380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524001" y="1607125"/>
            <a:ext cx="9143999" cy="4032447"/>
          </a:xfrm>
          <a:prstGeom prst="rect"/>
          <a:noFill/>
        </p:spPr>
      </p:pic>
      <p:sp>
        <p:nvSpPr>
          <p:cNvPr id="1048639" name="Rectangle 3"/>
          <p:cNvSpPr/>
          <p:nvPr/>
        </p:nvSpPr>
        <p:spPr>
          <a:xfrm>
            <a:off x="1524001" y="3234652"/>
            <a:ext cx="9143999" cy="3697038"/>
          </a:xfrm>
          <a:prstGeom prst="rect"/>
        </p:spPr>
        <p:txBody>
          <a:bodyPr wrap="square">
            <a:spAutoFit/>
          </a:bodyPr>
          <a:p>
            <a:pPr>
              <a:lnSpc>
                <a:spcPct val="107000"/>
              </a:lnSpc>
              <a:spcAft>
                <a:spcPts val="800"/>
              </a:spcAft>
            </a:pPr>
            <a:r>
              <a:rPr dirty="0" lang="en-US">
                <a:latin typeface="SutonnyMJ"/>
                <a:ea typeface="Calibri"/>
                <a:cs typeface="Vrinda"/>
              </a:rPr>
              <a:t>                               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dirty="0" sz="4400" lang="en-US">
              <a:latin typeface="SutonnyMJ"/>
              <a:ea typeface="Calibri"/>
              <a:cs typeface="Vrinda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dirty="0" sz="4400" lang="en-US">
              <a:latin typeface="SutonnyMJ"/>
              <a:ea typeface="Calibri"/>
              <a:cs typeface="Vrinda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dirty="0" sz="4400" lang="en-US">
              <a:latin typeface="SutonnyMJ"/>
              <a:ea typeface="Calibri"/>
              <a:cs typeface="Vrinda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dirty="0" sz="4400" lang="en-US">
                <a:latin typeface="SutonnyMJ"/>
                <a:ea typeface="Calibri"/>
                <a:cs typeface="Vrinda"/>
              </a:rPr>
              <a:t>                      </a:t>
            </a:r>
            <a:r>
              <a:rPr dirty="0" sz="4400" lang="en-US" err="1">
                <a:solidFill>
                  <a:srgbClr val="FFC000"/>
                </a:solidFill>
                <a:latin typeface="SutonnyMJ"/>
                <a:ea typeface="Calibri"/>
                <a:cs typeface="Vrinda"/>
              </a:rPr>
              <a:t>N‡ii</a:t>
            </a:r>
            <a:r>
              <a:rPr dirty="0" sz="4400" lang="en-US">
                <a:solidFill>
                  <a:srgbClr val="FFC000"/>
                </a:solidFill>
                <a:latin typeface="SutonnyMJ"/>
                <a:ea typeface="Calibri"/>
                <a:cs typeface="Vrinda"/>
              </a:rPr>
              <a:t> </a:t>
            </a:r>
            <a:r>
              <a:rPr dirty="0" sz="4400" lang="en-US" err="1">
                <a:solidFill>
                  <a:srgbClr val="FFC000"/>
                </a:solidFill>
                <a:latin typeface="SutonnyMJ"/>
                <a:ea typeface="Calibri"/>
                <a:cs typeface="Vrinda"/>
              </a:rPr>
              <a:t>Afve</a:t>
            </a:r>
            <a:r>
              <a:rPr dirty="0" sz="4400" lang="en-US">
                <a:solidFill>
                  <a:srgbClr val="FFC000"/>
                </a:solidFill>
                <a:latin typeface="SutonnyMJ"/>
                <a:ea typeface="Calibri"/>
                <a:cs typeface="Vrinda"/>
              </a:rPr>
              <a:t>=</a:t>
            </a:r>
            <a:r>
              <a:rPr dirty="0" sz="4400" lang="en-US" err="1">
                <a:solidFill>
                  <a:srgbClr val="FFC000"/>
                </a:solidFill>
                <a:latin typeface="SutonnyMJ"/>
                <a:ea typeface="Calibri"/>
                <a:cs typeface="Vrinda"/>
              </a:rPr>
              <a:t>nvNi</a:t>
            </a:r>
            <a:endParaRPr dirty="0" lang="en-US">
              <a:solidFill>
                <a:srgbClr val="FFC000"/>
              </a:solidFill>
              <a:latin typeface="Calibri"/>
              <a:ea typeface="Calibri"/>
              <a:cs typeface="Vrinda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5"/>
                                        <p:tgtEl>
                                          <p:spTgt spid="209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23"/>
                                        <p:tgtEl>
                                          <p:spTgt spid="104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8" grpId="0" animBg="1"/>
      <p:bldP spid="10486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1600199"/>
          </a:xfrm>
          <a:solidFill>
            <a:srgbClr val="7030A0"/>
          </a:solidFill>
        </p:spPr>
        <p:txBody>
          <a:bodyPr>
            <a:normAutofit fontScale="90000"/>
          </a:bodyPr>
          <a:p>
            <a:r>
              <a:rPr dirty="0" sz="7200" lang="en-US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  </a:t>
            </a:r>
            <a:r>
              <a:rPr dirty="0" sz="7200" lang="en-US" err="1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eûeªxwn</a:t>
            </a:r>
            <a:r>
              <a:rPr dirty="0" sz="7200" lang="en-US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dirty="0" sz="7200" lang="en-US" err="1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mgv‡mi</a:t>
            </a:r>
            <a:r>
              <a:rPr dirty="0" sz="7200" lang="en-US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dirty="0" sz="7200" lang="en-US" err="1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D`vniYt</a:t>
            </a:r>
            <a:endParaRPr dirty="0"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97178" name="Content Placeholder 6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072922" y="1600201"/>
            <a:ext cx="8046156" cy="4525963"/>
          </a:xfrm>
          <a:prstGeom prst="rect"/>
        </p:spPr>
      </p:pic>
      <p:sp>
        <p:nvSpPr>
          <p:cNvPr id="1048641" name="Rectangle 5"/>
          <p:cNvSpPr/>
          <p:nvPr/>
        </p:nvSpPr>
        <p:spPr>
          <a:xfrm>
            <a:off x="1524000" y="5226785"/>
            <a:ext cx="9144000" cy="1692771"/>
          </a:xfrm>
          <a:prstGeom prst="rect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algn="ctr" lvl="0"/>
            <a:endParaRPr dirty="0" sz="6000" lang="en-US">
              <a:solidFill>
                <a:prstClr val="white"/>
              </a:solidFill>
              <a:latin typeface="SutonnyMJ" pitchFamily="2" charset="0"/>
              <a:cs typeface="SutonnyMJ" pitchFamily="2" charset="0"/>
            </a:endParaRPr>
          </a:p>
          <a:p>
            <a:pPr algn="ctr" lvl="0"/>
            <a:r>
              <a:rPr dirty="0" sz="4400" lang="en-US" err="1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e‡b</a:t>
            </a:r>
            <a:r>
              <a:rPr dirty="0" sz="4400" lang="en-US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P‡i</a:t>
            </a:r>
            <a:r>
              <a:rPr dirty="0" sz="4400" lang="en-US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dirty="0" sz="4400" lang="en-US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=</a:t>
            </a:r>
            <a:r>
              <a:rPr dirty="0" sz="4400" lang="en-US" err="1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ebPi</a:t>
            </a:r>
            <a:endParaRPr dirty="0" sz="2000"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4"/>
                                        <p:tgtEl>
                                          <p:spTgt spid="209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9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0" grpId="0" animBg="1"/>
      <p:bldP spid="10486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title"/>
          </p:nvPr>
        </p:nvSpPr>
        <p:spPr>
          <a:xfrm>
            <a:off x="1631504" y="116633"/>
            <a:ext cx="9036496" cy="1483567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p>
            <a:r>
              <a:rPr dirty="0" sz="6600" lang="en-US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cÖ‡Z¨K</a:t>
            </a:r>
            <a:r>
              <a:rPr dirty="0" sz="6600" lang="en-US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dirty="0" sz="6600" lang="en-US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cÖKvi</a:t>
            </a:r>
            <a:r>
              <a:rPr dirty="0" sz="6600" lang="en-US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6600" lang="en-US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mgv‡mi</a:t>
            </a:r>
            <a:r>
              <a:rPr dirty="0" sz="6600" lang="en-US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6600" lang="en-US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D`vniYt</a:t>
            </a:r>
            <a:r>
              <a:rPr dirty="0" sz="9600" lang="en-US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dirty="0" sz="9600" lang="en-US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</a:br>
            <a:endParaRPr dirty="0" lang="en-US"/>
          </a:p>
        </p:txBody>
      </p:sp>
      <p:sp>
        <p:nvSpPr>
          <p:cNvPr id="1048643" name="Content Placeholder 2"/>
          <p:cNvSpPr>
            <a:spLocks noGrp="1"/>
          </p:cNvSpPr>
          <p:nvPr>
            <p:ph idx="1"/>
          </p:nvPr>
        </p:nvSpPr>
        <p:spPr>
          <a:xfrm>
            <a:off x="1631504" y="1807362"/>
            <a:ext cx="9036496" cy="5050639"/>
          </a:xfrm>
        </p:spPr>
        <p:txBody>
          <a:bodyPr>
            <a:normAutofit fontScale="41667" lnSpcReduction="20000"/>
          </a:bodyPr>
          <a:p>
            <a:endParaRPr dirty="0" sz="1200" lang="en-US">
              <a:latin typeface="SutonnyMJ" pitchFamily="2" charset="0"/>
              <a:cs typeface="SutonnyMJ" pitchFamily="2" charset="0"/>
            </a:endParaRPr>
          </a:p>
          <a:p>
            <a:pPr lvl="0">
              <a:buClr>
                <a:srgbClr val="E4E9EF"/>
              </a:buClr>
            </a:pPr>
            <a:r>
              <a:rPr dirty="0" sz="9600" lang="en-US">
                <a:latin typeface="SutonnyMJ" pitchFamily="2" charset="0"/>
                <a:cs typeface="SutonnyMJ" pitchFamily="2" charset="0"/>
              </a:rPr>
              <a:t>Ø›Ø-       </a:t>
            </a:r>
            <a:r>
              <a:rPr dirty="0" sz="9600" lang="en-US" err="1">
                <a:latin typeface="SutonnyMJ" pitchFamily="2" charset="0"/>
                <a:cs typeface="SutonnyMJ" pitchFamily="2" charset="0"/>
              </a:rPr>
              <a:t>gvZv</a:t>
            </a:r>
            <a:r>
              <a:rPr dirty="0" sz="9600" lang="en-US">
                <a:latin typeface="SutonnyMJ" pitchFamily="2" charset="0"/>
                <a:cs typeface="SutonnyMJ" pitchFamily="2" charset="0"/>
              </a:rPr>
              <a:t> I </a:t>
            </a:r>
            <a:r>
              <a:rPr dirty="0" sz="9600" lang="en-US" err="1">
                <a:latin typeface="SutonnyMJ" pitchFamily="2" charset="0"/>
                <a:cs typeface="SutonnyMJ" pitchFamily="2" charset="0"/>
              </a:rPr>
              <a:t>wcZv</a:t>
            </a:r>
            <a:r>
              <a:rPr dirty="0" sz="9600" lang="en-US">
                <a:latin typeface="SutonnyMJ" pitchFamily="2" charset="0"/>
                <a:cs typeface="SutonnyMJ" pitchFamily="2" charset="0"/>
              </a:rPr>
              <a:t>=</a:t>
            </a:r>
            <a:r>
              <a:rPr dirty="0" sz="9600" lang="en-US" err="1">
                <a:latin typeface="SutonnyMJ" pitchFamily="2" charset="0"/>
                <a:cs typeface="SutonnyMJ" pitchFamily="2" charset="0"/>
              </a:rPr>
              <a:t>gvZv-wcZv</a:t>
            </a:r>
            <a:r>
              <a:rPr dirty="0" sz="9600" lang="en-US">
                <a:latin typeface="SutonnyMJ" pitchFamily="2" charset="0"/>
                <a:cs typeface="SutonnyMJ" pitchFamily="2" charset="0"/>
              </a:rPr>
              <a:t>|</a:t>
            </a:r>
          </a:p>
          <a:p>
            <a:pPr lvl="0">
              <a:buClr>
                <a:srgbClr val="E4E9EF"/>
              </a:buClr>
            </a:pPr>
            <a:r>
              <a:rPr dirty="0" sz="9600" lang="en-US" err="1">
                <a:latin typeface="SutonnyMJ" pitchFamily="2" charset="0"/>
                <a:cs typeface="SutonnyMJ" pitchFamily="2" charset="0"/>
              </a:rPr>
              <a:t>wØ</a:t>
            </a:r>
            <a:r>
              <a:rPr dirty="0" sz="9600" lang="en-US">
                <a:latin typeface="SutonnyMJ" pitchFamily="2" charset="0"/>
                <a:cs typeface="SutonnyMJ" pitchFamily="2" charset="0"/>
              </a:rPr>
              <a:t>¸-    †PŠ(</a:t>
            </a:r>
            <a:r>
              <a:rPr dirty="0" sz="9600" lang="en-US" err="1">
                <a:latin typeface="SutonnyMJ" pitchFamily="2" charset="0"/>
                <a:cs typeface="SutonnyMJ" pitchFamily="2" charset="0"/>
              </a:rPr>
              <a:t>Pvi</a:t>
            </a:r>
            <a:r>
              <a:rPr dirty="0" sz="9600" lang="en-US">
                <a:latin typeface="SutonnyMJ" pitchFamily="2" charset="0"/>
                <a:cs typeface="SutonnyMJ" pitchFamily="2" charset="0"/>
              </a:rPr>
              <a:t>)</a:t>
            </a:r>
            <a:r>
              <a:rPr dirty="0" sz="9600" lang="en-US" err="1">
                <a:latin typeface="SutonnyMJ" pitchFamily="2" charset="0"/>
                <a:cs typeface="SutonnyMJ" pitchFamily="2" charset="0"/>
              </a:rPr>
              <a:t>iv¯Ívi</a:t>
            </a:r>
            <a:r>
              <a:rPr dirty="0" sz="9600" lang="en-US">
                <a:latin typeface="SutonnyMJ" pitchFamily="2" charset="0"/>
                <a:cs typeface="SutonnyMJ" pitchFamily="2" charset="0"/>
              </a:rPr>
              <a:t> </a:t>
            </a:r>
            <a:r>
              <a:rPr dirty="0" sz="9600" lang="en-US" err="1">
                <a:latin typeface="SutonnyMJ" pitchFamily="2" charset="0"/>
                <a:cs typeface="SutonnyMJ" pitchFamily="2" charset="0"/>
              </a:rPr>
              <a:t>mgvnvi</a:t>
            </a:r>
            <a:r>
              <a:rPr dirty="0" sz="9600" lang="en-US">
                <a:latin typeface="SutonnyMJ" pitchFamily="2" charset="0"/>
                <a:cs typeface="SutonnyMJ" pitchFamily="2" charset="0"/>
              </a:rPr>
              <a:t>= †</a:t>
            </a:r>
            <a:r>
              <a:rPr dirty="0" sz="9600" lang="en-US" err="1">
                <a:latin typeface="SutonnyMJ" pitchFamily="2" charset="0"/>
                <a:cs typeface="SutonnyMJ" pitchFamily="2" charset="0"/>
              </a:rPr>
              <a:t>PŠiv¯Ív</a:t>
            </a:r>
            <a:r>
              <a:rPr dirty="0" sz="9600" lang="en-US">
                <a:latin typeface="SutonnyMJ" pitchFamily="2" charset="0"/>
                <a:cs typeface="SutonnyMJ" pitchFamily="2" charset="0"/>
              </a:rPr>
              <a:t> |</a:t>
            </a:r>
          </a:p>
          <a:p>
            <a:pPr lvl="0"/>
            <a:r>
              <a:rPr dirty="0" sz="9600" lang="en-US" err="1">
                <a:latin typeface="SutonnyMJ" pitchFamily="2" charset="0"/>
                <a:cs typeface="SutonnyMJ" pitchFamily="2" charset="0"/>
              </a:rPr>
              <a:t>Zrcyiæl</a:t>
            </a:r>
            <a:r>
              <a:rPr dirty="0" sz="9600" lang="en-US">
                <a:latin typeface="SutonnyMJ" pitchFamily="2" charset="0"/>
                <a:cs typeface="SutonnyMJ" pitchFamily="2" charset="0"/>
              </a:rPr>
              <a:t>-       ‡</a:t>
            </a:r>
            <a:r>
              <a:rPr dirty="0" sz="9600" lang="en-US" err="1">
                <a:latin typeface="SutonnyMJ" pitchFamily="2" charset="0"/>
                <a:cs typeface="SutonnyMJ" pitchFamily="2" charset="0"/>
              </a:rPr>
              <a:t>Ljvi</a:t>
            </a:r>
            <a:r>
              <a:rPr dirty="0" sz="9600" lang="en-US">
                <a:latin typeface="SutonnyMJ" pitchFamily="2" charset="0"/>
                <a:cs typeface="SutonnyMJ" pitchFamily="2" charset="0"/>
              </a:rPr>
              <a:t> </a:t>
            </a:r>
            <a:r>
              <a:rPr dirty="0" sz="9600" lang="en-US" err="1">
                <a:latin typeface="SutonnyMJ" pitchFamily="2" charset="0"/>
                <a:cs typeface="SutonnyMJ" pitchFamily="2" charset="0"/>
              </a:rPr>
              <a:t>Rb</a:t>
            </a:r>
            <a:r>
              <a:rPr dirty="0" sz="9600" lang="en-US">
                <a:latin typeface="SutonnyMJ" pitchFamily="2" charset="0"/>
                <a:cs typeface="SutonnyMJ" pitchFamily="2" charset="0"/>
              </a:rPr>
              <a:t>¨ </a:t>
            </a:r>
            <a:r>
              <a:rPr dirty="0" sz="9600" lang="en-US" err="1">
                <a:latin typeface="SutonnyMJ" pitchFamily="2" charset="0"/>
                <a:cs typeface="SutonnyMJ" pitchFamily="2" charset="0"/>
              </a:rPr>
              <a:t>gvV</a:t>
            </a:r>
            <a:r>
              <a:rPr dirty="0" sz="9600" lang="en-US">
                <a:latin typeface="SutonnyMJ" pitchFamily="2" charset="0"/>
                <a:cs typeface="SutonnyMJ" pitchFamily="2" charset="0"/>
              </a:rPr>
              <a:t>=‡</a:t>
            </a:r>
            <a:r>
              <a:rPr dirty="0" sz="9600" lang="en-US" err="1">
                <a:latin typeface="SutonnyMJ" pitchFamily="2" charset="0"/>
                <a:cs typeface="SutonnyMJ" pitchFamily="2" charset="0"/>
              </a:rPr>
              <a:t>Ljvi</a:t>
            </a:r>
            <a:r>
              <a:rPr dirty="0" sz="9600" lang="en-US">
                <a:latin typeface="SutonnyMJ" pitchFamily="2" charset="0"/>
                <a:cs typeface="SutonnyMJ" pitchFamily="2" charset="0"/>
              </a:rPr>
              <a:t> </a:t>
            </a:r>
            <a:r>
              <a:rPr dirty="0" sz="9600" lang="en-US" err="1">
                <a:latin typeface="SutonnyMJ" pitchFamily="2" charset="0"/>
                <a:cs typeface="SutonnyMJ" pitchFamily="2" charset="0"/>
              </a:rPr>
              <a:t>gvV</a:t>
            </a:r>
            <a:r>
              <a:rPr dirty="0" sz="9600" lang="en-US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dirty="0" sz="9600" lang="en-US" err="1">
                <a:latin typeface="SutonnyMJ" pitchFamily="2" charset="0"/>
                <a:cs typeface="SutonnyMJ" pitchFamily="2" charset="0"/>
              </a:rPr>
              <a:t>Kg©avivq</a:t>
            </a:r>
            <a:r>
              <a:rPr dirty="0" sz="9600" lang="en-US">
                <a:latin typeface="SutonnyMJ" pitchFamily="2" charset="0"/>
                <a:cs typeface="SutonnyMJ" pitchFamily="2" charset="0"/>
              </a:rPr>
              <a:t>-     </a:t>
            </a:r>
            <a:r>
              <a:rPr dirty="0" sz="9600" lang="en-US" err="1">
                <a:latin typeface="SutonnyMJ" pitchFamily="2" charset="0"/>
                <a:cs typeface="SutonnyMJ" pitchFamily="2" charset="0"/>
              </a:rPr>
              <a:t>D‡o</a:t>
            </a:r>
            <a:r>
              <a:rPr dirty="0" sz="9600" lang="en-US">
                <a:latin typeface="SutonnyMJ" pitchFamily="2" charset="0"/>
                <a:cs typeface="SutonnyMJ" pitchFamily="2" charset="0"/>
              </a:rPr>
              <a:t> †h </a:t>
            </a:r>
            <a:r>
              <a:rPr dirty="0" sz="9600" lang="en-US" err="1">
                <a:latin typeface="SutonnyMJ" pitchFamily="2" charset="0"/>
                <a:cs typeface="SutonnyMJ" pitchFamily="2" charset="0"/>
              </a:rPr>
              <a:t>RvnvR</a:t>
            </a:r>
            <a:r>
              <a:rPr dirty="0" sz="9600" lang="en-US">
                <a:latin typeface="SutonnyMJ" pitchFamily="2" charset="0"/>
                <a:cs typeface="SutonnyMJ" pitchFamily="2" charset="0"/>
              </a:rPr>
              <a:t>=</a:t>
            </a:r>
            <a:r>
              <a:rPr dirty="0" sz="9600" lang="en-US" err="1">
                <a:latin typeface="SutonnyMJ" pitchFamily="2" charset="0"/>
                <a:cs typeface="SutonnyMJ" pitchFamily="2" charset="0"/>
              </a:rPr>
              <a:t>D‡ovRvnvR</a:t>
            </a:r>
            <a:r>
              <a:rPr dirty="0" sz="9600" lang="en-US">
                <a:latin typeface="SutonnyMJ" pitchFamily="2" charset="0"/>
                <a:cs typeface="SutonnyMJ" pitchFamily="2" charset="0"/>
              </a:rPr>
              <a:t>|</a:t>
            </a:r>
          </a:p>
          <a:p>
            <a:pPr lvl="0"/>
            <a:r>
              <a:rPr dirty="0" sz="9600" lang="en-US" err="1">
                <a:latin typeface="SutonnyMJ" pitchFamily="2" charset="0"/>
                <a:cs typeface="SutonnyMJ" pitchFamily="2" charset="0"/>
              </a:rPr>
              <a:t>Ae¨qxfve</a:t>
            </a:r>
            <a:r>
              <a:rPr dirty="0" sz="9600" lang="en-US">
                <a:latin typeface="SutonnyMJ" pitchFamily="2" charset="0"/>
                <a:cs typeface="SutonnyMJ" pitchFamily="2" charset="0"/>
              </a:rPr>
              <a:t>-      </a:t>
            </a:r>
            <a:r>
              <a:rPr dirty="0" sz="9600" lang="en-US" err="1">
                <a:latin typeface="SutonnyMJ" pitchFamily="2" charset="0"/>
                <a:cs typeface="SutonnyMJ" pitchFamily="2" charset="0"/>
              </a:rPr>
              <a:t>N‡ii</a:t>
            </a:r>
            <a:r>
              <a:rPr dirty="0" sz="9600" lang="en-US">
                <a:latin typeface="SutonnyMJ" pitchFamily="2" charset="0"/>
                <a:cs typeface="SutonnyMJ" pitchFamily="2" charset="0"/>
              </a:rPr>
              <a:t> </a:t>
            </a:r>
            <a:r>
              <a:rPr dirty="0" sz="9600" lang="en-US" err="1">
                <a:latin typeface="SutonnyMJ" pitchFamily="2" charset="0"/>
                <a:cs typeface="SutonnyMJ" pitchFamily="2" charset="0"/>
              </a:rPr>
              <a:t>Afve</a:t>
            </a:r>
            <a:r>
              <a:rPr dirty="0" sz="9600" lang="en-US">
                <a:latin typeface="SutonnyMJ" pitchFamily="2" charset="0"/>
                <a:cs typeface="SutonnyMJ" pitchFamily="2" charset="0"/>
              </a:rPr>
              <a:t>=</a:t>
            </a:r>
            <a:r>
              <a:rPr dirty="0" sz="9600" lang="en-US" err="1">
                <a:latin typeface="SutonnyMJ" pitchFamily="2" charset="0"/>
                <a:cs typeface="SutonnyMJ" pitchFamily="2" charset="0"/>
              </a:rPr>
              <a:t>nvNi</a:t>
            </a:r>
            <a:endParaRPr dirty="0" sz="9600" lang="en-US">
              <a:latin typeface="SutonnyMJ" pitchFamily="2" charset="0"/>
              <a:cs typeface="SutonnyMJ" pitchFamily="2" charset="0"/>
            </a:endParaRPr>
          </a:p>
          <a:p>
            <a:pPr lvl="0"/>
            <a:r>
              <a:rPr dirty="0" sz="9600" lang="en-US" err="1">
                <a:latin typeface="SutonnyMJ" pitchFamily="2" charset="0"/>
                <a:cs typeface="SutonnyMJ" pitchFamily="2" charset="0"/>
              </a:rPr>
              <a:t>eûeªxwn</a:t>
            </a:r>
            <a:r>
              <a:rPr dirty="0" sz="9600" lang="en-US">
                <a:latin typeface="SutonnyMJ" pitchFamily="2" charset="0"/>
                <a:cs typeface="SutonnyMJ" pitchFamily="2" charset="0"/>
              </a:rPr>
              <a:t>-    </a:t>
            </a:r>
            <a:r>
              <a:rPr dirty="0" sz="9600" lang="en-US" err="1">
                <a:latin typeface="SutonnyMJ" pitchFamily="2" charset="0"/>
                <a:cs typeface="SutonnyMJ" pitchFamily="2" charset="0"/>
              </a:rPr>
              <a:t>e‡b</a:t>
            </a:r>
            <a:r>
              <a:rPr dirty="0" sz="9600" lang="en-US">
                <a:latin typeface="SutonnyMJ" pitchFamily="2" charset="0"/>
                <a:cs typeface="SutonnyMJ" pitchFamily="2" charset="0"/>
              </a:rPr>
              <a:t> </a:t>
            </a:r>
            <a:r>
              <a:rPr dirty="0" sz="9600" lang="en-US" err="1">
                <a:latin typeface="SutonnyMJ" pitchFamily="2" charset="0"/>
                <a:cs typeface="SutonnyMJ" pitchFamily="2" charset="0"/>
              </a:rPr>
              <a:t>P‡i</a:t>
            </a:r>
            <a:r>
              <a:rPr dirty="0" sz="9600" lang="en-US">
                <a:latin typeface="SutonnyMJ" pitchFamily="2" charset="0"/>
                <a:cs typeface="SutonnyMJ" pitchFamily="2" charset="0"/>
              </a:rPr>
              <a:t> </a:t>
            </a:r>
            <a:r>
              <a:rPr dirty="0" sz="9600" lang="en-US" err="1">
                <a:latin typeface="SutonnyMJ" pitchFamily="2" charset="0"/>
                <a:cs typeface="SutonnyMJ" pitchFamily="2" charset="0"/>
              </a:rPr>
              <a:t>hv</a:t>
            </a:r>
            <a:r>
              <a:rPr dirty="0" sz="9600" lang="en-US">
                <a:latin typeface="SutonnyMJ" pitchFamily="2" charset="0"/>
                <a:cs typeface="SutonnyMJ" pitchFamily="2" charset="0"/>
              </a:rPr>
              <a:t>=</a:t>
            </a:r>
            <a:r>
              <a:rPr dirty="0" sz="9600" lang="en-US" err="1">
                <a:latin typeface="SutonnyMJ" pitchFamily="2" charset="0"/>
                <a:cs typeface="SutonnyMJ" pitchFamily="2" charset="0"/>
              </a:rPr>
              <a:t>ebPi</a:t>
            </a:r>
            <a:r>
              <a:rPr dirty="0" sz="9600" lang="en-US">
                <a:latin typeface="SutonnyMJ" pitchFamily="2" charset="0"/>
                <a:cs typeface="SutonnyMJ" pitchFamily="2" charset="0"/>
              </a:rPr>
              <a:t>|</a:t>
            </a:r>
          </a:p>
          <a:p>
            <a:endParaRPr dirty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14"/>
                                        <p:tgtEl>
                                          <p:spTgt spid="104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19"/>
                                        <p:tgtEl>
                                          <p:spTgt spid="104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24"/>
                                        <p:tgtEl>
                                          <p:spTgt spid="104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29"/>
                                        <p:tgtEl>
                                          <p:spTgt spid="104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>
                      <p:stCondLst>
                        <p:cond delay="indefinite"/>
                      </p:stCondLst>
                      <p:childTnLst>
                        <p:par>
                          <p:cTn fill="hold" id="3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34"/>
                                        <p:tgtEl>
                                          <p:spTgt spid="1048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39"/>
                                        <p:tgtEl>
                                          <p:spTgt spid="1048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2" grpId="0" animBg="1"/>
      <p:bldP spid="104864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title"/>
          </p:nvPr>
        </p:nvSpPr>
        <p:spPr>
          <a:xfrm>
            <a:off x="1524000" y="116633"/>
            <a:ext cx="9144000" cy="1483567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p>
            <a:r>
              <a:rPr dirty="0" lang="en-US" smtClean="0">
                <a:latin typeface="SutonnyMJ" pitchFamily="2" charset="0"/>
                <a:cs typeface="SutonnyMJ" pitchFamily="2" charset="0"/>
              </a:rPr>
              <a:t/>
            </a:r>
            <a:br>
              <a:rPr dirty="0" lang="en-US" smtClean="0">
                <a:latin typeface="SutonnyMJ" pitchFamily="2" charset="0"/>
                <a:cs typeface="SutonnyMJ" pitchFamily="2" charset="0"/>
              </a:rPr>
            </a:br>
            <a:r>
              <a:rPr dirty="0" lang="en-US">
                <a:latin typeface="SutonnyMJ" pitchFamily="2" charset="0"/>
                <a:cs typeface="SutonnyMJ" pitchFamily="2" charset="0"/>
              </a:rPr>
              <a:t> </a:t>
            </a:r>
            <a:r>
              <a:rPr dirty="0" lang="en-US" smtClean="0">
                <a:latin typeface="SutonnyMJ" pitchFamily="2" charset="0"/>
                <a:cs typeface="SutonnyMJ" pitchFamily="2" charset="0"/>
              </a:rPr>
              <a:t>                    GKK/`</a:t>
            </a:r>
            <a:r>
              <a:rPr dirty="0" lang="en-US" err="1" smtClean="0">
                <a:latin typeface="SutonnyMJ" pitchFamily="2" charset="0"/>
                <a:cs typeface="SutonnyMJ" pitchFamily="2" charset="0"/>
              </a:rPr>
              <a:t>jxq</a:t>
            </a:r>
            <a:r>
              <a:rPr dirty="0" lang="en-US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lang="en-US" err="1" smtClean="0">
                <a:latin typeface="SutonnyMJ" pitchFamily="2" charset="0"/>
                <a:cs typeface="SutonnyMJ" pitchFamily="2" charset="0"/>
              </a:rPr>
              <a:t>KvR</a:t>
            </a:r>
            <a:endParaRPr dirty="0" sz="6600" lang="en-US">
              <a:solidFill>
                <a:schemeClr val="tx1"/>
              </a:solidFill>
            </a:endParaRPr>
          </a:p>
        </p:txBody>
      </p:sp>
      <p:sp>
        <p:nvSpPr>
          <p:cNvPr id="1048645" name="Content Placeholder 2"/>
          <p:cNvSpPr>
            <a:spLocks noGrp="1"/>
          </p:cNvSpPr>
          <p:nvPr>
            <p:ph idx="1"/>
          </p:nvPr>
        </p:nvSpPr>
        <p:spPr>
          <a:xfrm>
            <a:off x="1524000" y="1700808"/>
            <a:ext cx="9144000" cy="515719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83333" lnSpcReduction="10000"/>
          </a:bodyPr>
          <a:p>
            <a:pPr indent="0" marL="0">
              <a:buNone/>
            </a:pPr>
            <a:endParaRPr dirty="0" lang="en-US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indent="0" marL="0">
              <a:buNone/>
            </a:pPr>
            <a:endParaRPr dirty="0" sz="4400" lang="en-US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indent="0" marL="0">
              <a:buNone/>
            </a:pPr>
            <a:r>
              <a:rPr dirty="0" sz="4400" lang="en-US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dirty="0" sz="5800" lang="en-US">
                <a:solidFill>
                  <a:srgbClr val="FF3399"/>
                </a:solidFill>
                <a:latin typeface="SutonnyMJ" pitchFamily="2" charset="0"/>
                <a:cs typeface="SutonnyMJ" pitchFamily="2" charset="0"/>
              </a:rPr>
              <a:t>`j</a:t>
            </a:r>
            <a:r>
              <a:rPr dirty="0" sz="4400" lang="en-US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                </a:t>
            </a:r>
            <a:r>
              <a:rPr dirty="0" sz="5800" lang="en-US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dirty="0" sz="5800" lang="en-US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 indent="0" marL="0">
              <a:buNone/>
            </a:pPr>
            <a:endParaRPr dirty="0" sz="4400" lang="en-US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indent="0" marL="0">
              <a:buNone/>
            </a:pPr>
            <a:r>
              <a:rPr dirty="0" sz="4400" lang="en-US" err="1">
                <a:solidFill>
                  <a:schemeClr val="tx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KvuVvj</a:t>
            </a:r>
            <a:r>
              <a:rPr dirty="0" sz="4400" lang="en-US">
                <a:solidFill>
                  <a:schemeClr val="tx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>
                <a:solidFill>
                  <a:schemeClr val="accent5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((`</a:t>
            </a:r>
            <a:r>
              <a:rPr dirty="0" sz="4400" lang="en-US" err="1">
                <a:solidFill>
                  <a:schemeClr val="accent5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jxq</a:t>
            </a:r>
            <a:r>
              <a:rPr dirty="0" sz="4400" lang="en-US">
                <a:solidFill>
                  <a:schemeClr val="accent5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>
                <a:solidFill>
                  <a:schemeClr val="accent5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dirty="0" sz="4400" lang="en-US">
                <a:solidFill>
                  <a:schemeClr val="accent5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) </a:t>
            </a:r>
            <a:r>
              <a:rPr dirty="0" sz="4400" lang="en-US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Ø›Ø </a:t>
            </a:r>
            <a:r>
              <a:rPr dirty="0" sz="4400" lang="en-US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mgv‡mi</a:t>
            </a:r>
            <a:r>
              <a:rPr dirty="0" sz="4400" lang="en-US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cuvPwU</a:t>
            </a:r>
            <a:r>
              <a:rPr dirty="0" sz="4400" lang="en-US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D`vniY</a:t>
            </a:r>
            <a:r>
              <a:rPr dirty="0" sz="4400" lang="en-US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dirty="0" sz="4400" lang="en-US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vI</a:t>
            </a:r>
            <a:r>
              <a:rPr dirty="0" sz="4400" lang="en-US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|</a:t>
            </a:r>
          </a:p>
          <a:p>
            <a:pPr indent="0" marL="0">
              <a:buNone/>
            </a:pPr>
            <a:r>
              <a:rPr dirty="0" sz="44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Rvg</a:t>
            </a:r>
            <a:r>
              <a:rPr dirty="0" sz="4400" lang="en-US">
                <a:solidFill>
                  <a:schemeClr val="accent5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(`</a:t>
            </a:r>
            <a:r>
              <a:rPr dirty="0" sz="4400" lang="en-US" err="1">
                <a:solidFill>
                  <a:schemeClr val="accent5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jxq</a:t>
            </a:r>
            <a:r>
              <a:rPr dirty="0" sz="4400" lang="en-US">
                <a:solidFill>
                  <a:schemeClr val="accent5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>
                <a:solidFill>
                  <a:schemeClr val="accent5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dirty="0" sz="4400" lang="en-US">
                <a:solidFill>
                  <a:schemeClr val="accent5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)- </a:t>
            </a:r>
            <a:r>
              <a:rPr dirty="0" sz="4400" lang="en-US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mgvm</a:t>
            </a:r>
            <a:r>
              <a:rPr dirty="0" sz="4400" lang="en-US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Kv‡K</a:t>
            </a:r>
            <a:r>
              <a:rPr dirty="0" sz="4400" lang="en-US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dirty="0" sz="4400" lang="en-US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? </a:t>
            </a:r>
          </a:p>
          <a:p>
            <a:pPr indent="0" marL="0">
              <a:buNone/>
            </a:pPr>
            <a:r>
              <a:rPr dirty="0" sz="44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Avg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>
                <a:solidFill>
                  <a:schemeClr val="accent5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(`</a:t>
            </a:r>
            <a:r>
              <a:rPr dirty="0" sz="4400" lang="en-US" err="1">
                <a:solidFill>
                  <a:schemeClr val="accent5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jxq</a:t>
            </a:r>
            <a:r>
              <a:rPr dirty="0" sz="4400" lang="en-US">
                <a:solidFill>
                  <a:schemeClr val="accent5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>
                <a:solidFill>
                  <a:schemeClr val="accent5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dirty="0" sz="4400" lang="en-US">
                <a:solidFill>
                  <a:schemeClr val="accent5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)-</a:t>
            </a:r>
            <a:r>
              <a:rPr dirty="0" sz="4400" lang="en-US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mgv‡mi</a:t>
            </a:r>
            <a:r>
              <a:rPr dirty="0" sz="4400" lang="en-US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cÖKvi‡f</a:t>
            </a:r>
            <a:r>
              <a:rPr dirty="0" sz="4400" lang="en-US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` ¸‡</a:t>
            </a:r>
            <a:r>
              <a:rPr dirty="0" sz="4400" lang="en-US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dirty="0" sz="4400" lang="en-US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wjL</a:t>
            </a:r>
            <a:r>
              <a:rPr dirty="0" sz="4400" lang="en-US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? </a:t>
            </a:r>
          </a:p>
          <a:p>
            <a:endParaRPr dirty="0" sz="4400" lang="en-US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endParaRPr dirty="0" sz="4400" lang="en-US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endParaRPr dirty="0" sz="4400" lang="en-US"/>
          </a:p>
        </p:txBody>
      </p:sp>
      <p:sp>
        <p:nvSpPr>
          <p:cNvPr id="1048646" name="Down Arrow Callout 11"/>
          <p:cNvSpPr/>
          <p:nvPr/>
        </p:nvSpPr>
        <p:spPr>
          <a:xfrm>
            <a:off x="1603795" y="1771448"/>
            <a:ext cx="1080120" cy="648072"/>
          </a:xfrm>
          <a:prstGeom prst="downArrowCallout"/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7" name="Down Arrow Callout 12"/>
          <p:cNvSpPr/>
          <p:nvPr/>
        </p:nvSpPr>
        <p:spPr>
          <a:xfrm>
            <a:off x="2862567" y="1736812"/>
            <a:ext cx="4608512" cy="864096"/>
          </a:xfrm>
          <a:prstGeom prst="downArrowCallout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"/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2"/>
                                        <p:tgtEl>
                                          <p:spTgt spid="10486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6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6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9"/>
                                        <p:tgtEl>
                                          <p:spTgt spid="1048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48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048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6"/>
                                        <p:tgtEl>
                                          <p:spTgt spid="10486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0486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0486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33"/>
                                        <p:tgtEl>
                                          <p:spTgt spid="10486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0486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0486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>
                      <p:stCondLst>
                        <p:cond delay="indefinite"/>
                      </p:stCondLst>
                      <p:childTnLst>
                        <p:par>
                          <p:cTn fill="hold" id="3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40"/>
                                        <p:tgtEl>
                                          <p:spTgt spid="10486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0486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0486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4" grpId="0" animBg="1"/>
      <p:bldP spid="1048645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1600199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p>
            <a:pPr algn="l"/>
            <a:r>
              <a:rPr dirty="0" lang="en-US" smtClean="0">
                <a:latin typeface="SutonnyMJ" pitchFamily="2" charset="0"/>
                <a:cs typeface="SutonnyMJ" pitchFamily="2" charset="0"/>
              </a:rPr>
              <a:t/>
            </a:r>
            <a:br>
              <a:rPr dirty="0" lang="en-US" smtClean="0">
                <a:latin typeface="SutonnyMJ" pitchFamily="2" charset="0"/>
                <a:cs typeface="SutonnyMJ" pitchFamily="2" charset="0"/>
              </a:rPr>
            </a:br>
            <a:r>
              <a:rPr dirty="0" sz="5300" lang="en-US">
                <a:latin typeface="SutonnyMJ" pitchFamily="2" charset="0"/>
                <a:cs typeface="SutonnyMJ" pitchFamily="2" charset="0"/>
              </a:rPr>
              <a:t>                        </a:t>
            </a:r>
            <a:r>
              <a:rPr dirty="0" sz="5300" lang="en-US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g~j¨vqb</a:t>
            </a:r>
            <a:endParaRPr dirty="0" sz="5300" lang="en-US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48649" name="Content Placeholder 2"/>
          <p:cNvSpPr>
            <a:spLocks noGrp="1"/>
          </p:cNvSpPr>
          <p:nvPr>
            <p:ph idx="1"/>
          </p:nvPr>
        </p:nvSpPr>
        <p:spPr>
          <a:xfrm>
            <a:off x="1524000" y="1628801"/>
            <a:ext cx="9036496" cy="5229199"/>
          </a:xfrm>
        </p:spPr>
        <p:txBody>
          <a:bodyPr>
            <a:normAutofit/>
          </a:bodyPr>
          <a:p>
            <a:pPr indent="0" marL="0">
              <a:buNone/>
            </a:pPr>
            <a:r>
              <a:rPr dirty="0" lang="en-US" err="1">
                <a:latin typeface="SutonnyMJ" pitchFamily="2" charset="0"/>
                <a:cs typeface="SutonnyMJ" pitchFamily="2" charset="0"/>
              </a:rPr>
              <a:t>mwVK</a:t>
            </a:r>
            <a:r>
              <a:rPr dirty="0" lang="en-US">
                <a:latin typeface="SutonnyMJ" pitchFamily="2" charset="0"/>
                <a:cs typeface="SutonnyMJ" pitchFamily="2" charset="0"/>
              </a:rPr>
              <a:t> </a:t>
            </a:r>
            <a:r>
              <a:rPr dirty="0" lang="en-US" err="1">
                <a:latin typeface="SutonnyMJ" pitchFamily="2" charset="0"/>
                <a:cs typeface="SutonnyMJ" pitchFamily="2" charset="0"/>
              </a:rPr>
              <a:t>DËiwU</a:t>
            </a:r>
            <a:r>
              <a:rPr dirty="0" lang="en-US">
                <a:latin typeface="SutonnyMJ" pitchFamily="2" charset="0"/>
                <a:cs typeface="SutonnyMJ" pitchFamily="2" charset="0"/>
              </a:rPr>
              <a:t> </a:t>
            </a:r>
            <a:r>
              <a:rPr dirty="0" lang="en-US" err="1">
                <a:latin typeface="SutonnyMJ" pitchFamily="2" charset="0"/>
                <a:cs typeface="SutonnyMJ" pitchFamily="2" charset="0"/>
              </a:rPr>
              <a:t>ej</a:t>
            </a:r>
            <a:r>
              <a:rPr dirty="0" lang="en-US">
                <a:latin typeface="SutonnyMJ" pitchFamily="2" charset="0"/>
                <a:cs typeface="SutonnyMJ" pitchFamily="2" charset="0"/>
              </a:rPr>
              <a:t>?</a:t>
            </a:r>
          </a:p>
          <a:p>
            <a:pPr indent="0" marL="0">
              <a:buNone/>
            </a:pPr>
            <a:endParaRPr dirty="0" lang="en-US">
              <a:latin typeface="SutonnyMJ" pitchFamily="2" charset="0"/>
              <a:cs typeface="SutonnyMJ" pitchFamily="2" charset="0"/>
            </a:endParaRPr>
          </a:p>
          <a:p>
            <a:pPr indent="0" marL="0">
              <a:buNone/>
            </a:pPr>
            <a:r>
              <a:rPr dirty="0" lang="en-US">
                <a:latin typeface="SutonnyMJ" pitchFamily="2" charset="0"/>
                <a:cs typeface="SutonnyMJ" pitchFamily="2" charset="0"/>
              </a:rPr>
              <a:t>1| </a:t>
            </a:r>
            <a:r>
              <a:rPr dirty="0" lang="en-US" err="1">
                <a:latin typeface="SutonnyMJ" pitchFamily="2" charset="0"/>
                <a:cs typeface="SutonnyMJ" pitchFamily="2" charset="0"/>
              </a:rPr>
              <a:t>QvÎ</a:t>
            </a:r>
            <a:r>
              <a:rPr dirty="0" lang="en-US">
                <a:latin typeface="SutonnyMJ" pitchFamily="2" charset="0"/>
                <a:cs typeface="SutonnyMJ" pitchFamily="2" charset="0"/>
              </a:rPr>
              <a:t> I </a:t>
            </a:r>
            <a:r>
              <a:rPr dirty="0" lang="en-US" err="1">
                <a:latin typeface="SutonnyMJ" pitchFamily="2" charset="0"/>
                <a:cs typeface="SutonnyMJ" pitchFamily="2" charset="0"/>
              </a:rPr>
              <a:t>QvÎx</a:t>
            </a:r>
            <a:r>
              <a:rPr dirty="0" lang="en-US">
                <a:latin typeface="SutonnyMJ" pitchFamily="2" charset="0"/>
                <a:cs typeface="SutonnyMJ" pitchFamily="2" charset="0"/>
              </a:rPr>
              <a:t>  †</a:t>
            </a:r>
            <a:r>
              <a:rPr dirty="0" lang="en-US" err="1">
                <a:latin typeface="SutonnyMJ" pitchFamily="2" charset="0"/>
                <a:cs typeface="SutonnyMJ" pitchFamily="2" charset="0"/>
              </a:rPr>
              <a:t>Kvb</a:t>
            </a:r>
            <a:r>
              <a:rPr dirty="0" lang="en-US">
                <a:latin typeface="SutonnyMJ" pitchFamily="2" charset="0"/>
                <a:cs typeface="SutonnyMJ" pitchFamily="2" charset="0"/>
              </a:rPr>
              <a:t> </a:t>
            </a:r>
            <a:r>
              <a:rPr dirty="0" lang="en-US" err="1">
                <a:latin typeface="SutonnyMJ" pitchFamily="2" charset="0"/>
                <a:cs typeface="SutonnyMJ" pitchFamily="2" charset="0"/>
              </a:rPr>
              <a:t>mgvm</a:t>
            </a:r>
            <a:r>
              <a:rPr dirty="0" lang="en-US">
                <a:latin typeface="SutonnyMJ" pitchFamily="2" charset="0"/>
                <a:cs typeface="SutonnyMJ" pitchFamily="2" charset="0"/>
              </a:rPr>
              <a:t> ? (K) </a:t>
            </a:r>
            <a:r>
              <a:rPr dirty="0" lang="en-US" err="1">
                <a:latin typeface="SutonnyMJ" pitchFamily="2" charset="0"/>
                <a:cs typeface="SutonnyMJ" pitchFamily="2" charset="0"/>
              </a:rPr>
              <a:t>Kg©aviq</a:t>
            </a:r>
            <a:r>
              <a:rPr dirty="0" lang="en-US">
                <a:latin typeface="SutonnyMJ" pitchFamily="2" charset="0"/>
                <a:cs typeface="SutonnyMJ" pitchFamily="2" charset="0"/>
              </a:rPr>
              <a:t> (L) </a:t>
            </a:r>
            <a:r>
              <a:rPr dirty="0" lang="en-US" err="1">
                <a:latin typeface="SutonnyMJ" pitchFamily="2" charset="0"/>
                <a:cs typeface="SutonnyMJ" pitchFamily="2" charset="0"/>
              </a:rPr>
              <a:t>eûeªxwn</a:t>
            </a:r>
            <a:r>
              <a:rPr dirty="0" lang="en-US">
                <a:latin typeface="SutonnyMJ" pitchFamily="2" charset="0"/>
                <a:cs typeface="SutonnyMJ" pitchFamily="2" charset="0"/>
              </a:rPr>
              <a:t>.(M)</a:t>
            </a:r>
            <a:r>
              <a:rPr dirty="0" lang="en-US" err="1">
                <a:latin typeface="SutonnyMJ" pitchFamily="2" charset="0"/>
                <a:cs typeface="SutonnyMJ" pitchFamily="2" charset="0"/>
              </a:rPr>
              <a:t>wØ</a:t>
            </a:r>
            <a:r>
              <a:rPr dirty="0" lang="en-US">
                <a:latin typeface="SutonnyMJ" pitchFamily="2" charset="0"/>
                <a:cs typeface="SutonnyMJ" pitchFamily="2" charset="0"/>
              </a:rPr>
              <a:t>¸.(N) Ø›Ø|</a:t>
            </a:r>
          </a:p>
          <a:p>
            <a:pPr indent="0" marL="0">
              <a:buNone/>
            </a:pPr>
            <a:endParaRPr dirty="0" lang="en-US">
              <a:latin typeface="SutonnyMJ" pitchFamily="2" charset="0"/>
              <a:cs typeface="SutonnyMJ" pitchFamily="2" charset="0"/>
            </a:endParaRPr>
          </a:p>
          <a:p>
            <a:pPr indent="0" marL="0">
              <a:buNone/>
            </a:pPr>
            <a:r>
              <a:rPr dirty="0" lang="en-US">
                <a:latin typeface="SutonnyMJ" pitchFamily="2" charset="0"/>
                <a:cs typeface="SutonnyMJ" pitchFamily="2" charset="0"/>
              </a:rPr>
              <a:t>2|mgvm KZ </a:t>
            </a:r>
            <a:r>
              <a:rPr dirty="0" lang="en-US" err="1">
                <a:latin typeface="SutonnyMJ" pitchFamily="2" charset="0"/>
                <a:cs typeface="SutonnyMJ" pitchFamily="2" charset="0"/>
              </a:rPr>
              <a:t>cÖKvi</a:t>
            </a:r>
            <a:r>
              <a:rPr dirty="0" lang="en-US">
                <a:latin typeface="SutonnyMJ" pitchFamily="2" charset="0"/>
                <a:cs typeface="SutonnyMJ" pitchFamily="2" charset="0"/>
              </a:rPr>
              <a:t> ?(K) 5cÖKvi.(L) 6 </a:t>
            </a:r>
            <a:r>
              <a:rPr dirty="0" lang="en-US" err="1">
                <a:latin typeface="SutonnyMJ" pitchFamily="2" charset="0"/>
                <a:cs typeface="SutonnyMJ" pitchFamily="2" charset="0"/>
              </a:rPr>
              <a:t>cÖKvi</a:t>
            </a:r>
            <a:r>
              <a:rPr dirty="0" lang="en-US">
                <a:latin typeface="SutonnyMJ" pitchFamily="2" charset="0"/>
                <a:cs typeface="SutonnyMJ" pitchFamily="2" charset="0"/>
              </a:rPr>
              <a:t>.(M)7 </a:t>
            </a:r>
            <a:r>
              <a:rPr dirty="0" lang="en-US" err="1">
                <a:latin typeface="SutonnyMJ" pitchFamily="2" charset="0"/>
                <a:cs typeface="SutonnyMJ" pitchFamily="2" charset="0"/>
              </a:rPr>
              <a:t>cÖKvi</a:t>
            </a:r>
            <a:r>
              <a:rPr dirty="0" lang="en-US">
                <a:latin typeface="SutonnyMJ" pitchFamily="2" charset="0"/>
                <a:cs typeface="SutonnyMJ" pitchFamily="2" charset="0"/>
              </a:rPr>
              <a:t>.(N) 8 </a:t>
            </a:r>
            <a:r>
              <a:rPr dirty="0" lang="en-US" err="1">
                <a:latin typeface="SutonnyMJ" pitchFamily="2" charset="0"/>
                <a:cs typeface="SutonnyMJ" pitchFamily="2" charset="0"/>
              </a:rPr>
              <a:t>cÖKvi</a:t>
            </a:r>
            <a:r>
              <a:rPr dirty="0" lang="en-US">
                <a:latin typeface="SutonnyMJ" pitchFamily="2" charset="0"/>
                <a:cs typeface="SutonnyMJ" pitchFamily="2" charset="0"/>
              </a:rPr>
              <a:t>|</a:t>
            </a:r>
          </a:p>
          <a:p>
            <a:pPr indent="0" marL="0">
              <a:buNone/>
            </a:pPr>
            <a:endParaRPr dirty="0" lang="en-US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2"/>
                                        <p:tgtEl>
                                          <p:spTgt spid="104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7"/>
                                        <p:tgtEl>
                                          <p:spTgt spid="1048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2"/>
                                        <p:tgtEl>
                                          <p:spTgt spid="1048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8" grpId="0" animBg="1"/>
      <p:bldP spid="104864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1600199"/>
          </a:xfrm>
          <a:solidFill>
            <a:srgbClr val="FF3399"/>
          </a:solidFill>
        </p:spPr>
        <p:txBody>
          <a:bodyPr>
            <a:normAutofit fontScale="90000"/>
          </a:bodyPr>
          <a:p>
            <a:r>
              <a:rPr dirty="0" sz="11500" lang="en-US">
                <a:latin typeface="SutonnyMJ" pitchFamily="2" charset="0"/>
                <a:cs typeface="SutonnyMJ" pitchFamily="2" charset="0"/>
              </a:rPr>
              <a:t>      </a:t>
            </a:r>
            <a:r>
              <a:rPr dirty="0" sz="11500" lang="en-US" err="1">
                <a:latin typeface="SutonnyMJ" pitchFamily="2" charset="0"/>
                <a:cs typeface="SutonnyMJ" pitchFamily="2" charset="0"/>
              </a:rPr>
              <a:t>evwoi</a:t>
            </a:r>
            <a:r>
              <a:rPr dirty="0" sz="11500" lang="en-US">
                <a:latin typeface="SutonnyMJ" pitchFamily="2" charset="0"/>
                <a:cs typeface="SutonnyMJ" pitchFamily="2" charset="0"/>
              </a:rPr>
              <a:t> </a:t>
            </a:r>
            <a:r>
              <a:rPr dirty="0" sz="11500" lang="en-US" err="1">
                <a:latin typeface="SutonnyMJ" pitchFamily="2" charset="0"/>
                <a:cs typeface="SutonnyMJ" pitchFamily="2" charset="0"/>
              </a:rPr>
              <a:t>KvR</a:t>
            </a:r>
            <a:endParaRPr dirty="0" sz="11500" lang="en-US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48651" name="Content Placeholder 2"/>
          <p:cNvSpPr>
            <a:spLocks noGrp="1"/>
          </p:cNvSpPr>
          <p:nvPr>
            <p:ph idx="1"/>
          </p:nvPr>
        </p:nvSpPr>
        <p:spPr>
          <a:xfrm>
            <a:off x="1524000" y="1700809"/>
            <a:ext cx="9144000" cy="5157191"/>
          </a:xfrm>
          <a:solidFill>
            <a:schemeClr val="accent3"/>
          </a:solidFill>
        </p:spPr>
        <p:txBody>
          <a:bodyPr>
            <a:normAutofit fontScale="97222" lnSpcReduction="20000"/>
          </a:bodyPr>
          <a:p>
            <a:pPr indent="0" marL="0">
              <a:buNone/>
            </a:pPr>
            <a:endParaRPr dirty="0" sz="3600" lang="en-US">
              <a:latin typeface="SutonnyMJ" pitchFamily="2" charset="0"/>
              <a:cs typeface="SutonnyMJ" pitchFamily="2" charset="0"/>
            </a:endParaRPr>
          </a:p>
          <a:p>
            <a:pPr indent="0" marL="0">
              <a:buNone/>
            </a:pPr>
            <a:r>
              <a:rPr dirty="0" sz="8800" lang="en-US">
                <a:latin typeface="SutonnyMJ" pitchFamily="2" charset="0"/>
                <a:cs typeface="SutonnyMJ" pitchFamily="2" charset="0"/>
              </a:rPr>
              <a:t>1| </a:t>
            </a:r>
            <a:r>
              <a:rPr dirty="0" sz="8800" lang="en-US" err="1">
                <a:latin typeface="SutonnyMJ" pitchFamily="2" charset="0"/>
                <a:cs typeface="SutonnyMJ" pitchFamily="2" charset="0"/>
              </a:rPr>
              <a:t>mgv‡mi</a:t>
            </a:r>
            <a:r>
              <a:rPr dirty="0" sz="8800" lang="en-US">
                <a:latin typeface="SutonnyMJ" pitchFamily="2" charset="0"/>
                <a:cs typeface="SutonnyMJ" pitchFamily="2" charset="0"/>
              </a:rPr>
              <a:t> </a:t>
            </a:r>
            <a:r>
              <a:rPr dirty="0" sz="8800" lang="en-US" err="1">
                <a:latin typeface="SutonnyMJ" pitchFamily="2" charset="0"/>
                <a:cs typeface="SutonnyMJ" pitchFamily="2" charset="0"/>
              </a:rPr>
              <a:t>cÖKvi‡f</a:t>
            </a:r>
            <a:r>
              <a:rPr dirty="0" sz="8800" lang="en-US">
                <a:latin typeface="SutonnyMJ" pitchFamily="2" charset="0"/>
                <a:cs typeface="SutonnyMJ" pitchFamily="2" charset="0"/>
              </a:rPr>
              <a:t>` ¸‡</a:t>
            </a:r>
            <a:r>
              <a:rPr dirty="0" sz="8800" lang="en-US" err="1">
                <a:latin typeface="SutonnyMJ" pitchFamily="2" charset="0"/>
                <a:cs typeface="SutonnyMJ" pitchFamily="2" charset="0"/>
              </a:rPr>
              <a:t>jvi</a:t>
            </a:r>
            <a:r>
              <a:rPr dirty="0" sz="8800" lang="en-US">
                <a:latin typeface="SutonnyMJ" pitchFamily="2" charset="0"/>
                <a:cs typeface="SutonnyMJ" pitchFamily="2" charset="0"/>
              </a:rPr>
              <a:t> 2wU </a:t>
            </a:r>
            <a:r>
              <a:rPr dirty="0" sz="8800" lang="en-US" err="1">
                <a:latin typeface="SutonnyMJ" pitchFamily="2" charset="0"/>
                <a:cs typeface="SutonnyMJ" pitchFamily="2" charset="0"/>
              </a:rPr>
              <a:t>K‡i</a:t>
            </a:r>
            <a:r>
              <a:rPr dirty="0" sz="8800" lang="en-US">
                <a:latin typeface="SutonnyMJ" pitchFamily="2" charset="0"/>
                <a:cs typeface="SutonnyMJ" pitchFamily="2" charset="0"/>
              </a:rPr>
              <a:t> </a:t>
            </a:r>
            <a:r>
              <a:rPr dirty="0" sz="8800" lang="en-US" err="1">
                <a:latin typeface="SutonnyMJ" pitchFamily="2" charset="0"/>
                <a:cs typeface="SutonnyMJ" pitchFamily="2" charset="0"/>
              </a:rPr>
              <a:t>D`vniY</a:t>
            </a:r>
            <a:r>
              <a:rPr dirty="0" sz="8800" lang="en-US">
                <a:latin typeface="SutonnyMJ" pitchFamily="2" charset="0"/>
                <a:cs typeface="SutonnyMJ" pitchFamily="2" charset="0"/>
              </a:rPr>
              <a:t> `</a:t>
            </a:r>
            <a:r>
              <a:rPr dirty="0" sz="8800" lang="en-US" err="1">
                <a:latin typeface="SutonnyMJ" pitchFamily="2" charset="0"/>
                <a:cs typeface="SutonnyMJ" pitchFamily="2" charset="0"/>
              </a:rPr>
              <a:t>vI</a:t>
            </a:r>
            <a:r>
              <a:rPr dirty="0" sz="8800" lang="en-US">
                <a:latin typeface="SutonnyMJ" pitchFamily="2" charset="0"/>
                <a:cs typeface="SutonnyMJ" pitchFamily="2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5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6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7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8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51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9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51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0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51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1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51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2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51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23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51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4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51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5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51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3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3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4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5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7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8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9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0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41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2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43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0" grpId="0" animBg="1"/>
      <p:bldP spid="1048651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Rectangle 6"/>
          <p:cNvSpPr/>
          <p:nvPr/>
        </p:nvSpPr>
        <p:spPr>
          <a:xfrm>
            <a:off x="3810000" y="274638"/>
            <a:ext cx="4343400" cy="1143000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8800" lang="bn-IN">
                <a:solidFill>
                  <a:srgbClr val="FF0000"/>
                </a:solidFill>
              </a:rPr>
              <a:t>ধন্যবাদ</a:t>
            </a:r>
            <a:r>
              <a:rPr dirty="0" sz="8800" lang="bn-IN"/>
              <a:t> </a:t>
            </a:r>
            <a:endParaRPr dirty="0" sz="8800" lang="en-US"/>
          </a:p>
        </p:txBody>
      </p:sp>
      <p:pic>
        <p:nvPicPr>
          <p:cNvPr id="2097179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905000" y="1417638"/>
            <a:ext cx="8153400" cy="4776788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gallery dir="l"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3"/>
          <p:cNvSpPr>
            <a:spLocks noGrp="1"/>
          </p:cNvSpPr>
          <p:nvPr>
            <p:ph type="ctrTitle"/>
          </p:nvPr>
        </p:nvSpPr>
        <p:spPr>
          <a:xfrm>
            <a:off x="2286000" y="2057401"/>
            <a:ext cx="7772400" cy="3047999"/>
          </a:xfrm>
        </p:spPr>
        <p:txBody>
          <a:bodyPr>
            <a:normAutofit fontScale="90000"/>
          </a:bodyPr>
          <a:p>
            <a:r>
              <a:rPr dirty="0" lang="bn-BD" smtClean="0">
                <a:latin typeface="Shonar Bangla" pitchFamily="34" charset="0"/>
                <a:cs typeface="Shonar Bangla" pitchFamily="34" charset="0"/>
              </a:rPr>
              <a:t>শ্রেণি-</a:t>
            </a:r>
            <a:r>
              <a:rPr dirty="0" lang="en-US" smtClean="0">
                <a:latin typeface="Shonar Bangla" pitchFamily="34" charset="0"/>
                <a:cs typeface="Shonar Bangla" pitchFamily="34" charset="0"/>
              </a:rPr>
              <a:t>৯ম </a:t>
            </a:r>
            <a:r>
              <a:rPr dirty="0" lang="en-US" err="1" smtClean="0">
                <a:latin typeface="Shonar Bangla" pitchFamily="34" charset="0"/>
                <a:cs typeface="Shonar Bangla" pitchFamily="34" charset="0"/>
              </a:rPr>
              <a:t>শ্রেনী</a:t>
            </a:r>
            <a:r>
              <a:rPr dirty="0" lang="en-US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dirty="0" lang="bn-BD" smtClean="0">
                <a:latin typeface="Shonar Bangla" pitchFamily="34" charset="0"/>
                <a:cs typeface="Shonar Bangla" pitchFamily="34" charset="0"/>
              </a:rPr>
              <a:t/>
            </a:r>
            <a:br>
              <a:rPr dirty="0" lang="bn-BD" smtClean="0">
                <a:latin typeface="Shonar Bangla" pitchFamily="34" charset="0"/>
                <a:cs typeface="Shonar Bangla" pitchFamily="34" charset="0"/>
              </a:rPr>
            </a:br>
            <a:r>
              <a:rPr dirty="0" lang="bn-BD" smtClean="0">
                <a:latin typeface="Shonar Bangla" pitchFamily="34" charset="0"/>
                <a:cs typeface="Shonar Bangla" pitchFamily="34" charset="0"/>
              </a:rPr>
              <a:t>বিষয়- বাংলা ২য় পত্র</a:t>
            </a:r>
            <a:br>
              <a:rPr dirty="0" lang="bn-BD" smtClean="0">
                <a:latin typeface="Shonar Bangla" pitchFamily="34" charset="0"/>
                <a:cs typeface="Shonar Bangla" pitchFamily="34" charset="0"/>
              </a:rPr>
            </a:br>
            <a:r>
              <a:rPr dirty="0" lang="bn-BD" smtClean="0">
                <a:latin typeface="Shonar Bangla" pitchFamily="34" charset="0"/>
                <a:cs typeface="Shonar Bangla" pitchFamily="34" charset="0"/>
              </a:rPr>
              <a:t>পাঠ – সমাস</a:t>
            </a:r>
            <a:r>
              <a:rPr dirty="0" lang="en-US" smtClean="0">
                <a:latin typeface="Shonar Bangla" pitchFamily="34" charset="0"/>
                <a:cs typeface="Shonar Bangla" pitchFamily="34" charset="0"/>
              </a:rPr>
              <a:t/>
            </a:r>
            <a:br>
              <a:rPr dirty="0" lang="en-US" smtClean="0">
                <a:latin typeface="Shonar Bangla" pitchFamily="34" charset="0"/>
                <a:cs typeface="Shonar Bangla" pitchFamily="34" charset="0"/>
              </a:rPr>
            </a:br>
            <a:r>
              <a:rPr dirty="0" lang="bn-BD" smtClean="0">
                <a:latin typeface="Shonar Bangla" pitchFamily="34" charset="0"/>
                <a:cs typeface="Shonar Bangla" pitchFamily="34" charset="0"/>
              </a:rPr>
              <a:t>সময়- ৫০ মিনিট</a:t>
            </a:r>
            <a:endParaRPr dirty="0" lang="en-US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48599" name="Rectangle 4"/>
          <p:cNvSpPr/>
          <p:nvPr/>
        </p:nvSpPr>
        <p:spPr>
          <a:xfrm>
            <a:off x="2971800" y="838201"/>
            <a:ext cx="5638800" cy="830997"/>
          </a:xfrm>
          <a:prstGeom prst="rect"/>
          <a:solidFill>
            <a:srgbClr val="00B050"/>
          </a:solidFill>
        </p:spPr>
        <p:txBody>
          <a:bodyPr wrap="square">
            <a:spAutoFit/>
          </a:bodyPr>
          <a:p>
            <a:pPr algn="ctr"/>
            <a:r>
              <a:rPr b="1" dirty="0" sz="4800" lang="bn-BD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পাঠ পরিচিতি</a:t>
            </a:r>
            <a:endParaRPr b="1" dirty="0" sz="4800" lang="en-US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title"/>
          </p:nvPr>
        </p:nvSpPr>
        <p:spPr>
          <a:xfrm>
            <a:off x="1524000" y="188641"/>
            <a:ext cx="9144000" cy="1411559"/>
          </a:xfrm>
        </p:spPr>
        <p:txBody>
          <a:bodyPr>
            <a:normAutofit fontScale="90000"/>
          </a:bodyPr>
          <a:p>
            <a:pPr algn="l"/>
            <a:r>
              <a:rPr dirty="0" sz="11500" lang="en-US">
                <a:solidFill>
                  <a:srgbClr val="FFFF00"/>
                </a:solidFill>
                <a:latin typeface="SutonnyMJ" pitchFamily="2" charset="0"/>
                <a:ea typeface="+mn-ea"/>
                <a:cs typeface="SutonnyMJ" pitchFamily="2" charset="0"/>
              </a:rPr>
              <a:t>       </a:t>
            </a:r>
            <a:r>
              <a:rPr dirty="0" sz="11500" lang="en-US" err="1">
                <a:solidFill>
                  <a:srgbClr val="FFFF00"/>
                </a:solidFill>
                <a:latin typeface="SutonnyMJ" pitchFamily="2" charset="0"/>
                <a:ea typeface="+mn-ea"/>
                <a:cs typeface="SutonnyMJ" pitchFamily="2" charset="0"/>
              </a:rPr>
              <a:t>Kx‡mi</a:t>
            </a:r>
            <a:r>
              <a:rPr dirty="0" sz="11500" lang="en-US">
                <a:solidFill>
                  <a:srgbClr val="FFFF00"/>
                </a:solidFill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dirty="0" sz="11500" lang="en-US" err="1">
                <a:solidFill>
                  <a:srgbClr val="FFFF00"/>
                </a:solidFill>
                <a:latin typeface="SutonnyMJ" pitchFamily="2" charset="0"/>
                <a:ea typeface="+mn-ea"/>
                <a:cs typeface="SutonnyMJ" pitchFamily="2" charset="0"/>
              </a:rPr>
              <a:t>Qwe</a:t>
            </a:r>
            <a:endParaRPr dirty="0" lang="en-US"/>
          </a:p>
        </p:txBody>
      </p:sp>
      <p:pic>
        <p:nvPicPr>
          <p:cNvPr id="2097159" name="Content Placeholder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524000" y="1412776"/>
            <a:ext cx="9144000" cy="4248472"/>
          </a:xfrm>
        </p:spPr>
      </p:pic>
      <p:sp>
        <p:nvSpPr>
          <p:cNvPr id="1048601" name="Rectangle 4"/>
          <p:cNvSpPr/>
          <p:nvPr/>
        </p:nvSpPr>
        <p:spPr>
          <a:xfrm>
            <a:off x="1524000" y="2644171"/>
            <a:ext cx="9036496" cy="3901441"/>
          </a:xfrm>
          <a:prstGeom prst="rect"/>
        </p:spPr>
        <p:txBody>
          <a:bodyPr wrap="square">
            <a:spAutoFit/>
          </a:bodyPr>
          <a:p>
            <a:endParaRPr dirty="0" sz="9600" kern="0" lang="en-US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endParaRPr dirty="0" sz="8000" kern="0" lang="en-US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dirty="0" sz="8000" kern="0" lang="en-US">
                <a:solidFill>
                  <a:schemeClr val="accent5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       </a:t>
            </a:r>
            <a:r>
              <a:rPr dirty="0" sz="6600" kern="0" lang="en-US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we‡qi</a:t>
            </a:r>
            <a:r>
              <a:rPr dirty="0" sz="6600" kern="0" lang="en-US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6600" kern="0" lang="en-US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Abyôvb</a:t>
            </a:r>
            <a:endParaRPr dirty="0" sz="6600" kern="0"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4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5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6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3"/>
                                        <p:tgtEl>
                                          <p:spTgt spid="104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0" grpId="0"/>
      <p:bldP spid="10486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1524000" y="381001"/>
            <a:ext cx="9144000" cy="1600199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p>
            <a:r>
              <a:rPr dirty="0" sz="11500" lang="en-US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    </a:t>
            </a:r>
            <a:r>
              <a:rPr dirty="0" sz="11500" lang="en-US" err="1">
                <a:latin typeface="SutonnyMJ" pitchFamily="2" charset="0"/>
                <a:cs typeface="SutonnyMJ" pitchFamily="2" charset="0"/>
              </a:rPr>
              <a:t>Kx‡mi</a:t>
            </a:r>
            <a:r>
              <a:rPr dirty="0" sz="11500" lang="en-US">
                <a:latin typeface="SutonnyMJ" pitchFamily="2" charset="0"/>
                <a:cs typeface="SutonnyMJ" pitchFamily="2" charset="0"/>
              </a:rPr>
              <a:t> </a:t>
            </a:r>
            <a:r>
              <a:rPr dirty="0" sz="11500" lang="en-US" err="1">
                <a:latin typeface="SutonnyMJ" pitchFamily="2" charset="0"/>
                <a:cs typeface="SutonnyMJ" pitchFamily="2" charset="0"/>
              </a:rPr>
              <a:t>Qwe</a:t>
            </a:r>
            <a:endParaRPr dirty="0" lang="en-US"/>
          </a:p>
        </p:txBody>
      </p:sp>
      <p:pic>
        <p:nvPicPr>
          <p:cNvPr id="2097160" name="Picture 2" descr="C:\Users\DOEL\Desktop\DDDDDD\motor1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7320136" y="1684920"/>
            <a:ext cx="3240360" cy="1755035"/>
          </a:xfrm>
          <a:prstGeom prst="rect"/>
          <a:noFill/>
        </p:spPr>
      </p:pic>
      <p:pic>
        <p:nvPicPr>
          <p:cNvPr id="2097161" name="Content Placeholder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524001" y="1639754"/>
            <a:ext cx="2991135" cy="1800200"/>
          </a:xfrm>
          <a:prstGeom prst="rect"/>
        </p:spPr>
      </p:pic>
      <p:pic>
        <p:nvPicPr>
          <p:cNvPr id="2097162" name="Content Placeholder 7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567232" y="1665222"/>
            <a:ext cx="2625489" cy="1774733"/>
          </a:xfrm>
          <a:prstGeom prst="rect"/>
        </p:spPr>
      </p:pic>
      <p:pic>
        <p:nvPicPr>
          <p:cNvPr id="2097163" name="Picture 2" descr="C:\Users\DOEL\Desktop\DDDDDD\micro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1478633" y="3439955"/>
            <a:ext cx="4113311" cy="1360909"/>
          </a:xfrm>
          <a:prstGeom prst="rect"/>
          <a:noFill/>
        </p:spPr>
      </p:pic>
      <p:pic>
        <p:nvPicPr>
          <p:cNvPr id="2097164" name="Picture 2" descr="G:\ALL FILE\FINAL-MK\aaaa\ralway-pm-bg20130304224837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 bwMode="auto">
          <a:xfrm>
            <a:off x="5591944" y="3449645"/>
            <a:ext cx="4932041" cy="1351218"/>
          </a:xfrm>
          <a:prstGeom prst="rect"/>
          <a:noFill/>
        </p:spPr>
      </p:pic>
      <p:pic>
        <p:nvPicPr>
          <p:cNvPr id="2097165" name="Content Placeholder 3"/>
          <p:cNvPicPr>
            <a:picLocks noChangeAspect="1"/>
          </p:cNvPicPr>
          <p:nvPr/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>
            <a:off x="6240016" y="4834512"/>
            <a:ext cx="4283968" cy="1764587"/>
          </a:xfrm>
          <a:prstGeom prst="rect"/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166" name="Picture 3" descr="C:\Users\DOEL\Desktop\3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7" cstate="print"/>
          <a:srcRect/>
          <a:stretch>
            <a:fillRect/>
          </a:stretch>
        </p:blipFill>
        <p:spPr bwMode="auto">
          <a:xfrm>
            <a:off x="1560183" y="4834512"/>
            <a:ext cx="1975105" cy="628760"/>
          </a:xfrm>
          <a:prstGeom prst="rect"/>
          <a:noFill/>
        </p:spPr>
      </p:pic>
      <p:sp>
        <p:nvSpPr>
          <p:cNvPr id="1048603" name="Rectangle 8"/>
          <p:cNvSpPr/>
          <p:nvPr/>
        </p:nvSpPr>
        <p:spPr>
          <a:xfrm>
            <a:off x="3019567" y="7893495"/>
            <a:ext cx="8693057" cy="2387600"/>
          </a:xfrm>
          <a:prstGeom prst="rect"/>
        </p:spPr>
        <p:txBody>
          <a:bodyPr wrap="square">
            <a:spAutoFit/>
          </a:bodyPr>
          <a:p>
            <a:pPr lvl="0">
              <a:spcBef>
                <a:spcPct val="20000"/>
              </a:spcBef>
            </a:pPr>
            <a:endParaRPr b="1" dirty="0" sz="7000" lang="en-US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lvl="0">
              <a:spcBef>
                <a:spcPct val="20000"/>
              </a:spcBef>
            </a:pPr>
            <a:r>
              <a:rPr b="1" dirty="0" sz="7000" lang="en-US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        </a:t>
            </a:r>
          </a:p>
        </p:txBody>
      </p:sp>
      <p:sp>
        <p:nvSpPr>
          <p:cNvPr id="1048604" name="Rectangle 9"/>
          <p:cNvSpPr/>
          <p:nvPr/>
        </p:nvSpPr>
        <p:spPr>
          <a:xfrm>
            <a:off x="1524001" y="2844225"/>
            <a:ext cx="8999983" cy="3642361"/>
          </a:xfrm>
          <a:prstGeom prst="rect"/>
        </p:spPr>
        <p:txBody>
          <a:bodyPr wrap="square">
            <a:spAutoFit/>
          </a:bodyPr>
          <a:p>
            <a:pPr lvl="0">
              <a:spcBef>
                <a:spcPct val="20000"/>
              </a:spcBef>
            </a:pPr>
            <a:endParaRPr b="1" dirty="0" sz="7000" lang="en-US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lvl="0">
              <a:spcBef>
                <a:spcPct val="20000"/>
              </a:spcBef>
            </a:pPr>
            <a:endParaRPr b="1" dirty="0" sz="7000" lang="en-US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lvl="0">
              <a:spcBef>
                <a:spcPct val="20000"/>
              </a:spcBef>
            </a:pPr>
            <a:r>
              <a:rPr b="1" dirty="0" sz="7000" lang="en-US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     </a:t>
            </a:r>
            <a:r>
              <a:rPr b="1" dirty="0" sz="7000" lang="en-US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hvbevnb</a:t>
            </a:r>
            <a:endParaRPr b="1" dirty="0" sz="7000" lang="en-US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4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9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4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7"/>
                                        <p:tgtEl>
                                          <p:spTgt spid="209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id="40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42"/>
                                        <p:tgtEl>
                                          <p:spTgt spid="1048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77281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p>
            <a:r>
              <a:rPr dirty="0" sz="11500" lang="en-US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      </a:t>
            </a:r>
            <a:r>
              <a:rPr dirty="0" sz="11500" lang="en-US" err="1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Kv</a:t>
            </a:r>
            <a:r>
              <a:rPr dirty="0" sz="11500" lang="en-US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dirty="0" sz="11500" lang="en-US" err="1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Qwe</a:t>
            </a:r>
            <a:endParaRPr dirty="0" lang="en-US"/>
          </a:p>
        </p:txBody>
      </p:sp>
      <p:pic>
        <p:nvPicPr>
          <p:cNvPr id="2097167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495600" y="1806574"/>
            <a:ext cx="6624736" cy="4502746"/>
          </a:xfrm>
          <a:prstGeom prst="rect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048606" name="Rectangle 4"/>
          <p:cNvSpPr/>
          <p:nvPr/>
        </p:nvSpPr>
        <p:spPr>
          <a:xfrm>
            <a:off x="1524001" y="3044280"/>
            <a:ext cx="8964488" cy="4053841"/>
          </a:xfrm>
          <a:prstGeom prst="rect"/>
        </p:spPr>
        <p:txBody>
          <a:bodyPr wrap="square">
            <a:spAutoFit/>
          </a:bodyPr>
          <a:p>
            <a:endParaRPr b="1" dirty="0" sz="4400" kern="0" lang="en-US" u="sng">
              <a:solidFill>
                <a:srgbClr val="424456"/>
              </a:solidFill>
              <a:latin typeface="Trebuchet MS"/>
              <a:ea typeface="+mj-ea"/>
            </a:endParaRPr>
          </a:p>
          <a:p>
            <a:endParaRPr b="1" dirty="0" sz="4400" kern="0" lang="en-US" u="sng">
              <a:solidFill>
                <a:srgbClr val="424456"/>
              </a:solidFill>
              <a:latin typeface="Trebuchet MS"/>
              <a:ea typeface="+mj-ea"/>
            </a:endParaRPr>
          </a:p>
          <a:p>
            <a:endParaRPr b="1" dirty="0" sz="4400" kern="0" lang="en-US" u="sng">
              <a:solidFill>
                <a:srgbClr val="424456"/>
              </a:solidFill>
              <a:latin typeface="Trebuchet MS"/>
              <a:ea typeface="+mj-ea"/>
            </a:endParaRPr>
          </a:p>
          <a:p>
            <a:endParaRPr b="1" dirty="0" sz="4400" kern="0" lang="en-US" u="sng">
              <a:solidFill>
                <a:srgbClr val="424456"/>
              </a:solidFill>
              <a:latin typeface="Trebuchet MS"/>
              <a:ea typeface="+mj-ea"/>
            </a:endParaRPr>
          </a:p>
          <a:p>
            <a:endParaRPr b="1" dirty="0" sz="4400" kern="0" lang="en-US" u="sng">
              <a:solidFill>
                <a:srgbClr val="424456"/>
              </a:solidFill>
              <a:latin typeface="Trebuchet MS"/>
              <a:ea typeface="+mj-ea"/>
            </a:endParaRPr>
          </a:p>
          <a:p>
            <a:r>
              <a:rPr b="1" dirty="0" sz="4400" kern="0" lang="en-US" u="sng">
                <a:solidFill>
                  <a:srgbClr val="424456"/>
                </a:solidFill>
                <a:latin typeface="Trebuchet MS"/>
                <a:ea typeface="+mj-ea"/>
              </a:rPr>
              <a:t>                         </a:t>
            </a:r>
            <a:r>
              <a:rPr b="1" dirty="0" sz="4400" kern="0" lang="bn-BD" u="sng">
                <a:solidFill>
                  <a:srgbClr val="FF0000"/>
                </a:solidFill>
                <a:latin typeface="Trebuchet MS"/>
                <a:ea typeface="+mj-ea"/>
              </a:rPr>
              <a:t>কবি</a:t>
            </a:r>
            <a:endParaRPr dirty="0" kern="0"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8"/>
                                        <p:tgtEl>
                                          <p:spTgt spid="209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6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7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28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9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2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3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4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5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6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>
          <a:xfrm>
            <a:off x="1489364" y="1"/>
            <a:ext cx="9144000" cy="1600199"/>
          </a:xfr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p>
            <a:r>
              <a:rPr b="1" dirty="0" sz="9600" lang="bn-BD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শিখনফল</a:t>
            </a:r>
            <a:endParaRPr dirty="0" lang="en-US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48608" name="Content Placeholder 2"/>
          <p:cNvSpPr>
            <a:spLocks noGrp="1"/>
          </p:cNvSpPr>
          <p:nvPr>
            <p:ph idx="1"/>
          </p:nvPr>
        </p:nvSpPr>
        <p:spPr>
          <a:xfrm>
            <a:off x="1489364" y="1600200"/>
            <a:ext cx="9144000" cy="5040559"/>
          </a:xfrm>
          <a:solidFill>
            <a:schemeClr val="tx2"/>
          </a:solidFill>
        </p:spPr>
        <p:txBody>
          <a:bodyPr>
            <a:noAutofit/>
          </a:bodyPr>
          <a:p>
            <a:pPr indent="0" marL="0">
              <a:buNone/>
            </a:pPr>
            <a:r>
              <a:rPr b="1" dirty="0" sz="3600" lang="bn-BD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১। সমাসের অর্থ বলতে পারবে।</a:t>
            </a:r>
          </a:p>
          <a:p>
            <a:pPr indent="0" marL="0">
              <a:buNone/>
            </a:pPr>
            <a:r>
              <a:rPr b="1" dirty="0" sz="3600" lang="bn-BD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২। সমাস কাকে বলে বলতে পারবে।</a:t>
            </a:r>
          </a:p>
          <a:p>
            <a:pPr indent="0" marL="0">
              <a:buNone/>
            </a:pPr>
            <a:r>
              <a:rPr b="1" dirty="0" sz="3600" lang="bn-BD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৩। সমাস কত প্রকার ও কি কি বলতে  পারবে।</a:t>
            </a:r>
          </a:p>
          <a:p>
            <a:pPr indent="0" marL="0">
              <a:buNone/>
            </a:pPr>
            <a:r>
              <a:rPr b="1" dirty="0" sz="3600" lang="bn-BD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৪। প্র</a:t>
            </a:r>
            <a:r>
              <a:rPr b="1" dirty="0" sz="3600" lang="bn-IN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ত্যেক</a:t>
            </a:r>
            <a:r>
              <a:rPr b="1" dirty="0" sz="3600" lang="bn-BD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প্রকার সমাসের</a:t>
            </a:r>
            <a:r>
              <a:rPr b="1" dirty="0" sz="3600" lang="bn-IN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b="1" dirty="0" sz="3600" lang="bn-BD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উদাহরণ লিখতে পারবে।</a:t>
            </a:r>
            <a:endParaRPr dirty="0" sz="3600"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xit" presetID="16" presetSubtype="21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dur="500" id="11"/>
                                        <p:tgtEl>
                                          <p:spTgt spid="1048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xit" presetID="16" presetSubtype="21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dur="500" id="16"/>
                                        <p:tgtEl>
                                          <p:spTgt spid="1048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xit" presetID="16" presetSubtype="21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dur="500" id="21"/>
                                        <p:tgtEl>
                                          <p:spTgt spid="1048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xit" presetID="16" presetSubtype="21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dur="500" id="26"/>
                                        <p:tgtEl>
                                          <p:spTgt spid="1048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xit" presetID="16" presetSubtype="21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dur="500" id="31"/>
                                        <p:tgtEl>
                                          <p:spTgt spid="10486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7" grpId="0" animBg="1"/>
      <p:bldP spid="1048608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>
          <a:xfrm>
            <a:off x="1550126" y="457201"/>
            <a:ext cx="9252520" cy="1600199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p>
            <a:pPr algn="ctr"/>
            <a:r>
              <a:rPr dirty="0" lang="en-US" smtClean="0"/>
              <a:t>    </a:t>
            </a:r>
            <a:r>
              <a:rPr dirty="0" sz="11500" lang="en-US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Kx‡mi</a:t>
            </a:r>
            <a:r>
              <a:rPr dirty="0" sz="11500" lang="en-US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11500" lang="en-US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wfwWI</a:t>
            </a:r>
            <a:endParaRPr dirty="0" lang="en-US">
              <a:solidFill>
                <a:srgbClr val="FFFF00"/>
              </a:solidFill>
            </a:endParaRPr>
          </a:p>
        </p:txBody>
      </p:sp>
      <p:pic>
        <p:nvPicPr>
          <p:cNvPr id="2097168" name="Wildlife.wmv">
            <a:hlinkClick r:id="" action="ppaction://media"/>
          </p:cNvPr>
          <p:cNvPicPr>
            <a:picLocks noChangeAspect="1" noGrp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3146425" y="2557463"/>
            <a:ext cx="5899150" cy="331787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209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display="0" fill="hold" id="8">
                  <p:stCondLst>
                    <p:cond delay="indefinite"/>
                  </p:stCondLst>
                </p:cTn>
                <p:tgtEl>
                  <p:spTgt spid="209716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1600199"/>
          </a:xfrm>
        </p:spPr>
        <p:txBody>
          <a:bodyPr>
            <a:normAutofit fontScale="90000"/>
          </a:bodyPr>
          <a:p>
            <a:pPr indent="-342900" marL="342900">
              <a:spcBef>
                <a:spcPct val="20000"/>
              </a:spcBef>
              <a:spcAft>
                <a:spcPts val="600"/>
              </a:spcAft>
            </a:pPr>
            <a:r>
              <a:rPr dirty="0" lang="en-US">
                <a:solidFill>
                  <a:srgbClr val="FFFF00"/>
                </a:solidFill>
                <a:latin typeface="SutonnyMJ" pitchFamily="2" charset="0"/>
                <a:ea typeface="+mn-ea"/>
                <a:cs typeface="SutonnyMJ" pitchFamily="2" charset="0"/>
              </a:rPr>
              <a:t>            </a:t>
            </a:r>
            <a:r>
              <a:rPr dirty="0" sz="13800" lang="en-US" err="1">
                <a:latin typeface="SutonnyMJ" pitchFamily="2" charset="0"/>
                <a:cs typeface="SutonnyMJ" pitchFamily="2" charset="0"/>
              </a:rPr>
              <a:t>D`vniY</a:t>
            </a:r>
            <a:r>
              <a:rPr dirty="0" sz="13800" lang="en-US">
                <a:latin typeface="SutonnyMJ" pitchFamily="2" charset="0"/>
                <a:cs typeface="SutonnyMJ" pitchFamily="2" charset="0"/>
              </a:rPr>
              <a:t> t</a:t>
            </a:r>
            <a:endParaRPr dirty="0" sz="7200" lang="en-US">
              <a:solidFill>
                <a:srgbClr val="FFC000"/>
              </a:solidFill>
            </a:endParaRPr>
          </a:p>
        </p:txBody>
      </p:sp>
      <p:sp>
        <p:nvSpPr>
          <p:cNvPr id="1048614" name="Content Placeholder 2"/>
          <p:cNvSpPr>
            <a:spLocks noGrp="1"/>
          </p:cNvSpPr>
          <p:nvPr>
            <p:ph idx="1"/>
          </p:nvPr>
        </p:nvSpPr>
        <p:spPr>
          <a:xfrm>
            <a:off x="1524000" y="1807362"/>
            <a:ext cx="9144000" cy="5050639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p>
            <a:pPr indent="0" marL="0">
              <a:buClr>
                <a:srgbClr val="E4E9EF"/>
              </a:buClr>
              <a:buNone/>
            </a:pPr>
            <a:r>
              <a:rPr dirty="0" sz="4400" lang="en-US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    </a:t>
            </a:r>
            <a:r>
              <a:rPr dirty="0" sz="4800" lang="en-US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wÎ</a:t>
            </a:r>
            <a:r>
              <a:rPr dirty="0" sz="4800" lang="en-US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dirty="0" sz="4800" lang="en-US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wZb</a:t>
            </a:r>
            <a:r>
              <a:rPr dirty="0" sz="4800" lang="en-US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)‡</a:t>
            </a:r>
            <a:r>
              <a:rPr dirty="0" sz="4800" lang="en-US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gvnbvi</a:t>
            </a:r>
            <a:r>
              <a:rPr dirty="0" sz="4800" lang="en-US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800" lang="en-US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mgvnvi</a:t>
            </a:r>
            <a:r>
              <a:rPr dirty="0" sz="4800" lang="en-US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=</a:t>
            </a:r>
            <a:r>
              <a:rPr dirty="0" sz="4800" lang="en-US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wÎ‡gvnbx</a:t>
            </a:r>
            <a:endParaRPr dirty="0" sz="28700" lang="en-US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5"/>
                                        <p:tgtEl>
                                          <p:spTgt spid="10486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30"/>
                                        <p:tgtEl>
                                          <p:spTgt spid="104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3" grpId="0"/>
      <p:bldP spid="1048614" grpId="0" build="p" animBg="1"/>
    </p:bldLst>
  </p:timing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rganic">
  <a:themeElements>
    <a:clrScheme name="Organic">
      <a:dk1>
        <a:sysClr lastClr="000000" val="windowText"/>
      </a:dk1>
      <a:lt1>
        <a:sysClr lastClr="FFFFFF" val="window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algn="tl" flip="none" sx="100000" sy="100000" tx="0" ty="0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r="13500000" dist="12700">
              <a:srgbClr val="000000">
                <a:alpha val="45000"/>
              </a:srgbClr>
            </a:innerShdw>
          </a:effectLst>
        </a:effectStyle>
        <a:effectStyle>
          <a:effectLst>
            <a:outerShdw blurRad="38100" dir="5400000" dist="254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Minarul Is</dc:creator>
  <cp:lastModifiedBy>Minarul Is</cp:lastModifiedBy>
  <dcterms:created xsi:type="dcterms:W3CDTF">2019-12-03T18:49:20Z</dcterms:created>
  <dcterms:modified xsi:type="dcterms:W3CDTF">2019-12-05T13:09:06Z</dcterms:modified>
</cp:coreProperties>
</file>