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33"/>
  </p:notesMasterIdLst>
  <p:sldIdLst>
    <p:sldId id="304" r:id="rId5"/>
    <p:sldId id="523" r:id="rId6"/>
    <p:sldId id="297" r:id="rId7"/>
    <p:sldId id="621" r:id="rId8"/>
    <p:sldId id="510" r:id="rId9"/>
    <p:sldId id="299" r:id="rId10"/>
    <p:sldId id="615" r:id="rId11"/>
    <p:sldId id="616" r:id="rId12"/>
    <p:sldId id="617" r:id="rId13"/>
    <p:sldId id="618" r:id="rId14"/>
    <p:sldId id="576" r:id="rId15"/>
    <p:sldId id="578" r:id="rId16"/>
    <p:sldId id="622" r:id="rId17"/>
    <p:sldId id="611" r:id="rId18"/>
    <p:sldId id="623" r:id="rId19"/>
    <p:sldId id="592" r:id="rId20"/>
    <p:sldId id="593" r:id="rId21"/>
    <p:sldId id="594" r:id="rId22"/>
    <p:sldId id="614" r:id="rId23"/>
    <p:sldId id="585" r:id="rId24"/>
    <p:sldId id="560" r:id="rId25"/>
    <p:sldId id="559" r:id="rId26"/>
    <p:sldId id="491" r:id="rId27"/>
    <p:sldId id="492" r:id="rId28"/>
    <p:sldId id="493" r:id="rId29"/>
    <p:sldId id="620" r:id="rId30"/>
    <p:sldId id="295" r:id="rId31"/>
    <p:sldId id="61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4FBA9-3B93-49F3-ACDD-6DD90F0D409C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CF155-9145-4D00-B157-1CCC33A3F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946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CF155-9145-4D00-B157-1CCC33A3F0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6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844D72-40F1-4883-987A-730CD3F4DA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307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BF77-BF18-4E03-9AEF-79C496B3A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717410-0463-4033-ABD5-9FCBB05EE7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04521-39F8-4589-800E-6C67D418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68224-C8D1-46BC-A160-CD840FFD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1CF1F-C636-44A6-98C4-7ED4823EE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0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62B79-8C1B-4E9E-B1F6-BC33888A3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07F72F-8D20-47AC-B705-FE9357D72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26388-EE06-4F40-A69F-EBF227CB2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A92B1-B6F1-40CE-83F1-256B92E24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19619-19A3-4E0B-975F-DDBFA298D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37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806DAF-C016-4142-8824-2AA87E2F38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C8923F-3A2F-484F-ACF3-F84A12385E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389FE-F12B-4FDA-86AA-6402B370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0E41E-0DEC-4EF3-BAF5-517D118CF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E12E7-D0FB-40DC-8613-5C90E3C02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63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15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91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08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27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00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01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711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58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7A7C-51E5-4FC9-ABDD-5A58FC380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FCD33-376F-472C-8D97-061D45864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356E6-F410-400B-A27F-11894FA6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4F490-525C-47D8-A58C-C0130FAD3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85959-65C2-4231-83D4-D123BABBB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08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481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745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74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3009-3CF4-455A-B66F-095557398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9736A-BECC-476A-8341-B4ED21D44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A2F6A-571C-4035-92B2-74FDAD9FE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4F280-CC89-4F16-A409-DDABC291A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5281D-E931-40C8-AD5E-82581B35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430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2052E-9EC8-4B1C-BCF5-7AD9D0F24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BDE73-2D31-4870-ABE9-899E29C59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B4805-5D53-404F-A479-CCDE61431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CAAB9-A59E-4047-B4D8-2D7B1420F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56DE9-17A2-40F5-A006-8425F7AE2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7931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83360-195D-4FBB-B2F3-01641B17E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B933D-53AF-4867-A2FD-70ECA8EAC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9E74A-39C1-44C7-ADAE-274EA731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D3796-46B2-4909-9ACF-1AE2EADE2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AB7BE-4B6D-4DA8-90F2-F719892D2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1185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9B64F-D7B4-4092-BE67-16E67B3BB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3BBB8-A6A8-4F81-8A1B-696D3128A0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F1CE2-220C-4D53-BF53-2B6175DD0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1686B-4ADD-4315-B5FB-E8067E8D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F1E64F-9864-4A69-988C-9C578407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63D08-2D96-4F3E-87EF-E13C26B6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96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0E903-DF02-41AA-AE68-A6564979D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75D5D-4762-4916-976A-4BDE18467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9CB73-07F7-4A24-A60B-0530E2237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A8434A-0C6B-4194-8973-103048FAEA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D9DC8-DEF2-4998-A59C-BBCBDFE11C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458DD4-3DC8-4A46-8750-2E5BCE5D1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E37D62-FA66-4EAA-B1BB-790C1B828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AB3776-8B84-4AD0-AFA0-BAE4DC0FB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94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DF725-642E-4BFB-B7BB-974F6B8B4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49C9B4-D0A2-43DF-9561-C0E588F50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FA6F-E176-4638-B443-59800A501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979ED-E9A6-4FE5-BB98-363044982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2037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227EC-5AA9-460D-BFD7-28938CB1C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C46917-7B22-4E21-9A5F-91377E606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675AC-5EA4-41CB-A1D1-C01466EA7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11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898CA-D52E-4134-9190-9B3689BF2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C303E-F2DB-4EBC-B8A6-E85538AD84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25F86-4A0C-4D5C-89AE-C3AA1EE45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01AF1-5CEE-4526-BDC0-D17B32BE1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00945-6C56-4DEE-8B87-F01B48C3A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2940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0BB76-7E47-4F7B-994A-A94CF426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FD2F8-0E2B-4071-A18F-20AEC7FF9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DB329-4D70-4609-9E04-3543E2260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10AB97-E292-4B99-A828-64858050F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52EE2-B38A-474F-B501-6E6A4E672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55B8A-1D3E-423E-ABCC-104810608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2233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C22F6-24C0-410B-AFCB-ED5F5D2FA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4D976D-E206-4BC1-906D-C0A76E80E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1E5F31-D532-48F3-885E-E322A6964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A16E4-D68A-401B-A760-81A8EE1C4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AC312-445F-4149-974E-56AAD5DC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A29CE-58CE-4F24-884D-91CBB25C3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222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D899C-9C38-4B97-98B9-13C437D5F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A80112-DB45-4CBC-89E4-A23975971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46108-A163-4B0A-A94E-DA9EAE446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C95E-442B-4E59-87F6-D07CCD933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24681-4BCF-4AE2-8F68-476774FC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580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7503F7-8B19-4B31-A796-C5B5F190E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AD5F37-0078-4F70-9722-B1A661C676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84CB6-6A50-4E1C-AC11-13F165F19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08F4-6B96-4BBB-957A-C6723BF41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67E5D-7583-4966-86C7-598B358FE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60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C02A-7B1E-4EAA-8498-15564CE5B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15BEDC-BD47-4CB8-914A-8652992CE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BD9F8-96AF-40E9-9B13-8D2070022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B7E1D-C60C-4D6B-A6C1-CEA3591E2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95C05-1A55-4E28-8178-690FA5C23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308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BEC37-F427-4869-B939-C6389BD64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27DD0-4687-4C7B-9E7F-829947BA5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8C0D4-5F58-45A4-97CD-80CF63D4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49688-B192-4C48-A79D-610AA4C65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CF3B9-44BF-4883-AEC5-372AE7E88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4019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47D9F-30BA-4678-940A-3A6A2ED3A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5E4D59-0667-4957-A984-718388B7C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848B2-1426-45E9-A5C3-87D05CE5C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A1261-0538-4FA2-BAD1-4AD0F0CE8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37C30-A875-45BD-92DA-490A29FD5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3159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C07F6-52A8-49AD-89E3-55980A24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6CB5A-7DCD-44FB-8A26-5172B2C9F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DF4A10-F081-4954-88BC-C889D2961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9C1592-C248-444F-A649-6AF1A49A9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B50E2-223F-49AF-AFFB-0471E9AB4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1D4BD4-DAD1-4636-ACAA-BB15CFB82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520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B469B-308C-4202-9B57-8DED0F964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BA195-7D7D-4D08-A41F-F29625D860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B531E-3555-407D-861E-058ED0F01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48B89B-2B51-4119-B78A-564FEB347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6375D0-439C-46FF-9E82-7295BEBFB2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83609D-F880-4734-8425-72666DF35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49DDCC-C678-409F-8782-B72E7E3C4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710DEC-A3DC-4561-B404-DDD8132B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390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4F349-289D-430F-B08C-C8C955061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2432BA-985B-4320-BD4F-218B2EB5E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47B09-7E94-49A6-8D08-DF730C65D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879B10-D413-4DD7-9ADF-D61F0AA0C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F37C4-C2F6-4EDF-8BCE-93EA66B3B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AFA92-E6C8-4A53-91EA-7949ACCD4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5FA95-BB79-4B7C-B835-C15A947A20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86C7E7-DDDE-453E-A710-AF8140AD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CC913D-4405-4838-89C7-218E0E1EF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6C03E-3F06-4D0A-9C75-E708538A5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476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AEA409-E206-412B-9E5A-F0010298E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A57278-ACCA-4A39-8A1D-CD9DF354D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9F372-9F32-4059-9D6B-961E0A8C4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4661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6D3C8-62A1-40C7-8ED8-07375148D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ADE20-89DF-45DD-850D-05981854B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FAFA99-62FE-4C44-8FA7-5F15416ED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DEBB5-052B-4A67-90E5-3A7382631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D411E1-E1EB-49C9-8480-B2BD2A472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F56601-5512-41DB-B274-9590BAC8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061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554CD-6223-4F1C-9D4D-194C7DCCC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82A30A-959D-421D-99BC-4ADF46CA1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65D8CF-3CC6-41ED-B13C-CC8F380B00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24337A-0468-4139-888C-8B51D4C04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4C06E5-0B0B-43A8-BC17-3EA78E689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801CF-C64C-471B-BDAE-B148B1629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7052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0C544-04F3-498F-82F8-685BEC5F4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D56783-B1E9-4B4E-993F-DEC7B3AD0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0D4EF-D114-4CB8-9221-D4D7E7C5D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E193F-3787-464C-BC1B-2275D8651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57CB7A-9047-481B-9544-7B8D1EB5C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165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81925F-8434-43B4-BCA0-F12330666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0531DB-EF65-4C20-AAB9-823A15F84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A091D-3E79-41E3-98EB-87A0B822F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7EBC8-60BA-4181-AB03-DDB760ED7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C080D-3A5E-4E5D-B884-D5BF47B4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806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293E3-DD9D-4F35-B59B-F6E77AA5D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2838D-690C-40F9-9CE4-997B867E7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096D7-B375-43E2-A1D7-0E85575C6B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C0C4E4-A4C7-4B86-8980-B0D698BBA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3D8162-B66D-4009-87DF-7601170F4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A0E05F-2E5F-4420-AE27-A7256D445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ECB395-89C4-49D7-9A1D-C0F5CC57B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C0FB0B-807A-433F-B6A4-2801613FB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2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C5DFD-33BE-4CB7-9945-3B7B642D8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F1C816-0C84-44D3-8B2B-E4EE1C878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2B2251-5344-48D8-8BF9-0A6566BCC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E5094B-8AF9-44E5-87B1-F009165AC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106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00FE7D-871D-47B2-86F7-B570F8EEC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171A84-F56A-4CA5-AAB1-1F9B6E23D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3016A2-51BC-4165-ABE4-A567C4FD2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1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24C05-6586-45F8-9E99-399F62BC9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0B2D0-7C78-4096-9C9C-CBDAF635C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DD8078-026D-48E0-906D-50DBAD83AC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FFE25-F61B-4955-B335-09FC3419F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B0EDD5-BF8E-41D3-A5DE-A7CDB25BC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A11F3B-22F0-4712-B22F-C805640E4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7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21762-76E7-472E-BFFE-963DD86D7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CCBA16-07EF-480C-93AF-8A7668B6C6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4E8FA8-C16E-4ADE-8082-30BCE088D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6A4601-4AEF-456F-8691-01DDBB79B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9E15B2-1DD8-4BFC-B26B-C25CEE4ED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A33592-3CDB-4A5C-A4F7-E0767F228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42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D6BA3-59CD-4F27-9CE0-A94339A8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A6979A-2AA0-4488-9A87-E6810453B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00CF10-D8AA-44C2-B123-D78C371A5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ED10A-D53A-40D5-8652-52366F7C75EF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0B5A4-9DF3-49A9-AA86-A1048A694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910B5-4549-467F-A76B-20C294C555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9B404-6A60-4057-A202-8313591FF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2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E40A3-B189-426B-9562-0969DFE8F908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B8400-D1F5-4453-B5BE-AAC92C717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6B437A-BFE5-4DD0-86CF-9A1DD959E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7EEC-083F-468A-8957-310B437E6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DBAB9-F1F2-49C6-AEAA-D2588B88D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40ED7-5451-4A98-B2B3-79B0A6CF5185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2264B-83E6-4052-BCDA-05D26EB36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0D52B-EFF4-4DC6-806C-51E0D4D090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8C658-BA6F-4E59-9224-F341140A2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6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A53808-9368-4891-935B-CBF36A597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E4424-9CAB-47F3-9BCD-0B6740C83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F3ABB-1FF6-475C-9AD2-2F963045BC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BF634-CF67-4F6A-96EC-B7EDED4BFFA4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2DC77-29D3-4F46-88D3-AEC751D9A3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10532-6EF7-4253-B7BF-145E955D9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BD97B-A808-4BB0-B455-B50F310E96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6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B0BED9-E284-4C1D-AD5A-88347234BA43}"/>
              </a:ext>
            </a:extLst>
          </p:cNvPr>
          <p:cNvSpPr/>
          <p:nvPr/>
        </p:nvSpPr>
        <p:spPr>
          <a:xfrm>
            <a:off x="0" y="499294"/>
            <a:ext cx="12192000" cy="481263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5000">
                <a:schemeClr val="bg1"/>
              </a:gs>
              <a:gs pos="39000">
                <a:schemeClr val="bg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DDB404-307E-48AE-BFA0-811486DB20E0}"/>
              </a:ext>
            </a:extLst>
          </p:cNvPr>
          <p:cNvGrpSpPr/>
          <p:nvPr/>
        </p:nvGrpSpPr>
        <p:grpSpPr>
          <a:xfrm>
            <a:off x="1553886" y="335927"/>
            <a:ext cx="2113934" cy="5568878"/>
            <a:chOff x="1553886" y="306899"/>
            <a:chExt cx="2113934" cy="55688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6A49910-7CFB-4E43-85CA-72C6C55A0273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E4ABD23-8037-4174-BE53-8D4F028F984C}"/>
                </a:ext>
              </a:extLst>
            </p:cNvPr>
            <p:cNvSpPr/>
            <p:nvPr/>
          </p:nvSpPr>
          <p:spPr>
            <a:xfrm rot="17781439">
              <a:off x="1443789" y="3209471"/>
              <a:ext cx="2334127" cy="211393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Circle: Hollow 5">
              <a:extLst>
                <a:ext uri="{FF2B5EF4-FFF2-40B4-BE49-F238E27FC236}">
                  <a16:creationId xmlns:a16="http://schemas.microsoft.com/office/drawing/2014/main" id="{A709329B-4F66-4C86-8D26-696DE04668AF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AB4018-71BC-486D-9729-03F57B79EF99}"/>
                </a:ext>
              </a:extLst>
            </p:cNvPr>
            <p:cNvSpPr txBox="1"/>
            <p:nvPr/>
          </p:nvSpPr>
          <p:spPr>
            <a:xfrm rot="21298793">
              <a:off x="1660751" y="3228899"/>
              <a:ext cx="127904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স্বা</a:t>
              </a:r>
              <a:endPara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5075606-D255-433E-A2E8-672D3C415865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9" name="Flowchart: Connector 8">
                <a:extLst>
                  <a:ext uri="{FF2B5EF4-FFF2-40B4-BE49-F238E27FC236}">
                    <a16:creationId xmlns:a16="http://schemas.microsoft.com/office/drawing/2014/main" id="{D69E9D6C-A0E0-425F-8D53-7C7F795760B3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Flowchart: Connector 9">
                <a:extLst>
                  <a:ext uri="{FF2B5EF4-FFF2-40B4-BE49-F238E27FC236}">
                    <a16:creationId xmlns:a16="http://schemas.microsoft.com/office/drawing/2014/main" id="{088AB6CC-9EF8-483C-9878-9C492E1CA3D2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Flowchart: Connector 10">
                <a:extLst>
                  <a:ext uri="{FF2B5EF4-FFF2-40B4-BE49-F238E27FC236}">
                    <a16:creationId xmlns:a16="http://schemas.microsoft.com/office/drawing/2014/main" id="{42D500EB-1C85-4EF8-ADC5-081BA39B2EA7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Flowchart: Connector 11">
                <a:extLst>
                  <a:ext uri="{FF2B5EF4-FFF2-40B4-BE49-F238E27FC236}">
                    <a16:creationId xmlns:a16="http://schemas.microsoft.com/office/drawing/2014/main" id="{A72B2D4C-5C5D-462A-AC9C-357FF445BA5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lowchart: Connector 12">
                <a:extLst>
                  <a:ext uri="{FF2B5EF4-FFF2-40B4-BE49-F238E27FC236}">
                    <a16:creationId xmlns:a16="http://schemas.microsoft.com/office/drawing/2014/main" id="{AD01779C-19D6-40FD-9D71-7C15BFF8810E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Flowchart: Connector 13">
                <a:extLst>
                  <a:ext uri="{FF2B5EF4-FFF2-40B4-BE49-F238E27FC236}">
                    <a16:creationId xmlns:a16="http://schemas.microsoft.com/office/drawing/2014/main" id="{68ACBAA8-3074-4879-8CA7-CD43A6C16ABC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FEB7BF-85F5-49E6-8013-21A895A3F034}"/>
              </a:ext>
            </a:extLst>
          </p:cNvPr>
          <p:cNvGrpSpPr/>
          <p:nvPr/>
        </p:nvGrpSpPr>
        <p:grpSpPr>
          <a:xfrm>
            <a:off x="4017570" y="324056"/>
            <a:ext cx="2113934" cy="5672359"/>
            <a:chOff x="1388169" y="306899"/>
            <a:chExt cx="2113934" cy="5672359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411D216-7871-42D3-98F3-3E6B293F54FE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EAA940B-9D5A-49C7-9DD5-BC965F722705}"/>
                </a:ext>
              </a:extLst>
            </p:cNvPr>
            <p:cNvSpPr/>
            <p:nvPr/>
          </p:nvSpPr>
          <p:spPr>
            <a:xfrm rot="2832847">
              <a:off x="1278072" y="3232191"/>
              <a:ext cx="2334127" cy="211393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F42EBAD9-3112-4C79-9954-C49A0D9E6A94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81BE2D-25B1-4E01-9481-8ECF6FDF2341}"/>
                </a:ext>
              </a:extLst>
            </p:cNvPr>
            <p:cNvSpPr txBox="1"/>
            <p:nvPr/>
          </p:nvSpPr>
          <p:spPr>
            <a:xfrm rot="21298793">
              <a:off x="1695920" y="282454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গ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B01D083-C0D7-4FEC-99A7-5806A5F9CC8E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21" name="Flowchart: Connector 20">
                <a:extLst>
                  <a:ext uri="{FF2B5EF4-FFF2-40B4-BE49-F238E27FC236}">
                    <a16:creationId xmlns:a16="http://schemas.microsoft.com/office/drawing/2014/main" id="{B8F5875C-0B5C-4211-8815-1E29309D4558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Flowchart: Connector 21">
                <a:extLst>
                  <a:ext uri="{FF2B5EF4-FFF2-40B4-BE49-F238E27FC236}">
                    <a16:creationId xmlns:a16="http://schemas.microsoft.com/office/drawing/2014/main" id="{40DB4635-344C-4B4F-A421-563D5ED2B524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Flowchart: Connector 22">
                <a:extLst>
                  <a:ext uri="{FF2B5EF4-FFF2-40B4-BE49-F238E27FC236}">
                    <a16:creationId xmlns:a16="http://schemas.microsoft.com/office/drawing/2014/main" id="{80744EBB-9455-439B-AB0A-D103582F6A7C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Flowchart: Connector 23">
                <a:extLst>
                  <a:ext uri="{FF2B5EF4-FFF2-40B4-BE49-F238E27FC236}">
                    <a16:creationId xmlns:a16="http://schemas.microsoft.com/office/drawing/2014/main" id="{5A290410-2D3F-416D-B4D0-181320F78D14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lowchart: Connector 24">
                <a:extLst>
                  <a:ext uri="{FF2B5EF4-FFF2-40B4-BE49-F238E27FC236}">
                    <a16:creationId xmlns:a16="http://schemas.microsoft.com/office/drawing/2014/main" id="{519F83CB-1564-4EA6-8735-E61DC4A1E400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lowchart: Connector 25">
                <a:extLst>
                  <a:ext uri="{FF2B5EF4-FFF2-40B4-BE49-F238E27FC236}">
                    <a16:creationId xmlns:a16="http://schemas.microsoft.com/office/drawing/2014/main" id="{32878D9E-8D04-49D9-8350-708CFC742D13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DB5289-7C31-4886-A78C-FC312D8863B2}"/>
              </a:ext>
            </a:extLst>
          </p:cNvPr>
          <p:cNvGrpSpPr/>
          <p:nvPr/>
        </p:nvGrpSpPr>
        <p:grpSpPr>
          <a:xfrm>
            <a:off x="6376017" y="285799"/>
            <a:ext cx="2334127" cy="5648334"/>
            <a:chOff x="921733" y="306899"/>
            <a:chExt cx="2334127" cy="564833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A9799DE-5C17-4F71-8CA6-0586EEE78155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2F8F679D-5C7A-4014-AF93-E7BC2C60602C}"/>
                </a:ext>
              </a:extLst>
            </p:cNvPr>
            <p:cNvSpPr/>
            <p:nvPr/>
          </p:nvSpPr>
          <p:spPr>
            <a:xfrm rot="19445692">
              <a:off x="921733" y="3206023"/>
              <a:ext cx="2334127" cy="211393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Circle: Hollow 29">
              <a:extLst>
                <a:ext uri="{FF2B5EF4-FFF2-40B4-BE49-F238E27FC236}">
                  <a16:creationId xmlns:a16="http://schemas.microsoft.com/office/drawing/2014/main" id="{5317CBB9-9A0C-4109-8E1B-AE82450331E9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ADD678-B178-4CDD-9CCB-8BC9FB12229D}"/>
                </a:ext>
              </a:extLst>
            </p:cNvPr>
            <p:cNvSpPr txBox="1"/>
            <p:nvPr/>
          </p:nvSpPr>
          <p:spPr>
            <a:xfrm rot="733849">
              <a:off x="1168861" y="2800523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ত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B727799-DC10-49CE-BFED-FEBDAA28218F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33" name="Flowchart: Connector 32">
                <a:extLst>
                  <a:ext uri="{FF2B5EF4-FFF2-40B4-BE49-F238E27FC236}">
                    <a16:creationId xmlns:a16="http://schemas.microsoft.com/office/drawing/2014/main" id="{B34E6C40-DB2F-4FD2-9595-2079CCD176EA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Flowchart: Connector 33">
                <a:extLst>
                  <a:ext uri="{FF2B5EF4-FFF2-40B4-BE49-F238E27FC236}">
                    <a16:creationId xmlns:a16="http://schemas.microsoft.com/office/drawing/2014/main" id="{A362D9AB-2D0E-441C-A4E1-DD8201850730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Flowchart: Connector 34">
                <a:extLst>
                  <a:ext uri="{FF2B5EF4-FFF2-40B4-BE49-F238E27FC236}">
                    <a16:creationId xmlns:a16="http://schemas.microsoft.com/office/drawing/2014/main" id="{1CAB3287-D70B-42CC-AECF-BB6DF86E5CC9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Flowchart: Connector 35">
                <a:extLst>
                  <a:ext uri="{FF2B5EF4-FFF2-40B4-BE49-F238E27FC236}">
                    <a16:creationId xmlns:a16="http://schemas.microsoft.com/office/drawing/2014/main" id="{21BB3966-AD7C-495A-B59A-8095ECFDA23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Flowchart: Connector 36">
                <a:extLst>
                  <a:ext uri="{FF2B5EF4-FFF2-40B4-BE49-F238E27FC236}">
                    <a16:creationId xmlns:a16="http://schemas.microsoft.com/office/drawing/2014/main" id="{4B5A356A-08A6-4844-8631-526E3F70B788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Flowchart: Connector 37">
                <a:extLst>
                  <a:ext uri="{FF2B5EF4-FFF2-40B4-BE49-F238E27FC236}">
                    <a16:creationId xmlns:a16="http://schemas.microsoft.com/office/drawing/2014/main" id="{A986034A-F20F-4623-B26D-0A89E5C3153B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B6D968B-E79F-422E-BD17-17787C9FC29F}"/>
              </a:ext>
            </a:extLst>
          </p:cNvPr>
          <p:cNvGrpSpPr/>
          <p:nvPr/>
        </p:nvGrpSpPr>
        <p:grpSpPr>
          <a:xfrm>
            <a:off x="9172502" y="333926"/>
            <a:ext cx="2113934" cy="5634989"/>
            <a:chOff x="1284299" y="306899"/>
            <a:chExt cx="2113934" cy="5634989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0A5C0F9-8A6E-4D37-A97A-7A5CB61416BD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932C13F-39C8-47D4-A3A9-E50D843A2169}"/>
                </a:ext>
              </a:extLst>
            </p:cNvPr>
            <p:cNvSpPr/>
            <p:nvPr/>
          </p:nvSpPr>
          <p:spPr>
            <a:xfrm rot="13580898">
              <a:off x="1174202" y="3221795"/>
              <a:ext cx="2334127" cy="211393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Circle: Hollow 41">
              <a:extLst>
                <a:ext uri="{FF2B5EF4-FFF2-40B4-BE49-F238E27FC236}">
                  <a16:creationId xmlns:a16="http://schemas.microsoft.com/office/drawing/2014/main" id="{F53EDF0C-55CB-46FF-92E0-E2011547479E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735706F-5DF1-4F6B-9A63-7400FEEF8423}"/>
                </a:ext>
              </a:extLst>
            </p:cNvPr>
            <p:cNvSpPr txBox="1"/>
            <p:nvPr/>
          </p:nvSpPr>
          <p:spPr>
            <a:xfrm rot="21298793">
              <a:off x="1430966" y="278717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ম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E4E03B2-D81D-4AC1-AB4E-663A2BA16D74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45" name="Flowchart: Connector 44">
                <a:extLst>
                  <a:ext uri="{FF2B5EF4-FFF2-40B4-BE49-F238E27FC236}">
                    <a16:creationId xmlns:a16="http://schemas.microsoft.com/office/drawing/2014/main" id="{BC6AF083-A2AD-4CA6-AFF0-BB96F1C82697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lowchart: Connector 45">
                <a:extLst>
                  <a:ext uri="{FF2B5EF4-FFF2-40B4-BE49-F238E27FC236}">
                    <a16:creationId xmlns:a16="http://schemas.microsoft.com/office/drawing/2014/main" id="{1AC62B63-EE75-43FA-8077-9D9404602A69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Flowchart: Connector 46">
                <a:extLst>
                  <a:ext uri="{FF2B5EF4-FFF2-40B4-BE49-F238E27FC236}">
                    <a16:creationId xmlns:a16="http://schemas.microsoft.com/office/drawing/2014/main" id="{12B8F803-703F-4A9E-AF17-1EC17F3E69CA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Flowchart: Connector 47">
                <a:extLst>
                  <a:ext uri="{FF2B5EF4-FFF2-40B4-BE49-F238E27FC236}">
                    <a16:creationId xmlns:a16="http://schemas.microsoft.com/office/drawing/2014/main" id="{4D6F5D68-D7C5-4B88-8712-C0482F97BC3D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Flowchart: Connector 48">
                <a:extLst>
                  <a:ext uri="{FF2B5EF4-FFF2-40B4-BE49-F238E27FC236}">
                    <a16:creationId xmlns:a16="http://schemas.microsoft.com/office/drawing/2014/main" id="{67FFBBFF-83D1-4303-A3D3-5EB625077A30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Flowchart: Connector 49">
                <a:extLst>
                  <a:ext uri="{FF2B5EF4-FFF2-40B4-BE49-F238E27FC236}">
                    <a16:creationId xmlns:a16="http://schemas.microsoft.com/office/drawing/2014/main" id="{712ECC54-4CE1-4738-AF06-3D743566C73F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3" name="Frame 52">
            <a:extLst>
              <a:ext uri="{FF2B5EF4-FFF2-40B4-BE49-F238E27FC236}">
                <a16:creationId xmlns:a16="http://schemas.microsoft.com/office/drawing/2014/main" id="{4E105EA8-F182-40EE-83BB-B0488E1592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97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lowchart: Alternate Process 30">
            <a:extLst>
              <a:ext uri="{FF2B5EF4-FFF2-40B4-BE49-F238E27FC236}">
                <a16:creationId xmlns:a16="http://schemas.microsoft.com/office/drawing/2014/main" id="{D720BC2F-657E-484E-B175-F746A1B701D6}"/>
              </a:ext>
            </a:extLst>
          </p:cNvPr>
          <p:cNvSpPr/>
          <p:nvPr/>
        </p:nvSpPr>
        <p:spPr>
          <a:xfrm>
            <a:off x="793632" y="4108466"/>
            <a:ext cx="10604734" cy="1972101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সাঁওতালরা নালিতা নামের এক ধরনের খাদ্য খান।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2" name="Flowchart: Alternate Process 31">
            <a:extLst>
              <a:ext uri="{FF2B5EF4-FFF2-40B4-BE49-F238E27FC236}">
                <a16:creationId xmlns:a16="http://schemas.microsoft.com/office/drawing/2014/main" id="{B220C53C-84CD-4FC0-B988-D4BB7B4C8AB7}"/>
              </a:ext>
            </a:extLst>
          </p:cNvPr>
          <p:cNvSpPr/>
          <p:nvPr/>
        </p:nvSpPr>
        <p:spPr>
          <a:xfrm>
            <a:off x="793632" y="4108465"/>
            <a:ext cx="10604735" cy="1972101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নালিতা পাট পাতা দিয়ে রান্না করা হয়। 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018DB8D-2B2F-4D8B-9C9A-4A2B16CF57EB}"/>
              </a:ext>
            </a:extLst>
          </p:cNvPr>
          <p:cNvSpPr/>
          <p:nvPr/>
        </p:nvSpPr>
        <p:spPr>
          <a:xfrm>
            <a:off x="4403235" y="1019176"/>
            <a:ext cx="3151414" cy="3056164"/>
          </a:xfrm>
          <a:prstGeom prst="round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5A149E-2EBA-4DB7-9A58-2F6495B04BE1}"/>
              </a:ext>
            </a:extLst>
          </p:cNvPr>
          <p:cNvSpPr/>
          <p:nvPr/>
        </p:nvSpPr>
        <p:spPr>
          <a:xfrm>
            <a:off x="7293391" y="1019176"/>
            <a:ext cx="3151414" cy="3056164"/>
          </a:xfrm>
          <a:prstGeom prst="round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4C90501C-CA3D-4328-B2F7-6DFBE01BD6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521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-0.25846 -0.00371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30" y="-18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7" grpId="0" animBg="1"/>
      <p:bldP spid="7" grpId="1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ame Side Corner Rectangle 2"/>
          <p:cNvSpPr/>
          <p:nvPr/>
        </p:nvSpPr>
        <p:spPr>
          <a:xfrm>
            <a:off x="5263122" y="771527"/>
            <a:ext cx="1737246" cy="6086473"/>
          </a:xfrm>
          <a:prstGeom prst="round2SameRect">
            <a:avLst>
              <a:gd name="adj1" fmla="val 38206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6668638" y="2386014"/>
            <a:ext cx="858933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  <a:stCxn id="21" idx="3"/>
          </p:cNvCxnSpPr>
          <p:nvPr/>
        </p:nvCxnSpPr>
        <p:spPr>
          <a:xfrm>
            <a:off x="4765169" y="5067296"/>
            <a:ext cx="789044" cy="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7527571" y="1638299"/>
            <a:ext cx="3578579" cy="14478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0" normalizeH="0" baseline="0" noProof="0" dirty="0">
                <a:ln w="18000">
                  <a:solidFill>
                    <a:prstClr val="black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বর্তমানে সাঁওতালদের প্রধান পেশা কৃষি। </a:t>
            </a:r>
            <a:endParaRPr kumimoji="0" lang="en-US" sz="4000" b="1" i="0" u="none" strike="noStrike" kern="1200" cap="none" spc="0" normalizeH="0" baseline="0" noProof="0" dirty="0">
              <a:ln w="18000">
                <a:solidFill>
                  <a:prstClr val="black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331725" y="4510083"/>
            <a:ext cx="3433444" cy="11144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0" normalizeH="0" baseline="0" noProof="0" dirty="0">
                <a:ln w="18000">
                  <a:solidFill>
                    <a:prstClr val="black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কৃষি ছাড়াও মাছ ধরা</a:t>
            </a:r>
            <a:endParaRPr kumimoji="0" lang="en-US" sz="4000" b="1" i="0" u="none" strike="noStrike" kern="1200" cap="none" spc="0" normalizeH="0" baseline="0" noProof="0" dirty="0">
              <a:ln w="18000">
                <a:solidFill>
                  <a:prstClr val="black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554213" y="1828799"/>
            <a:ext cx="1114425" cy="11144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98450" h="44450" prst="artDeco"/>
            <a:bevelB w="1651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554213" y="4510083"/>
            <a:ext cx="1114425" cy="11144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98450" h="44450" prst="artDeco"/>
            <a:bevelB w="1651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FE3F178-3888-47F2-A418-A0F282AFC4EF}"/>
              </a:ext>
            </a:extLst>
          </p:cNvPr>
          <p:cNvSpPr/>
          <p:nvPr/>
        </p:nvSpPr>
        <p:spPr>
          <a:xfrm>
            <a:off x="7450164" y="1342878"/>
            <a:ext cx="3789336" cy="2038642"/>
          </a:xfrm>
          <a:prstGeom prst="round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1AEA36B-8173-4C9B-8536-A80C947DFAB7}"/>
              </a:ext>
            </a:extLst>
          </p:cNvPr>
          <p:cNvSpPr/>
          <p:nvPr/>
        </p:nvSpPr>
        <p:spPr>
          <a:xfrm>
            <a:off x="1156946" y="4047974"/>
            <a:ext cx="3733393" cy="2038642"/>
          </a:xfrm>
          <a:prstGeom prst="round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93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44444E-6 L -0.00534 0.26297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1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11111E-6 L 3.125E-6 -0.25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10" grpId="0" animBg="1"/>
      <p:bldP spid="10" grpId="1" animBg="1"/>
      <p:bldP spid="12" grpId="0" animBg="1"/>
      <p:bldP spid="12" grpId="1" animBg="1"/>
      <p:bldP spid="8" grpId="0" animBg="1"/>
      <p:bldP spid="8" grpId="1" animBg="1"/>
      <p:bldP spid="18" grpId="0" animBg="1"/>
      <p:bldP spid="1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ame Side Corner Rectangle 2"/>
          <p:cNvSpPr/>
          <p:nvPr/>
        </p:nvSpPr>
        <p:spPr>
          <a:xfrm>
            <a:off x="5252143" y="0"/>
            <a:ext cx="1737246" cy="5553069"/>
          </a:xfrm>
          <a:prstGeom prst="round2SameRect">
            <a:avLst>
              <a:gd name="adj1" fmla="val 0"/>
              <a:gd name="adj2" fmla="val 3618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>
            <a:cxnSpLocks/>
            <a:endCxn id="13" idx="1"/>
          </p:cNvCxnSpPr>
          <p:nvPr/>
        </p:nvCxnSpPr>
        <p:spPr>
          <a:xfrm flipV="1">
            <a:off x="6651557" y="1400168"/>
            <a:ext cx="955357" cy="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684990" y="3412324"/>
            <a:ext cx="911007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606914" y="842955"/>
            <a:ext cx="2758827" cy="11144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0" normalizeH="0" baseline="0" noProof="0" dirty="0">
                <a:ln w="18000">
                  <a:solidFill>
                    <a:prstClr val="black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চা বাগানে কাজ</a:t>
            </a:r>
            <a:endParaRPr kumimoji="0" lang="en-US" sz="4000" b="1" i="0" u="none" strike="noStrike" kern="1200" cap="none" spc="-150" normalizeH="0" baseline="0" noProof="0" dirty="0">
              <a:ln w="9525">
                <a:solidFill>
                  <a:srgbClr val="FFC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94228" y="2728214"/>
            <a:ext cx="3376248" cy="14015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0" normalizeH="0" baseline="0" noProof="0" dirty="0">
                <a:ln w="18000">
                  <a:solidFill>
                    <a:prstClr val="black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কুঠির শিল্প সহ নানা কাজ করেন ।</a:t>
            </a:r>
            <a:endParaRPr kumimoji="0" lang="en-US" sz="4000" b="1" i="0" u="none" strike="noStrike" kern="1200" cap="none" spc="0" normalizeH="0" baseline="0" noProof="0" dirty="0">
              <a:ln w="18000">
                <a:solidFill>
                  <a:prstClr val="black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563554" y="842955"/>
            <a:ext cx="1114425" cy="11144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98450" h="44450" prst="artDeco"/>
            <a:bevelB w="1651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563554" y="2776534"/>
            <a:ext cx="1114425" cy="1114425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298450" h="44450" prst="artDeco"/>
            <a:bevelB w="1651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31481A9-2531-43AF-90A0-87F3BFF7F818}"/>
              </a:ext>
            </a:extLst>
          </p:cNvPr>
          <p:cNvSpPr/>
          <p:nvPr/>
        </p:nvSpPr>
        <p:spPr>
          <a:xfrm>
            <a:off x="7318729" y="511816"/>
            <a:ext cx="3733393" cy="2038642"/>
          </a:xfrm>
          <a:prstGeom prst="roundRect">
            <a:avLst/>
          </a:prstGeom>
          <a:blipFill>
            <a:blip r:embed="rId2"/>
            <a:stretch>
              <a:fillRect l="-8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9F7F7E8-5740-4B5B-81A0-6F805E235057}"/>
              </a:ext>
            </a:extLst>
          </p:cNvPr>
          <p:cNvSpPr/>
          <p:nvPr/>
        </p:nvSpPr>
        <p:spPr>
          <a:xfrm>
            <a:off x="1115655" y="2409679"/>
            <a:ext cx="3840480" cy="2038642"/>
          </a:xfrm>
          <a:prstGeom prst="round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036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85185E-6 L 0.0069 0.25278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2635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5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75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 L 1.66667E-6 -0.26481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9E71F80-6134-45F6-A963-310964BCA8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320308" y="549722"/>
            <a:ext cx="2355400" cy="5824387"/>
          </a:xfrm>
          <a:prstGeom prst="rect">
            <a:avLst/>
          </a:prstGeom>
        </p:spPr>
      </p:pic>
      <p:sp>
        <p:nvSpPr>
          <p:cNvPr id="15" name="Rounded Rectangular Callout 18">
            <a:extLst>
              <a:ext uri="{FF2B5EF4-FFF2-40B4-BE49-F238E27FC236}">
                <a16:creationId xmlns:a16="http://schemas.microsoft.com/office/drawing/2014/main" id="{B2FFD274-04F8-4B91-A203-743CE47DB412}"/>
              </a:ext>
            </a:extLst>
          </p:cNvPr>
          <p:cNvSpPr/>
          <p:nvPr/>
        </p:nvSpPr>
        <p:spPr>
          <a:xfrm>
            <a:off x="4304792" y="811618"/>
            <a:ext cx="3094400" cy="1452347"/>
          </a:xfrm>
          <a:prstGeom prst="wedgeRoundRectCallout">
            <a:avLst>
              <a:gd name="adj1" fmla="val -68847"/>
              <a:gd name="adj2" fmla="val 20750"/>
              <a:gd name="adj3" fmla="val 16667"/>
            </a:avLst>
          </a:prstGeom>
          <a:gradFill>
            <a:gsLst>
              <a:gs pos="0">
                <a:srgbClr val="FF0000"/>
              </a:gs>
              <a:gs pos="85000">
                <a:schemeClr val="accent6">
                  <a:lumMod val="40000"/>
                  <a:lumOff val="60000"/>
                </a:schemeClr>
              </a:gs>
              <a:gs pos="49000">
                <a:schemeClr val="accent2">
                  <a:lumMod val="40000"/>
                  <a:lumOff val="60000"/>
                </a:schemeClr>
              </a:gs>
            </a:gsLst>
            <a:lin ang="2700000" scaled="1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উপরের অংশকে বলে  পানচি ।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6619E44-5B63-4036-A47A-D652216041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0308" y="3169306"/>
            <a:ext cx="2359356" cy="3204803"/>
          </a:xfrm>
          <a:prstGeom prst="rect">
            <a:avLst/>
          </a:prstGeom>
        </p:spPr>
      </p:pic>
      <p:sp>
        <p:nvSpPr>
          <p:cNvPr id="21" name="Rounded Rectangular Callout 18">
            <a:extLst>
              <a:ext uri="{FF2B5EF4-FFF2-40B4-BE49-F238E27FC236}">
                <a16:creationId xmlns:a16="http://schemas.microsoft.com/office/drawing/2014/main" id="{B368C9FE-5C9D-46D2-9FEB-76857AF152E2}"/>
              </a:ext>
            </a:extLst>
          </p:cNvPr>
          <p:cNvSpPr/>
          <p:nvPr/>
        </p:nvSpPr>
        <p:spPr>
          <a:xfrm>
            <a:off x="4166910" y="2499396"/>
            <a:ext cx="3370164" cy="1694238"/>
          </a:xfrm>
          <a:prstGeom prst="wedgeRoundRectCallout">
            <a:avLst>
              <a:gd name="adj1" fmla="val 50446"/>
              <a:gd name="adj2" fmla="val -18823"/>
              <a:gd name="adj3" fmla="val 16667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 </a:t>
            </a:r>
            <a:r>
              <a:rPr kumimoji="0" lang="bn-I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মেয়েরা </a:t>
            </a: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দুইখন্ড কাপড় পরে।</a:t>
            </a:r>
            <a:endParaRPr kumimoji="0" lang="bn-IN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70E908D-B0B4-46C2-AB95-BB907FD773AD}"/>
              </a:ext>
            </a:extLst>
          </p:cNvPr>
          <p:cNvCxnSpPr>
            <a:cxnSpLocks/>
          </p:cNvCxnSpPr>
          <p:nvPr/>
        </p:nvCxnSpPr>
        <p:spPr>
          <a:xfrm flipV="1">
            <a:off x="9964" y="3142246"/>
            <a:ext cx="12192000" cy="1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28453A3-47BA-49B5-8CB0-8F92C3AB3E88}"/>
              </a:ext>
            </a:extLst>
          </p:cNvPr>
          <p:cNvCxnSpPr>
            <a:cxnSpLocks/>
          </p:cNvCxnSpPr>
          <p:nvPr/>
        </p:nvCxnSpPr>
        <p:spPr>
          <a:xfrm flipV="1">
            <a:off x="1876785" y="-5846"/>
            <a:ext cx="23063" cy="687705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E544BE-7BC9-459F-A4C4-E527E451084F}"/>
              </a:ext>
            </a:extLst>
          </p:cNvPr>
          <p:cNvCxnSpPr>
            <a:cxnSpLocks/>
          </p:cNvCxnSpPr>
          <p:nvPr/>
        </p:nvCxnSpPr>
        <p:spPr>
          <a:xfrm>
            <a:off x="0" y="576662"/>
            <a:ext cx="12192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59504F1-B698-4394-8C1A-7C406DCD223C}"/>
              </a:ext>
            </a:extLst>
          </p:cNvPr>
          <p:cNvCxnSpPr>
            <a:cxnSpLocks/>
          </p:cNvCxnSpPr>
          <p:nvPr/>
        </p:nvCxnSpPr>
        <p:spPr>
          <a:xfrm flipV="1">
            <a:off x="3675708" y="-19050"/>
            <a:ext cx="23063" cy="687705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ular Callout 18">
            <a:extLst>
              <a:ext uri="{FF2B5EF4-FFF2-40B4-BE49-F238E27FC236}">
                <a16:creationId xmlns:a16="http://schemas.microsoft.com/office/drawing/2014/main" id="{5E2323CF-9CBB-4E0E-A93A-4D587AEE2DB6}"/>
              </a:ext>
            </a:extLst>
          </p:cNvPr>
          <p:cNvSpPr/>
          <p:nvPr/>
        </p:nvSpPr>
        <p:spPr>
          <a:xfrm>
            <a:off x="4432278" y="3863292"/>
            <a:ext cx="2816676" cy="1568627"/>
          </a:xfrm>
          <a:prstGeom prst="wedgeRoundRectCallout">
            <a:avLst>
              <a:gd name="adj1" fmla="val -70431"/>
              <a:gd name="adj2" fmla="val 16410"/>
              <a:gd name="adj3" fmla="val 16667"/>
            </a:avLst>
          </a:prstGeom>
          <a:gradFill>
            <a:gsLst>
              <a:gs pos="0">
                <a:srgbClr val="FF0000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নীচের অংশকে বলে  পাড়হাট ।</a:t>
            </a:r>
            <a:endParaRPr kumimoji="0" lang="bn-IN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DE3D3-3B75-4658-B87E-9350902F7A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0308" y="549722"/>
            <a:ext cx="2353260" cy="1990974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20BC424-6755-41B1-9743-496A69AA9447}"/>
              </a:ext>
            </a:extLst>
          </p:cNvPr>
          <p:cNvCxnSpPr>
            <a:cxnSpLocks/>
          </p:cNvCxnSpPr>
          <p:nvPr/>
        </p:nvCxnSpPr>
        <p:spPr>
          <a:xfrm flipV="1">
            <a:off x="-11376" y="6403676"/>
            <a:ext cx="12192000" cy="1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76AF393-5007-4BFE-9C17-DC0E382E78BB}"/>
              </a:ext>
            </a:extLst>
          </p:cNvPr>
          <p:cNvCxnSpPr>
            <a:cxnSpLocks/>
          </p:cNvCxnSpPr>
          <p:nvPr/>
        </p:nvCxnSpPr>
        <p:spPr>
          <a:xfrm flipV="1">
            <a:off x="1900732" y="-24412"/>
            <a:ext cx="23063" cy="687705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DF9C39C-B77F-4A16-90FA-4F29DBCCD316}"/>
              </a:ext>
            </a:extLst>
          </p:cNvPr>
          <p:cNvCxnSpPr>
            <a:cxnSpLocks/>
          </p:cNvCxnSpPr>
          <p:nvPr/>
        </p:nvCxnSpPr>
        <p:spPr>
          <a:xfrm>
            <a:off x="-22009" y="2552778"/>
            <a:ext cx="12192000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38CED0B-31D8-45F2-9B70-3EC9BF5469D8}"/>
              </a:ext>
            </a:extLst>
          </p:cNvPr>
          <p:cNvCxnSpPr>
            <a:cxnSpLocks/>
          </p:cNvCxnSpPr>
          <p:nvPr/>
        </p:nvCxnSpPr>
        <p:spPr>
          <a:xfrm flipV="1">
            <a:off x="3664332" y="10518"/>
            <a:ext cx="23063" cy="687705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ame 17">
            <a:extLst>
              <a:ext uri="{FF2B5EF4-FFF2-40B4-BE49-F238E27FC236}">
                <a16:creationId xmlns:a16="http://schemas.microsoft.com/office/drawing/2014/main" id="{E9311B59-EE0B-4603-8646-DD2411FC220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32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18">
            <a:extLst>
              <a:ext uri="{FF2B5EF4-FFF2-40B4-BE49-F238E27FC236}">
                <a16:creationId xmlns:a16="http://schemas.microsoft.com/office/drawing/2014/main" id="{C7395639-CD24-464C-A67D-B23A170BED4D}"/>
              </a:ext>
            </a:extLst>
          </p:cNvPr>
          <p:cNvSpPr/>
          <p:nvPr/>
        </p:nvSpPr>
        <p:spPr>
          <a:xfrm>
            <a:off x="8014243" y="2032835"/>
            <a:ext cx="3720557" cy="1662025"/>
          </a:xfrm>
          <a:prstGeom prst="wedgeRoundRectCallout">
            <a:avLst>
              <a:gd name="adj1" fmla="val -70431"/>
              <a:gd name="adj2" fmla="val 16410"/>
              <a:gd name="adj3" fmla="val 16667"/>
            </a:avLst>
          </a:prstGeom>
          <a:gradFill>
            <a:gsLst>
              <a:gs pos="0">
                <a:srgbClr val="FF0000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ছেলেরা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আগে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ধুতি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পরতেন</a:t>
            </a:r>
            <a:r>
              <a:rPr kumimoji="0" lang="bn-BD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endParaRPr kumimoji="0" lang="bn-IN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570E41D-4BF0-45D6-83D5-FC71F44F1F2C}"/>
              </a:ext>
            </a:extLst>
          </p:cNvPr>
          <p:cNvSpPr/>
          <p:nvPr/>
        </p:nvSpPr>
        <p:spPr>
          <a:xfrm>
            <a:off x="1227221" y="4794297"/>
            <a:ext cx="3465095" cy="147587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ছেলেরা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আগে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ধুতি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পরতেন</a:t>
            </a: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endParaRPr kumimoji="0" lang="bn-IN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Rounded Rectangular Callout 18">
            <a:extLst>
              <a:ext uri="{FF2B5EF4-FFF2-40B4-BE49-F238E27FC236}">
                <a16:creationId xmlns:a16="http://schemas.microsoft.com/office/drawing/2014/main" id="{93FB89A6-9077-4211-8340-685C2CFA6B00}"/>
              </a:ext>
            </a:extLst>
          </p:cNvPr>
          <p:cNvSpPr/>
          <p:nvPr/>
        </p:nvSpPr>
        <p:spPr>
          <a:xfrm>
            <a:off x="4692316" y="2320671"/>
            <a:ext cx="3263961" cy="1662025"/>
          </a:xfrm>
          <a:prstGeom prst="wedgeRoundRectCallout">
            <a:avLst>
              <a:gd name="adj1" fmla="val 61077"/>
              <a:gd name="adj2" fmla="val -21233"/>
              <a:gd name="adj3" fmla="val 16667"/>
            </a:avLst>
          </a:prstGeom>
          <a:gradFill>
            <a:gsLst>
              <a:gs pos="0">
                <a:srgbClr val="FF0000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বর্তমানে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ছেলেরা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লুঙ্গি, শার্ট ও গেঞ্জি পরেন।</a:t>
            </a:r>
            <a:endParaRPr kumimoji="0" lang="bn-IN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740675-862B-4445-8D56-919509B7A47C}"/>
              </a:ext>
            </a:extLst>
          </p:cNvPr>
          <p:cNvSpPr/>
          <p:nvPr/>
        </p:nvSpPr>
        <p:spPr>
          <a:xfrm>
            <a:off x="8324433" y="597252"/>
            <a:ext cx="1749705" cy="3951712"/>
          </a:xfrm>
          <a:prstGeom prst="round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D41D436-0823-4210-AB35-AD34E5303E5B}"/>
              </a:ext>
            </a:extLst>
          </p:cNvPr>
          <p:cNvSpPr/>
          <p:nvPr/>
        </p:nvSpPr>
        <p:spPr>
          <a:xfrm>
            <a:off x="5221148" y="597252"/>
            <a:ext cx="1749705" cy="3951712"/>
          </a:xfrm>
          <a:prstGeom prst="round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9644270-09DD-4213-BE94-E925ED405A32}"/>
              </a:ext>
            </a:extLst>
          </p:cNvPr>
          <p:cNvSpPr/>
          <p:nvPr/>
        </p:nvSpPr>
        <p:spPr>
          <a:xfrm>
            <a:off x="6962274" y="4794297"/>
            <a:ext cx="4684294" cy="147587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বর্তমানে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ছেলেরা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লুঙ্গি, শার্ট ও গেঞ্জি পরেন।</a:t>
            </a:r>
            <a:endParaRPr kumimoji="0" lang="bn-IN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ED40B617-085E-432C-821C-F5CFBC1B8EF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782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5.55112E-17 L -0.25 5.55112E-17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  <p:bldP spid="6" grpId="1" animBg="1"/>
      <p:bldP spid="7" grpId="0" animBg="1"/>
      <p:bldP spid="9" grpId="0" animBg="1"/>
      <p:bldP spid="9" grpId="1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contrast="8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569" y="-1300825"/>
            <a:ext cx="7086863" cy="8168273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RelaxedModerately" fov="2100000">
              <a:rot lat="18088486" lon="20434466" rev="1004379"/>
            </a:camera>
            <a:lightRig rig="threePt" dir="t">
              <a:rot lat="0" lon="0" rev="0"/>
            </a:lightRig>
          </a:scene3d>
          <a:sp3d extrusionH="38100" prstMaterial="clear">
            <a:bevelT w="254000" h="50800" prst="artDeco"/>
            <a:bevelB prst="softRound"/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349" y="535245"/>
            <a:ext cx="4561838" cy="5787510"/>
          </a:xfrm>
          <a:prstGeom prst="rect">
            <a:avLst/>
          </a:prstGeom>
        </p:spPr>
      </p:pic>
      <p:sp>
        <p:nvSpPr>
          <p:cNvPr id="14" name="Freeform 13"/>
          <p:cNvSpPr/>
          <p:nvPr/>
        </p:nvSpPr>
        <p:spPr>
          <a:xfrm>
            <a:off x="4074844" y="1070714"/>
            <a:ext cx="867607" cy="803056"/>
          </a:xfrm>
          <a:custGeom>
            <a:avLst/>
            <a:gdLst>
              <a:gd name="connsiteX0" fmla="*/ 266860 w 969329"/>
              <a:gd name="connsiteY0" fmla="*/ 52 h 938265"/>
              <a:gd name="connsiteX1" fmla="*/ 257335 w 969329"/>
              <a:gd name="connsiteY1" fmla="*/ 11958 h 938265"/>
              <a:gd name="connsiteX2" fmla="*/ 254954 w 969329"/>
              <a:gd name="connsiteY2" fmla="*/ 19102 h 938265"/>
              <a:gd name="connsiteX3" fmla="*/ 238285 w 969329"/>
              <a:gd name="connsiteY3" fmla="*/ 35771 h 938265"/>
              <a:gd name="connsiteX4" fmla="*/ 233522 w 969329"/>
              <a:gd name="connsiteY4" fmla="*/ 42915 h 938265"/>
              <a:gd name="connsiteX5" fmla="*/ 231141 w 969329"/>
              <a:gd name="connsiteY5" fmla="*/ 50058 h 938265"/>
              <a:gd name="connsiteX6" fmla="*/ 209710 w 969329"/>
              <a:gd name="connsiteY6" fmla="*/ 57202 h 938265"/>
              <a:gd name="connsiteX7" fmla="*/ 200185 w 969329"/>
              <a:gd name="connsiteY7" fmla="*/ 61965 h 938265"/>
              <a:gd name="connsiteX8" fmla="*/ 169229 w 969329"/>
              <a:gd name="connsiteY8" fmla="*/ 71490 h 938265"/>
              <a:gd name="connsiteX9" fmla="*/ 166847 w 969329"/>
              <a:gd name="connsiteY9" fmla="*/ 78633 h 938265"/>
              <a:gd name="connsiteX10" fmla="*/ 162085 w 969329"/>
              <a:gd name="connsiteY10" fmla="*/ 85777 h 938265"/>
              <a:gd name="connsiteX11" fmla="*/ 159704 w 969329"/>
              <a:gd name="connsiteY11" fmla="*/ 102446 h 938265"/>
              <a:gd name="connsiteX12" fmla="*/ 157322 w 969329"/>
              <a:gd name="connsiteY12" fmla="*/ 116733 h 938265"/>
              <a:gd name="connsiteX13" fmla="*/ 152560 w 969329"/>
              <a:gd name="connsiteY13" fmla="*/ 131021 h 938265"/>
              <a:gd name="connsiteX14" fmla="*/ 147797 w 969329"/>
              <a:gd name="connsiteY14" fmla="*/ 138165 h 938265"/>
              <a:gd name="connsiteX15" fmla="*/ 140654 w 969329"/>
              <a:gd name="connsiteY15" fmla="*/ 140546 h 938265"/>
              <a:gd name="connsiteX16" fmla="*/ 131129 w 969329"/>
              <a:gd name="connsiteY16" fmla="*/ 157215 h 938265"/>
              <a:gd name="connsiteX17" fmla="*/ 121604 w 969329"/>
              <a:gd name="connsiteY17" fmla="*/ 171502 h 938265"/>
              <a:gd name="connsiteX18" fmla="*/ 119222 w 969329"/>
              <a:gd name="connsiteY18" fmla="*/ 178646 h 938265"/>
              <a:gd name="connsiteX19" fmla="*/ 116841 w 969329"/>
              <a:gd name="connsiteY19" fmla="*/ 188171 h 938265"/>
              <a:gd name="connsiteX20" fmla="*/ 107316 w 969329"/>
              <a:gd name="connsiteY20" fmla="*/ 202458 h 938265"/>
              <a:gd name="connsiteX21" fmla="*/ 102554 w 969329"/>
              <a:gd name="connsiteY21" fmla="*/ 209602 h 938265"/>
              <a:gd name="connsiteX22" fmla="*/ 90647 w 969329"/>
              <a:gd name="connsiteY22" fmla="*/ 221508 h 938265"/>
              <a:gd name="connsiteX23" fmla="*/ 81122 w 969329"/>
              <a:gd name="connsiteY23" fmla="*/ 223890 h 938265"/>
              <a:gd name="connsiteX24" fmla="*/ 52547 w 969329"/>
              <a:gd name="connsiteY24" fmla="*/ 228652 h 938265"/>
              <a:gd name="connsiteX25" fmla="*/ 43022 w 969329"/>
              <a:gd name="connsiteY25" fmla="*/ 226271 h 938265"/>
              <a:gd name="connsiteX26" fmla="*/ 35879 w 969329"/>
              <a:gd name="connsiteY26" fmla="*/ 223890 h 938265"/>
              <a:gd name="connsiteX27" fmla="*/ 23972 w 969329"/>
              <a:gd name="connsiteY27" fmla="*/ 228652 h 938265"/>
              <a:gd name="connsiteX28" fmla="*/ 14447 w 969329"/>
              <a:gd name="connsiteY28" fmla="*/ 242940 h 938265"/>
              <a:gd name="connsiteX29" fmla="*/ 12066 w 969329"/>
              <a:gd name="connsiteY29" fmla="*/ 254846 h 938265"/>
              <a:gd name="connsiteX30" fmla="*/ 7304 w 969329"/>
              <a:gd name="connsiteY30" fmla="*/ 269133 h 938265"/>
              <a:gd name="connsiteX31" fmla="*/ 2541 w 969329"/>
              <a:gd name="connsiteY31" fmla="*/ 288183 h 938265"/>
              <a:gd name="connsiteX32" fmla="*/ 4922 w 969329"/>
              <a:gd name="connsiteY32" fmla="*/ 352477 h 938265"/>
              <a:gd name="connsiteX33" fmla="*/ 12066 w 969329"/>
              <a:gd name="connsiteY33" fmla="*/ 357240 h 938265"/>
              <a:gd name="connsiteX34" fmla="*/ 19210 w 969329"/>
              <a:gd name="connsiteY34" fmla="*/ 359621 h 938265"/>
              <a:gd name="connsiteX35" fmla="*/ 35879 w 969329"/>
              <a:gd name="connsiteY35" fmla="*/ 366765 h 938265"/>
              <a:gd name="connsiteX36" fmla="*/ 35879 w 969329"/>
              <a:gd name="connsiteY36" fmla="*/ 435821 h 938265"/>
              <a:gd name="connsiteX37" fmla="*/ 45404 w 969329"/>
              <a:gd name="connsiteY37" fmla="*/ 452490 h 938265"/>
              <a:gd name="connsiteX38" fmla="*/ 50166 w 969329"/>
              <a:gd name="connsiteY38" fmla="*/ 459633 h 938265"/>
              <a:gd name="connsiteX39" fmla="*/ 54929 w 969329"/>
              <a:gd name="connsiteY39" fmla="*/ 473921 h 938265"/>
              <a:gd name="connsiteX40" fmla="*/ 59691 w 969329"/>
              <a:gd name="connsiteY40" fmla="*/ 490590 h 938265"/>
              <a:gd name="connsiteX41" fmla="*/ 64454 w 969329"/>
              <a:gd name="connsiteY41" fmla="*/ 497733 h 938265"/>
              <a:gd name="connsiteX42" fmla="*/ 76360 w 969329"/>
              <a:gd name="connsiteY42" fmla="*/ 514402 h 938265"/>
              <a:gd name="connsiteX43" fmla="*/ 78741 w 969329"/>
              <a:gd name="connsiteY43" fmla="*/ 521546 h 938265"/>
              <a:gd name="connsiteX44" fmla="*/ 93029 w 969329"/>
              <a:gd name="connsiteY44" fmla="*/ 526308 h 938265"/>
              <a:gd name="connsiteX45" fmla="*/ 100172 w 969329"/>
              <a:gd name="connsiteY45" fmla="*/ 528690 h 938265"/>
              <a:gd name="connsiteX46" fmla="*/ 116841 w 969329"/>
              <a:gd name="connsiteY46" fmla="*/ 533452 h 938265"/>
              <a:gd name="connsiteX47" fmla="*/ 123985 w 969329"/>
              <a:gd name="connsiteY47" fmla="*/ 538215 h 938265"/>
              <a:gd name="connsiteX48" fmla="*/ 131129 w 969329"/>
              <a:gd name="connsiteY48" fmla="*/ 562027 h 938265"/>
              <a:gd name="connsiteX49" fmla="*/ 135891 w 969329"/>
              <a:gd name="connsiteY49" fmla="*/ 576315 h 938265"/>
              <a:gd name="connsiteX50" fmla="*/ 143035 w 969329"/>
              <a:gd name="connsiteY50" fmla="*/ 581077 h 938265"/>
              <a:gd name="connsiteX51" fmla="*/ 147797 w 969329"/>
              <a:gd name="connsiteY51" fmla="*/ 588221 h 938265"/>
              <a:gd name="connsiteX52" fmla="*/ 164466 w 969329"/>
              <a:gd name="connsiteY52" fmla="*/ 597746 h 938265"/>
              <a:gd name="connsiteX53" fmla="*/ 166847 w 969329"/>
              <a:gd name="connsiteY53" fmla="*/ 604890 h 938265"/>
              <a:gd name="connsiteX54" fmla="*/ 173991 w 969329"/>
              <a:gd name="connsiteY54" fmla="*/ 607271 h 938265"/>
              <a:gd name="connsiteX55" fmla="*/ 183516 w 969329"/>
              <a:gd name="connsiteY55" fmla="*/ 612033 h 938265"/>
              <a:gd name="connsiteX56" fmla="*/ 197804 w 969329"/>
              <a:gd name="connsiteY56" fmla="*/ 614415 h 938265"/>
              <a:gd name="connsiteX57" fmla="*/ 209710 w 969329"/>
              <a:gd name="connsiteY57" fmla="*/ 616796 h 938265"/>
              <a:gd name="connsiteX58" fmla="*/ 221616 w 969329"/>
              <a:gd name="connsiteY58" fmla="*/ 621558 h 938265"/>
              <a:gd name="connsiteX59" fmla="*/ 238285 w 969329"/>
              <a:gd name="connsiteY59" fmla="*/ 619177 h 938265"/>
              <a:gd name="connsiteX60" fmla="*/ 257335 w 969329"/>
              <a:gd name="connsiteY60" fmla="*/ 623940 h 938265"/>
              <a:gd name="connsiteX61" fmla="*/ 266860 w 969329"/>
              <a:gd name="connsiteY61" fmla="*/ 626321 h 938265"/>
              <a:gd name="connsiteX62" fmla="*/ 281147 w 969329"/>
              <a:gd name="connsiteY62" fmla="*/ 631083 h 938265"/>
              <a:gd name="connsiteX63" fmla="*/ 288291 w 969329"/>
              <a:gd name="connsiteY63" fmla="*/ 633465 h 938265"/>
              <a:gd name="connsiteX64" fmla="*/ 302579 w 969329"/>
              <a:gd name="connsiteY64" fmla="*/ 645371 h 938265"/>
              <a:gd name="connsiteX65" fmla="*/ 326391 w 969329"/>
              <a:gd name="connsiteY65" fmla="*/ 652515 h 938265"/>
              <a:gd name="connsiteX66" fmla="*/ 354966 w 969329"/>
              <a:gd name="connsiteY66" fmla="*/ 650133 h 938265"/>
              <a:gd name="connsiteX67" fmla="*/ 359729 w 969329"/>
              <a:gd name="connsiteY67" fmla="*/ 642990 h 938265"/>
              <a:gd name="connsiteX68" fmla="*/ 362110 w 969329"/>
              <a:gd name="connsiteY68" fmla="*/ 635846 h 938265"/>
              <a:gd name="connsiteX69" fmla="*/ 366872 w 969329"/>
              <a:gd name="connsiteY69" fmla="*/ 628702 h 938265"/>
              <a:gd name="connsiteX70" fmla="*/ 371635 w 969329"/>
              <a:gd name="connsiteY70" fmla="*/ 619177 h 938265"/>
              <a:gd name="connsiteX71" fmla="*/ 404972 w 969329"/>
              <a:gd name="connsiteY71" fmla="*/ 616796 h 938265"/>
              <a:gd name="connsiteX72" fmla="*/ 409735 w 969329"/>
              <a:gd name="connsiteY72" fmla="*/ 609652 h 938265"/>
              <a:gd name="connsiteX73" fmla="*/ 414497 w 969329"/>
              <a:gd name="connsiteY73" fmla="*/ 600127 h 938265"/>
              <a:gd name="connsiteX74" fmla="*/ 421641 w 969329"/>
              <a:gd name="connsiteY74" fmla="*/ 597746 h 938265"/>
              <a:gd name="connsiteX75" fmla="*/ 428785 w 969329"/>
              <a:gd name="connsiteY75" fmla="*/ 602508 h 938265"/>
              <a:gd name="connsiteX76" fmla="*/ 438310 w 969329"/>
              <a:gd name="connsiteY76" fmla="*/ 607271 h 938265"/>
              <a:gd name="connsiteX77" fmla="*/ 447835 w 969329"/>
              <a:gd name="connsiteY77" fmla="*/ 628702 h 938265"/>
              <a:gd name="connsiteX78" fmla="*/ 450216 w 969329"/>
              <a:gd name="connsiteY78" fmla="*/ 635846 h 938265"/>
              <a:gd name="connsiteX79" fmla="*/ 452597 w 969329"/>
              <a:gd name="connsiteY79" fmla="*/ 642990 h 938265"/>
              <a:gd name="connsiteX80" fmla="*/ 464504 w 969329"/>
              <a:gd name="connsiteY80" fmla="*/ 659658 h 938265"/>
              <a:gd name="connsiteX81" fmla="*/ 464504 w 969329"/>
              <a:gd name="connsiteY81" fmla="*/ 695377 h 938265"/>
              <a:gd name="connsiteX82" fmla="*/ 462122 w 969329"/>
              <a:gd name="connsiteY82" fmla="*/ 702521 h 938265"/>
              <a:gd name="connsiteX83" fmla="*/ 454979 w 969329"/>
              <a:gd name="connsiteY83" fmla="*/ 707283 h 938265"/>
              <a:gd name="connsiteX84" fmla="*/ 443072 w 969329"/>
              <a:gd name="connsiteY84" fmla="*/ 728715 h 938265"/>
              <a:gd name="connsiteX85" fmla="*/ 447835 w 969329"/>
              <a:gd name="connsiteY85" fmla="*/ 738240 h 938265"/>
              <a:gd name="connsiteX86" fmla="*/ 459741 w 969329"/>
              <a:gd name="connsiteY86" fmla="*/ 740621 h 938265"/>
              <a:gd name="connsiteX87" fmla="*/ 466885 w 969329"/>
              <a:gd name="connsiteY87" fmla="*/ 745383 h 938265"/>
              <a:gd name="connsiteX88" fmla="*/ 474029 w 969329"/>
              <a:gd name="connsiteY88" fmla="*/ 759671 h 938265"/>
              <a:gd name="connsiteX89" fmla="*/ 488316 w 969329"/>
              <a:gd name="connsiteY89" fmla="*/ 762052 h 938265"/>
              <a:gd name="connsiteX90" fmla="*/ 497841 w 969329"/>
              <a:gd name="connsiteY90" fmla="*/ 766815 h 938265"/>
              <a:gd name="connsiteX91" fmla="*/ 500222 w 969329"/>
              <a:gd name="connsiteY91" fmla="*/ 781102 h 938265"/>
              <a:gd name="connsiteX92" fmla="*/ 502604 w 969329"/>
              <a:gd name="connsiteY92" fmla="*/ 790627 h 938265"/>
              <a:gd name="connsiteX93" fmla="*/ 512129 w 969329"/>
              <a:gd name="connsiteY93" fmla="*/ 812058 h 938265"/>
              <a:gd name="connsiteX94" fmla="*/ 526416 w 969329"/>
              <a:gd name="connsiteY94" fmla="*/ 819202 h 938265"/>
              <a:gd name="connsiteX95" fmla="*/ 538322 w 969329"/>
              <a:gd name="connsiteY95" fmla="*/ 814440 h 938265"/>
              <a:gd name="connsiteX96" fmla="*/ 590710 w 969329"/>
              <a:gd name="connsiteY96" fmla="*/ 819202 h 938265"/>
              <a:gd name="connsiteX97" fmla="*/ 597854 w 969329"/>
              <a:gd name="connsiteY97" fmla="*/ 823965 h 938265"/>
              <a:gd name="connsiteX98" fmla="*/ 607379 w 969329"/>
              <a:gd name="connsiteY98" fmla="*/ 838252 h 938265"/>
              <a:gd name="connsiteX99" fmla="*/ 621666 w 969329"/>
              <a:gd name="connsiteY99" fmla="*/ 843015 h 938265"/>
              <a:gd name="connsiteX100" fmla="*/ 635954 w 969329"/>
              <a:gd name="connsiteY100" fmla="*/ 852540 h 938265"/>
              <a:gd name="connsiteX101" fmla="*/ 638335 w 969329"/>
              <a:gd name="connsiteY101" fmla="*/ 859683 h 938265"/>
              <a:gd name="connsiteX102" fmla="*/ 645479 w 969329"/>
              <a:gd name="connsiteY102" fmla="*/ 862065 h 938265"/>
              <a:gd name="connsiteX103" fmla="*/ 655004 w 969329"/>
              <a:gd name="connsiteY103" fmla="*/ 866827 h 938265"/>
              <a:gd name="connsiteX104" fmla="*/ 659766 w 969329"/>
              <a:gd name="connsiteY104" fmla="*/ 876352 h 938265"/>
              <a:gd name="connsiteX105" fmla="*/ 674054 w 969329"/>
              <a:gd name="connsiteY105" fmla="*/ 881115 h 938265"/>
              <a:gd name="connsiteX106" fmla="*/ 681197 w 969329"/>
              <a:gd name="connsiteY106" fmla="*/ 885877 h 938265"/>
              <a:gd name="connsiteX107" fmla="*/ 688341 w 969329"/>
              <a:gd name="connsiteY107" fmla="*/ 888258 h 938265"/>
              <a:gd name="connsiteX108" fmla="*/ 755016 w 969329"/>
              <a:gd name="connsiteY108" fmla="*/ 890640 h 938265"/>
              <a:gd name="connsiteX109" fmla="*/ 781210 w 969329"/>
              <a:gd name="connsiteY109" fmla="*/ 900165 h 938265"/>
              <a:gd name="connsiteX110" fmla="*/ 793116 w 969329"/>
              <a:gd name="connsiteY110" fmla="*/ 902546 h 938265"/>
              <a:gd name="connsiteX111" fmla="*/ 807404 w 969329"/>
              <a:gd name="connsiteY111" fmla="*/ 907308 h 938265"/>
              <a:gd name="connsiteX112" fmla="*/ 814547 w 969329"/>
              <a:gd name="connsiteY112" fmla="*/ 912071 h 938265"/>
              <a:gd name="connsiteX113" fmla="*/ 819310 w 969329"/>
              <a:gd name="connsiteY113" fmla="*/ 919215 h 938265"/>
              <a:gd name="connsiteX114" fmla="*/ 828835 w 969329"/>
              <a:gd name="connsiteY114" fmla="*/ 921596 h 938265"/>
              <a:gd name="connsiteX115" fmla="*/ 852647 w 969329"/>
              <a:gd name="connsiteY115" fmla="*/ 923977 h 938265"/>
              <a:gd name="connsiteX116" fmla="*/ 874079 w 969329"/>
              <a:gd name="connsiteY116" fmla="*/ 928740 h 938265"/>
              <a:gd name="connsiteX117" fmla="*/ 881222 w 969329"/>
              <a:gd name="connsiteY117" fmla="*/ 933502 h 938265"/>
              <a:gd name="connsiteX118" fmla="*/ 900272 w 969329"/>
              <a:gd name="connsiteY118" fmla="*/ 938265 h 938265"/>
              <a:gd name="connsiteX119" fmla="*/ 966947 w 969329"/>
              <a:gd name="connsiteY119" fmla="*/ 935883 h 938265"/>
              <a:gd name="connsiteX120" fmla="*/ 969329 w 969329"/>
              <a:gd name="connsiteY120" fmla="*/ 928740 h 938265"/>
              <a:gd name="connsiteX121" fmla="*/ 959804 w 969329"/>
              <a:gd name="connsiteY121" fmla="*/ 916833 h 938265"/>
              <a:gd name="connsiteX122" fmla="*/ 957422 w 969329"/>
              <a:gd name="connsiteY122" fmla="*/ 909690 h 938265"/>
              <a:gd name="connsiteX123" fmla="*/ 950279 w 969329"/>
              <a:gd name="connsiteY123" fmla="*/ 904927 h 938265"/>
              <a:gd name="connsiteX124" fmla="*/ 945516 w 969329"/>
              <a:gd name="connsiteY124" fmla="*/ 890640 h 938265"/>
              <a:gd name="connsiteX125" fmla="*/ 943135 w 969329"/>
              <a:gd name="connsiteY125" fmla="*/ 883496 h 938265"/>
              <a:gd name="connsiteX126" fmla="*/ 935991 w 969329"/>
              <a:gd name="connsiteY126" fmla="*/ 878733 h 938265"/>
              <a:gd name="connsiteX127" fmla="*/ 928847 w 969329"/>
              <a:gd name="connsiteY127" fmla="*/ 864446 h 938265"/>
              <a:gd name="connsiteX128" fmla="*/ 926466 w 969329"/>
              <a:gd name="connsiteY128" fmla="*/ 838252 h 938265"/>
              <a:gd name="connsiteX129" fmla="*/ 897891 w 969329"/>
              <a:gd name="connsiteY129" fmla="*/ 833490 h 938265"/>
              <a:gd name="connsiteX130" fmla="*/ 881222 w 969329"/>
              <a:gd name="connsiteY130" fmla="*/ 828727 h 938265"/>
              <a:gd name="connsiteX131" fmla="*/ 876460 w 969329"/>
              <a:gd name="connsiteY131" fmla="*/ 821583 h 938265"/>
              <a:gd name="connsiteX132" fmla="*/ 866935 w 969329"/>
              <a:gd name="connsiteY132" fmla="*/ 812058 h 938265"/>
              <a:gd name="connsiteX133" fmla="*/ 869316 w 969329"/>
              <a:gd name="connsiteY133" fmla="*/ 793008 h 938265"/>
              <a:gd name="connsiteX134" fmla="*/ 876460 w 969329"/>
              <a:gd name="connsiteY134" fmla="*/ 785865 h 938265"/>
              <a:gd name="connsiteX135" fmla="*/ 864554 w 969329"/>
              <a:gd name="connsiteY135" fmla="*/ 773958 h 938265"/>
              <a:gd name="connsiteX136" fmla="*/ 850266 w 969329"/>
              <a:gd name="connsiteY136" fmla="*/ 769196 h 938265"/>
              <a:gd name="connsiteX137" fmla="*/ 843122 w 969329"/>
              <a:gd name="connsiteY137" fmla="*/ 766815 h 938265"/>
              <a:gd name="connsiteX138" fmla="*/ 826454 w 969329"/>
              <a:gd name="connsiteY138" fmla="*/ 764433 h 938265"/>
              <a:gd name="connsiteX139" fmla="*/ 805022 w 969329"/>
              <a:gd name="connsiteY139" fmla="*/ 754908 h 938265"/>
              <a:gd name="connsiteX140" fmla="*/ 797879 w 969329"/>
              <a:gd name="connsiteY140" fmla="*/ 740621 h 938265"/>
              <a:gd name="connsiteX141" fmla="*/ 793116 w 969329"/>
              <a:gd name="connsiteY141" fmla="*/ 704902 h 938265"/>
              <a:gd name="connsiteX142" fmla="*/ 778829 w 969329"/>
              <a:gd name="connsiteY142" fmla="*/ 700140 h 938265"/>
              <a:gd name="connsiteX143" fmla="*/ 774066 w 969329"/>
              <a:gd name="connsiteY143" fmla="*/ 692996 h 938265"/>
              <a:gd name="connsiteX144" fmla="*/ 762160 w 969329"/>
              <a:gd name="connsiteY144" fmla="*/ 683471 h 938265"/>
              <a:gd name="connsiteX145" fmla="*/ 759779 w 969329"/>
              <a:gd name="connsiteY145" fmla="*/ 676327 h 938265"/>
              <a:gd name="connsiteX146" fmla="*/ 755016 w 969329"/>
              <a:gd name="connsiteY146" fmla="*/ 652515 h 938265"/>
              <a:gd name="connsiteX147" fmla="*/ 752635 w 969329"/>
              <a:gd name="connsiteY147" fmla="*/ 645371 h 938265"/>
              <a:gd name="connsiteX148" fmla="*/ 747872 w 969329"/>
              <a:gd name="connsiteY148" fmla="*/ 628702 h 938265"/>
              <a:gd name="connsiteX149" fmla="*/ 745491 w 969329"/>
              <a:gd name="connsiteY149" fmla="*/ 592983 h 938265"/>
              <a:gd name="connsiteX150" fmla="*/ 743110 w 969329"/>
              <a:gd name="connsiteY150" fmla="*/ 585840 h 938265"/>
              <a:gd name="connsiteX151" fmla="*/ 740729 w 969329"/>
              <a:gd name="connsiteY151" fmla="*/ 576315 h 938265"/>
              <a:gd name="connsiteX152" fmla="*/ 738347 w 969329"/>
              <a:gd name="connsiteY152" fmla="*/ 569171 h 938265"/>
              <a:gd name="connsiteX153" fmla="*/ 724060 w 969329"/>
              <a:gd name="connsiteY153" fmla="*/ 562027 h 938265"/>
              <a:gd name="connsiteX154" fmla="*/ 714535 w 969329"/>
              <a:gd name="connsiteY154" fmla="*/ 557265 h 938265"/>
              <a:gd name="connsiteX155" fmla="*/ 700247 w 969329"/>
              <a:gd name="connsiteY155" fmla="*/ 552502 h 938265"/>
              <a:gd name="connsiteX156" fmla="*/ 693104 w 969329"/>
              <a:gd name="connsiteY156" fmla="*/ 547740 h 938265"/>
              <a:gd name="connsiteX157" fmla="*/ 676435 w 969329"/>
              <a:gd name="connsiteY157" fmla="*/ 542977 h 938265"/>
              <a:gd name="connsiteX158" fmla="*/ 662147 w 969329"/>
              <a:gd name="connsiteY158" fmla="*/ 533452 h 938265"/>
              <a:gd name="connsiteX159" fmla="*/ 647860 w 969329"/>
              <a:gd name="connsiteY159" fmla="*/ 528690 h 938265"/>
              <a:gd name="connsiteX160" fmla="*/ 640716 w 969329"/>
              <a:gd name="connsiteY160" fmla="*/ 523927 h 938265"/>
              <a:gd name="connsiteX161" fmla="*/ 631191 w 969329"/>
              <a:gd name="connsiteY161" fmla="*/ 509640 h 938265"/>
              <a:gd name="connsiteX162" fmla="*/ 626429 w 969329"/>
              <a:gd name="connsiteY162" fmla="*/ 495352 h 938265"/>
              <a:gd name="connsiteX163" fmla="*/ 619285 w 969329"/>
              <a:gd name="connsiteY163" fmla="*/ 466777 h 938265"/>
              <a:gd name="connsiteX164" fmla="*/ 604997 w 969329"/>
              <a:gd name="connsiteY164" fmla="*/ 457252 h 938265"/>
              <a:gd name="connsiteX165" fmla="*/ 597854 w 969329"/>
              <a:gd name="connsiteY165" fmla="*/ 452490 h 938265"/>
              <a:gd name="connsiteX166" fmla="*/ 593091 w 969329"/>
              <a:gd name="connsiteY166" fmla="*/ 438202 h 938265"/>
              <a:gd name="connsiteX167" fmla="*/ 588329 w 969329"/>
              <a:gd name="connsiteY167" fmla="*/ 431058 h 938265"/>
              <a:gd name="connsiteX168" fmla="*/ 585947 w 969329"/>
              <a:gd name="connsiteY168" fmla="*/ 423915 h 938265"/>
              <a:gd name="connsiteX169" fmla="*/ 578804 w 969329"/>
              <a:gd name="connsiteY169" fmla="*/ 419152 h 938265"/>
              <a:gd name="connsiteX170" fmla="*/ 569279 w 969329"/>
              <a:gd name="connsiteY170" fmla="*/ 397721 h 938265"/>
              <a:gd name="connsiteX171" fmla="*/ 564516 w 969329"/>
              <a:gd name="connsiteY171" fmla="*/ 381052 h 938265"/>
              <a:gd name="connsiteX172" fmla="*/ 557372 w 969329"/>
              <a:gd name="connsiteY172" fmla="*/ 376290 h 938265"/>
              <a:gd name="connsiteX173" fmla="*/ 545466 w 969329"/>
              <a:gd name="connsiteY173" fmla="*/ 362002 h 938265"/>
              <a:gd name="connsiteX174" fmla="*/ 531179 w 969329"/>
              <a:gd name="connsiteY174" fmla="*/ 357240 h 938265"/>
              <a:gd name="connsiteX175" fmla="*/ 526416 w 969329"/>
              <a:gd name="connsiteY175" fmla="*/ 347715 h 938265"/>
              <a:gd name="connsiteX176" fmla="*/ 524035 w 969329"/>
              <a:gd name="connsiteY176" fmla="*/ 340571 h 938265"/>
              <a:gd name="connsiteX177" fmla="*/ 516891 w 969329"/>
              <a:gd name="connsiteY177" fmla="*/ 335808 h 938265"/>
              <a:gd name="connsiteX178" fmla="*/ 507366 w 969329"/>
              <a:gd name="connsiteY178" fmla="*/ 321521 h 938265"/>
              <a:gd name="connsiteX179" fmla="*/ 493079 w 969329"/>
              <a:gd name="connsiteY179" fmla="*/ 316758 h 938265"/>
              <a:gd name="connsiteX180" fmla="*/ 488316 w 969329"/>
              <a:gd name="connsiteY180" fmla="*/ 307233 h 938265"/>
              <a:gd name="connsiteX181" fmla="*/ 481172 w 969329"/>
              <a:gd name="connsiteY181" fmla="*/ 300090 h 938265"/>
              <a:gd name="connsiteX182" fmla="*/ 476410 w 969329"/>
              <a:gd name="connsiteY182" fmla="*/ 285802 h 938265"/>
              <a:gd name="connsiteX183" fmla="*/ 474029 w 969329"/>
              <a:gd name="connsiteY183" fmla="*/ 278658 h 938265"/>
              <a:gd name="connsiteX184" fmla="*/ 471647 w 969329"/>
              <a:gd name="connsiteY184" fmla="*/ 250083 h 938265"/>
              <a:gd name="connsiteX185" fmla="*/ 466885 w 969329"/>
              <a:gd name="connsiteY185" fmla="*/ 228652 h 938265"/>
              <a:gd name="connsiteX186" fmla="*/ 462122 w 969329"/>
              <a:gd name="connsiteY186" fmla="*/ 221508 h 938265"/>
              <a:gd name="connsiteX187" fmla="*/ 457360 w 969329"/>
              <a:gd name="connsiteY187" fmla="*/ 207221 h 938265"/>
              <a:gd name="connsiteX188" fmla="*/ 454979 w 969329"/>
              <a:gd name="connsiteY188" fmla="*/ 200077 h 938265"/>
              <a:gd name="connsiteX189" fmla="*/ 450216 w 969329"/>
              <a:gd name="connsiteY189" fmla="*/ 190552 h 938265"/>
              <a:gd name="connsiteX190" fmla="*/ 445454 w 969329"/>
              <a:gd name="connsiteY190" fmla="*/ 183408 h 938265"/>
              <a:gd name="connsiteX191" fmla="*/ 438310 w 969329"/>
              <a:gd name="connsiteY191" fmla="*/ 181027 h 938265"/>
              <a:gd name="connsiteX192" fmla="*/ 431166 w 969329"/>
              <a:gd name="connsiteY192" fmla="*/ 176265 h 938265"/>
              <a:gd name="connsiteX193" fmla="*/ 414497 w 969329"/>
              <a:gd name="connsiteY193" fmla="*/ 169121 h 938265"/>
              <a:gd name="connsiteX194" fmla="*/ 409735 w 969329"/>
              <a:gd name="connsiteY194" fmla="*/ 161977 h 938265"/>
              <a:gd name="connsiteX195" fmla="*/ 402591 w 969329"/>
              <a:gd name="connsiteY195" fmla="*/ 159596 h 938265"/>
              <a:gd name="connsiteX196" fmla="*/ 390685 w 969329"/>
              <a:gd name="connsiteY196" fmla="*/ 147690 h 938265"/>
              <a:gd name="connsiteX197" fmla="*/ 388304 w 969329"/>
              <a:gd name="connsiteY197" fmla="*/ 140546 h 938265"/>
              <a:gd name="connsiteX198" fmla="*/ 383541 w 969329"/>
              <a:gd name="connsiteY198" fmla="*/ 128640 h 938265"/>
              <a:gd name="connsiteX199" fmla="*/ 381160 w 969329"/>
              <a:gd name="connsiteY199" fmla="*/ 90540 h 938265"/>
              <a:gd name="connsiteX200" fmla="*/ 321629 w 969329"/>
              <a:gd name="connsiteY200" fmla="*/ 92921 h 938265"/>
              <a:gd name="connsiteX201" fmla="*/ 314485 w 969329"/>
              <a:gd name="connsiteY201" fmla="*/ 88158 h 938265"/>
              <a:gd name="connsiteX202" fmla="*/ 302579 w 969329"/>
              <a:gd name="connsiteY202" fmla="*/ 76252 h 938265"/>
              <a:gd name="connsiteX203" fmla="*/ 290672 w 969329"/>
              <a:gd name="connsiteY203" fmla="*/ 66727 h 938265"/>
              <a:gd name="connsiteX204" fmla="*/ 276385 w 969329"/>
              <a:gd name="connsiteY204" fmla="*/ 57202 h 938265"/>
              <a:gd name="connsiteX205" fmla="*/ 269241 w 969329"/>
              <a:gd name="connsiteY205" fmla="*/ 42915 h 938265"/>
              <a:gd name="connsiteX206" fmla="*/ 262097 w 969329"/>
              <a:gd name="connsiteY206" fmla="*/ 40533 h 938265"/>
              <a:gd name="connsiteX207" fmla="*/ 264479 w 969329"/>
              <a:gd name="connsiteY207" fmla="*/ 11958 h 938265"/>
              <a:gd name="connsiteX208" fmla="*/ 257335 w 969329"/>
              <a:gd name="connsiteY208" fmla="*/ 7196 h 938265"/>
              <a:gd name="connsiteX209" fmla="*/ 259716 w 969329"/>
              <a:gd name="connsiteY209" fmla="*/ 16721 h 938265"/>
              <a:gd name="connsiteX210" fmla="*/ 266860 w 969329"/>
              <a:gd name="connsiteY210" fmla="*/ 52 h 938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969329" h="938265">
                <a:moveTo>
                  <a:pt x="266860" y="52"/>
                </a:moveTo>
                <a:cubicBezTo>
                  <a:pt x="266463" y="-742"/>
                  <a:pt x="260029" y="7648"/>
                  <a:pt x="257335" y="11958"/>
                </a:cubicBezTo>
                <a:cubicBezTo>
                  <a:pt x="256005" y="14087"/>
                  <a:pt x="256173" y="16908"/>
                  <a:pt x="254954" y="19102"/>
                </a:cubicBezTo>
                <a:cubicBezTo>
                  <a:pt x="246270" y="34734"/>
                  <a:pt x="249880" y="31907"/>
                  <a:pt x="238285" y="35771"/>
                </a:cubicBezTo>
                <a:cubicBezTo>
                  <a:pt x="236697" y="38152"/>
                  <a:pt x="234802" y="40355"/>
                  <a:pt x="233522" y="42915"/>
                </a:cubicBezTo>
                <a:cubicBezTo>
                  <a:pt x="232400" y="45160"/>
                  <a:pt x="233183" y="48599"/>
                  <a:pt x="231141" y="50058"/>
                </a:cubicBezTo>
                <a:cubicBezTo>
                  <a:pt x="225573" y="54035"/>
                  <a:pt x="216066" y="54024"/>
                  <a:pt x="209710" y="57202"/>
                </a:cubicBezTo>
                <a:cubicBezTo>
                  <a:pt x="206535" y="58790"/>
                  <a:pt x="203481" y="60647"/>
                  <a:pt x="200185" y="61965"/>
                </a:cubicBezTo>
                <a:cubicBezTo>
                  <a:pt x="191959" y="65255"/>
                  <a:pt x="177436" y="69145"/>
                  <a:pt x="169229" y="71490"/>
                </a:cubicBezTo>
                <a:cubicBezTo>
                  <a:pt x="168435" y="73871"/>
                  <a:pt x="167970" y="76388"/>
                  <a:pt x="166847" y="78633"/>
                </a:cubicBezTo>
                <a:cubicBezTo>
                  <a:pt x="165567" y="81193"/>
                  <a:pt x="162907" y="83036"/>
                  <a:pt x="162085" y="85777"/>
                </a:cubicBezTo>
                <a:cubicBezTo>
                  <a:pt x="160472" y="91153"/>
                  <a:pt x="160558" y="96899"/>
                  <a:pt x="159704" y="102446"/>
                </a:cubicBezTo>
                <a:cubicBezTo>
                  <a:pt x="158970" y="107218"/>
                  <a:pt x="158493" y="112049"/>
                  <a:pt x="157322" y="116733"/>
                </a:cubicBezTo>
                <a:cubicBezTo>
                  <a:pt x="156104" y="121603"/>
                  <a:pt x="155345" y="126844"/>
                  <a:pt x="152560" y="131021"/>
                </a:cubicBezTo>
                <a:cubicBezTo>
                  <a:pt x="150972" y="133402"/>
                  <a:pt x="150032" y="136377"/>
                  <a:pt x="147797" y="138165"/>
                </a:cubicBezTo>
                <a:cubicBezTo>
                  <a:pt x="145837" y="139733"/>
                  <a:pt x="143035" y="139752"/>
                  <a:pt x="140654" y="140546"/>
                </a:cubicBezTo>
                <a:cubicBezTo>
                  <a:pt x="117218" y="171792"/>
                  <a:pt x="144116" y="133838"/>
                  <a:pt x="131129" y="157215"/>
                </a:cubicBezTo>
                <a:cubicBezTo>
                  <a:pt x="128349" y="162218"/>
                  <a:pt x="123414" y="166072"/>
                  <a:pt x="121604" y="171502"/>
                </a:cubicBezTo>
                <a:cubicBezTo>
                  <a:pt x="120810" y="173883"/>
                  <a:pt x="119912" y="176232"/>
                  <a:pt x="119222" y="178646"/>
                </a:cubicBezTo>
                <a:cubicBezTo>
                  <a:pt x="118323" y="181793"/>
                  <a:pt x="118305" y="185244"/>
                  <a:pt x="116841" y="188171"/>
                </a:cubicBezTo>
                <a:cubicBezTo>
                  <a:pt x="114281" y="193290"/>
                  <a:pt x="110491" y="197696"/>
                  <a:pt x="107316" y="202458"/>
                </a:cubicBezTo>
                <a:lnTo>
                  <a:pt x="102554" y="209602"/>
                </a:lnTo>
                <a:cubicBezTo>
                  <a:pt x="98320" y="215953"/>
                  <a:pt x="98056" y="218333"/>
                  <a:pt x="90647" y="221508"/>
                </a:cubicBezTo>
                <a:cubicBezTo>
                  <a:pt x="87639" y="222797"/>
                  <a:pt x="84339" y="223287"/>
                  <a:pt x="81122" y="223890"/>
                </a:cubicBezTo>
                <a:cubicBezTo>
                  <a:pt x="71631" y="225670"/>
                  <a:pt x="62072" y="227065"/>
                  <a:pt x="52547" y="228652"/>
                </a:cubicBezTo>
                <a:cubicBezTo>
                  <a:pt x="49372" y="227858"/>
                  <a:pt x="46169" y="227170"/>
                  <a:pt x="43022" y="226271"/>
                </a:cubicBezTo>
                <a:cubicBezTo>
                  <a:pt x="40609" y="225582"/>
                  <a:pt x="38369" y="223579"/>
                  <a:pt x="35879" y="223890"/>
                </a:cubicBezTo>
                <a:cubicBezTo>
                  <a:pt x="31637" y="224420"/>
                  <a:pt x="27941" y="227065"/>
                  <a:pt x="23972" y="228652"/>
                </a:cubicBezTo>
                <a:cubicBezTo>
                  <a:pt x="20797" y="233415"/>
                  <a:pt x="15569" y="237327"/>
                  <a:pt x="14447" y="242940"/>
                </a:cubicBezTo>
                <a:cubicBezTo>
                  <a:pt x="13653" y="246909"/>
                  <a:pt x="13131" y="250941"/>
                  <a:pt x="12066" y="254846"/>
                </a:cubicBezTo>
                <a:cubicBezTo>
                  <a:pt x="10745" y="259689"/>
                  <a:pt x="8522" y="264263"/>
                  <a:pt x="7304" y="269133"/>
                </a:cubicBezTo>
                <a:lnTo>
                  <a:pt x="2541" y="288183"/>
                </a:lnTo>
                <a:cubicBezTo>
                  <a:pt x="209" y="313838"/>
                  <a:pt x="-2690" y="325072"/>
                  <a:pt x="4922" y="352477"/>
                </a:cubicBezTo>
                <a:cubicBezTo>
                  <a:pt x="5688" y="355235"/>
                  <a:pt x="9506" y="355960"/>
                  <a:pt x="12066" y="357240"/>
                </a:cubicBezTo>
                <a:cubicBezTo>
                  <a:pt x="14311" y="358363"/>
                  <a:pt x="16903" y="358632"/>
                  <a:pt x="19210" y="359621"/>
                </a:cubicBezTo>
                <a:cubicBezTo>
                  <a:pt x="39821" y="368453"/>
                  <a:pt x="19116" y="361176"/>
                  <a:pt x="35879" y="366765"/>
                </a:cubicBezTo>
                <a:cubicBezTo>
                  <a:pt x="45092" y="394404"/>
                  <a:pt x="35879" y="363968"/>
                  <a:pt x="35879" y="435821"/>
                </a:cubicBezTo>
                <a:cubicBezTo>
                  <a:pt x="35879" y="448572"/>
                  <a:pt x="36973" y="446869"/>
                  <a:pt x="45404" y="452490"/>
                </a:cubicBezTo>
                <a:cubicBezTo>
                  <a:pt x="46991" y="454871"/>
                  <a:pt x="49004" y="457018"/>
                  <a:pt x="50166" y="459633"/>
                </a:cubicBezTo>
                <a:cubicBezTo>
                  <a:pt x="52205" y="464221"/>
                  <a:pt x="53712" y="469051"/>
                  <a:pt x="54929" y="473921"/>
                </a:cubicBezTo>
                <a:cubicBezTo>
                  <a:pt x="55691" y="476971"/>
                  <a:pt x="57984" y="487175"/>
                  <a:pt x="59691" y="490590"/>
                </a:cubicBezTo>
                <a:cubicBezTo>
                  <a:pt x="60971" y="493150"/>
                  <a:pt x="62866" y="495352"/>
                  <a:pt x="64454" y="497733"/>
                </a:cubicBezTo>
                <a:cubicBezTo>
                  <a:pt x="70010" y="514402"/>
                  <a:pt x="64453" y="510434"/>
                  <a:pt x="76360" y="514402"/>
                </a:cubicBezTo>
                <a:cubicBezTo>
                  <a:pt x="77154" y="516783"/>
                  <a:pt x="76698" y="520087"/>
                  <a:pt x="78741" y="521546"/>
                </a:cubicBezTo>
                <a:cubicBezTo>
                  <a:pt x="82826" y="524464"/>
                  <a:pt x="88266" y="524720"/>
                  <a:pt x="93029" y="526308"/>
                </a:cubicBezTo>
                <a:cubicBezTo>
                  <a:pt x="95410" y="527102"/>
                  <a:pt x="97737" y="528081"/>
                  <a:pt x="100172" y="528690"/>
                </a:cubicBezTo>
                <a:cubicBezTo>
                  <a:pt x="112132" y="531680"/>
                  <a:pt x="106592" y="530036"/>
                  <a:pt x="116841" y="533452"/>
                </a:cubicBezTo>
                <a:cubicBezTo>
                  <a:pt x="119222" y="535040"/>
                  <a:pt x="122468" y="535788"/>
                  <a:pt x="123985" y="538215"/>
                </a:cubicBezTo>
                <a:cubicBezTo>
                  <a:pt x="127219" y="543389"/>
                  <a:pt x="129200" y="555597"/>
                  <a:pt x="131129" y="562027"/>
                </a:cubicBezTo>
                <a:cubicBezTo>
                  <a:pt x="132572" y="566835"/>
                  <a:pt x="131714" y="573531"/>
                  <a:pt x="135891" y="576315"/>
                </a:cubicBezTo>
                <a:lnTo>
                  <a:pt x="143035" y="581077"/>
                </a:lnTo>
                <a:cubicBezTo>
                  <a:pt x="144622" y="583458"/>
                  <a:pt x="145773" y="586197"/>
                  <a:pt x="147797" y="588221"/>
                </a:cubicBezTo>
                <a:cubicBezTo>
                  <a:pt x="151160" y="591584"/>
                  <a:pt x="160735" y="595880"/>
                  <a:pt x="164466" y="597746"/>
                </a:cubicBezTo>
                <a:cubicBezTo>
                  <a:pt x="165260" y="600127"/>
                  <a:pt x="165072" y="603115"/>
                  <a:pt x="166847" y="604890"/>
                </a:cubicBezTo>
                <a:cubicBezTo>
                  <a:pt x="168622" y="606665"/>
                  <a:pt x="171684" y="606282"/>
                  <a:pt x="173991" y="607271"/>
                </a:cubicBezTo>
                <a:cubicBezTo>
                  <a:pt x="177254" y="608669"/>
                  <a:pt x="180116" y="611013"/>
                  <a:pt x="183516" y="612033"/>
                </a:cubicBezTo>
                <a:cubicBezTo>
                  <a:pt x="188141" y="613420"/>
                  <a:pt x="193053" y="613551"/>
                  <a:pt x="197804" y="614415"/>
                </a:cubicBezTo>
                <a:cubicBezTo>
                  <a:pt x="201786" y="615139"/>
                  <a:pt x="205833" y="615633"/>
                  <a:pt x="209710" y="616796"/>
                </a:cubicBezTo>
                <a:cubicBezTo>
                  <a:pt x="213804" y="618024"/>
                  <a:pt x="217647" y="619971"/>
                  <a:pt x="221616" y="621558"/>
                </a:cubicBezTo>
                <a:cubicBezTo>
                  <a:pt x="227172" y="620764"/>
                  <a:pt x="232672" y="619177"/>
                  <a:pt x="238285" y="619177"/>
                </a:cubicBezTo>
                <a:cubicBezTo>
                  <a:pt x="245552" y="619177"/>
                  <a:pt x="250755" y="622060"/>
                  <a:pt x="257335" y="623940"/>
                </a:cubicBezTo>
                <a:cubicBezTo>
                  <a:pt x="260482" y="624839"/>
                  <a:pt x="263725" y="625381"/>
                  <a:pt x="266860" y="626321"/>
                </a:cubicBezTo>
                <a:cubicBezTo>
                  <a:pt x="271668" y="627763"/>
                  <a:pt x="276385" y="629496"/>
                  <a:pt x="281147" y="631083"/>
                </a:cubicBezTo>
                <a:lnTo>
                  <a:pt x="288291" y="633465"/>
                </a:lnTo>
                <a:cubicBezTo>
                  <a:pt x="292776" y="637949"/>
                  <a:pt x="296613" y="642720"/>
                  <a:pt x="302579" y="645371"/>
                </a:cubicBezTo>
                <a:cubicBezTo>
                  <a:pt x="310026" y="648681"/>
                  <a:pt x="318479" y="650536"/>
                  <a:pt x="326391" y="652515"/>
                </a:cubicBezTo>
                <a:cubicBezTo>
                  <a:pt x="335916" y="651721"/>
                  <a:pt x="345776" y="652759"/>
                  <a:pt x="354966" y="650133"/>
                </a:cubicBezTo>
                <a:cubicBezTo>
                  <a:pt x="357718" y="649347"/>
                  <a:pt x="358449" y="645550"/>
                  <a:pt x="359729" y="642990"/>
                </a:cubicBezTo>
                <a:cubicBezTo>
                  <a:pt x="360852" y="640745"/>
                  <a:pt x="360988" y="638091"/>
                  <a:pt x="362110" y="635846"/>
                </a:cubicBezTo>
                <a:cubicBezTo>
                  <a:pt x="363390" y="633286"/>
                  <a:pt x="365452" y="631187"/>
                  <a:pt x="366872" y="628702"/>
                </a:cubicBezTo>
                <a:cubicBezTo>
                  <a:pt x="368633" y="625620"/>
                  <a:pt x="368247" y="620236"/>
                  <a:pt x="371635" y="619177"/>
                </a:cubicBezTo>
                <a:cubicBezTo>
                  <a:pt x="382269" y="615854"/>
                  <a:pt x="393860" y="617590"/>
                  <a:pt x="404972" y="616796"/>
                </a:cubicBezTo>
                <a:cubicBezTo>
                  <a:pt x="406560" y="614415"/>
                  <a:pt x="408315" y="612137"/>
                  <a:pt x="409735" y="609652"/>
                </a:cubicBezTo>
                <a:cubicBezTo>
                  <a:pt x="411496" y="606570"/>
                  <a:pt x="411987" y="602637"/>
                  <a:pt x="414497" y="600127"/>
                </a:cubicBezTo>
                <a:cubicBezTo>
                  <a:pt x="416272" y="598352"/>
                  <a:pt x="419260" y="598540"/>
                  <a:pt x="421641" y="597746"/>
                </a:cubicBezTo>
                <a:cubicBezTo>
                  <a:pt x="424022" y="599333"/>
                  <a:pt x="426300" y="601088"/>
                  <a:pt x="428785" y="602508"/>
                </a:cubicBezTo>
                <a:cubicBezTo>
                  <a:pt x="431867" y="604269"/>
                  <a:pt x="435583" y="604998"/>
                  <a:pt x="438310" y="607271"/>
                </a:cubicBezTo>
                <a:cubicBezTo>
                  <a:pt x="443533" y="611624"/>
                  <a:pt x="446242" y="623922"/>
                  <a:pt x="447835" y="628702"/>
                </a:cubicBezTo>
                <a:lnTo>
                  <a:pt x="450216" y="635846"/>
                </a:lnTo>
                <a:cubicBezTo>
                  <a:pt x="451010" y="638227"/>
                  <a:pt x="451204" y="640902"/>
                  <a:pt x="452597" y="642990"/>
                </a:cubicBezTo>
                <a:cubicBezTo>
                  <a:pt x="459562" y="653435"/>
                  <a:pt x="455643" y="647844"/>
                  <a:pt x="464504" y="659658"/>
                </a:cubicBezTo>
                <a:cubicBezTo>
                  <a:pt x="469616" y="674995"/>
                  <a:pt x="468204" y="667632"/>
                  <a:pt x="464504" y="695377"/>
                </a:cubicBezTo>
                <a:cubicBezTo>
                  <a:pt x="464172" y="697865"/>
                  <a:pt x="463690" y="700561"/>
                  <a:pt x="462122" y="702521"/>
                </a:cubicBezTo>
                <a:cubicBezTo>
                  <a:pt x="460334" y="704756"/>
                  <a:pt x="457360" y="705696"/>
                  <a:pt x="454979" y="707283"/>
                </a:cubicBezTo>
                <a:cubicBezTo>
                  <a:pt x="444062" y="723660"/>
                  <a:pt x="447265" y="716141"/>
                  <a:pt x="443072" y="728715"/>
                </a:cubicBezTo>
                <a:cubicBezTo>
                  <a:pt x="444660" y="731890"/>
                  <a:pt x="444946" y="736177"/>
                  <a:pt x="447835" y="738240"/>
                </a:cubicBezTo>
                <a:cubicBezTo>
                  <a:pt x="451128" y="740592"/>
                  <a:pt x="455951" y="739200"/>
                  <a:pt x="459741" y="740621"/>
                </a:cubicBezTo>
                <a:cubicBezTo>
                  <a:pt x="462421" y="741626"/>
                  <a:pt x="464504" y="743796"/>
                  <a:pt x="466885" y="745383"/>
                </a:cubicBezTo>
                <a:cubicBezTo>
                  <a:pt x="468012" y="748765"/>
                  <a:pt x="470335" y="757824"/>
                  <a:pt x="474029" y="759671"/>
                </a:cubicBezTo>
                <a:cubicBezTo>
                  <a:pt x="478347" y="761830"/>
                  <a:pt x="483554" y="761258"/>
                  <a:pt x="488316" y="762052"/>
                </a:cubicBezTo>
                <a:cubicBezTo>
                  <a:pt x="491491" y="763640"/>
                  <a:pt x="495960" y="763805"/>
                  <a:pt x="497841" y="766815"/>
                </a:cubicBezTo>
                <a:cubicBezTo>
                  <a:pt x="500400" y="770909"/>
                  <a:pt x="499275" y="776368"/>
                  <a:pt x="500222" y="781102"/>
                </a:cubicBezTo>
                <a:cubicBezTo>
                  <a:pt x="500864" y="784311"/>
                  <a:pt x="501664" y="787492"/>
                  <a:pt x="502604" y="790627"/>
                </a:cubicBezTo>
                <a:cubicBezTo>
                  <a:pt x="504627" y="797370"/>
                  <a:pt x="506658" y="806587"/>
                  <a:pt x="512129" y="812058"/>
                </a:cubicBezTo>
                <a:cubicBezTo>
                  <a:pt x="516747" y="816676"/>
                  <a:pt x="520604" y="817265"/>
                  <a:pt x="526416" y="819202"/>
                </a:cubicBezTo>
                <a:cubicBezTo>
                  <a:pt x="530385" y="817615"/>
                  <a:pt x="534051" y="814618"/>
                  <a:pt x="538322" y="814440"/>
                </a:cubicBezTo>
                <a:cubicBezTo>
                  <a:pt x="574065" y="812951"/>
                  <a:pt x="571234" y="812711"/>
                  <a:pt x="590710" y="819202"/>
                </a:cubicBezTo>
                <a:cubicBezTo>
                  <a:pt x="593091" y="820790"/>
                  <a:pt x="595969" y="821811"/>
                  <a:pt x="597854" y="823965"/>
                </a:cubicBezTo>
                <a:cubicBezTo>
                  <a:pt x="601623" y="828272"/>
                  <a:pt x="601949" y="836442"/>
                  <a:pt x="607379" y="838252"/>
                </a:cubicBezTo>
                <a:cubicBezTo>
                  <a:pt x="612141" y="839840"/>
                  <a:pt x="617489" y="840230"/>
                  <a:pt x="621666" y="843015"/>
                </a:cubicBezTo>
                <a:lnTo>
                  <a:pt x="635954" y="852540"/>
                </a:lnTo>
                <a:cubicBezTo>
                  <a:pt x="636748" y="854921"/>
                  <a:pt x="636560" y="857908"/>
                  <a:pt x="638335" y="859683"/>
                </a:cubicBezTo>
                <a:cubicBezTo>
                  <a:pt x="640110" y="861458"/>
                  <a:pt x="643172" y="861076"/>
                  <a:pt x="645479" y="862065"/>
                </a:cubicBezTo>
                <a:cubicBezTo>
                  <a:pt x="648742" y="863463"/>
                  <a:pt x="651829" y="865240"/>
                  <a:pt x="655004" y="866827"/>
                </a:cubicBezTo>
                <a:cubicBezTo>
                  <a:pt x="656591" y="870002"/>
                  <a:pt x="656926" y="874222"/>
                  <a:pt x="659766" y="876352"/>
                </a:cubicBezTo>
                <a:cubicBezTo>
                  <a:pt x="663782" y="879364"/>
                  <a:pt x="669877" y="878330"/>
                  <a:pt x="674054" y="881115"/>
                </a:cubicBezTo>
                <a:cubicBezTo>
                  <a:pt x="676435" y="882702"/>
                  <a:pt x="678637" y="884597"/>
                  <a:pt x="681197" y="885877"/>
                </a:cubicBezTo>
                <a:cubicBezTo>
                  <a:pt x="683442" y="886999"/>
                  <a:pt x="685836" y="888096"/>
                  <a:pt x="688341" y="888258"/>
                </a:cubicBezTo>
                <a:cubicBezTo>
                  <a:pt x="710534" y="889690"/>
                  <a:pt x="732791" y="889846"/>
                  <a:pt x="755016" y="890640"/>
                </a:cubicBezTo>
                <a:cubicBezTo>
                  <a:pt x="761168" y="893100"/>
                  <a:pt x="775100" y="898943"/>
                  <a:pt x="781210" y="900165"/>
                </a:cubicBezTo>
                <a:cubicBezTo>
                  <a:pt x="785179" y="900959"/>
                  <a:pt x="789211" y="901481"/>
                  <a:pt x="793116" y="902546"/>
                </a:cubicBezTo>
                <a:cubicBezTo>
                  <a:pt x="797959" y="903867"/>
                  <a:pt x="807404" y="907308"/>
                  <a:pt x="807404" y="907308"/>
                </a:cubicBezTo>
                <a:cubicBezTo>
                  <a:pt x="809785" y="908896"/>
                  <a:pt x="812523" y="910047"/>
                  <a:pt x="814547" y="912071"/>
                </a:cubicBezTo>
                <a:cubicBezTo>
                  <a:pt x="816571" y="914095"/>
                  <a:pt x="816929" y="917627"/>
                  <a:pt x="819310" y="919215"/>
                </a:cubicBezTo>
                <a:cubicBezTo>
                  <a:pt x="822033" y="921030"/>
                  <a:pt x="825595" y="921133"/>
                  <a:pt x="828835" y="921596"/>
                </a:cubicBezTo>
                <a:cubicBezTo>
                  <a:pt x="836732" y="922724"/>
                  <a:pt x="844740" y="922923"/>
                  <a:pt x="852647" y="923977"/>
                </a:cubicBezTo>
                <a:cubicBezTo>
                  <a:pt x="859135" y="924842"/>
                  <a:pt x="867604" y="927121"/>
                  <a:pt x="874079" y="928740"/>
                </a:cubicBezTo>
                <a:cubicBezTo>
                  <a:pt x="876460" y="930327"/>
                  <a:pt x="878662" y="932222"/>
                  <a:pt x="881222" y="933502"/>
                </a:cubicBezTo>
                <a:cubicBezTo>
                  <a:pt x="886101" y="935941"/>
                  <a:pt x="895748" y="937360"/>
                  <a:pt x="900272" y="938265"/>
                </a:cubicBezTo>
                <a:cubicBezTo>
                  <a:pt x="922497" y="937471"/>
                  <a:pt x="944916" y="938922"/>
                  <a:pt x="966947" y="935883"/>
                </a:cubicBezTo>
                <a:cubicBezTo>
                  <a:pt x="969433" y="935540"/>
                  <a:pt x="969329" y="931250"/>
                  <a:pt x="969329" y="928740"/>
                </a:cubicBezTo>
                <a:cubicBezTo>
                  <a:pt x="969329" y="921073"/>
                  <a:pt x="965288" y="920490"/>
                  <a:pt x="959804" y="916833"/>
                </a:cubicBezTo>
                <a:cubicBezTo>
                  <a:pt x="959010" y="914452"/>
                  <a:pt x="958990" y="911650"/>
                  <a:pt x="957422" y="909690"/>
                </a:cubicBezTo>
                <a:cubicBezTo>
                  <a:pt x="955634" y="907455"/>
                  <a:pt x="951796" y="907354"/>
                  <a:pt x="950279" y="904927"/>
                </a:cubicBezTo>
                <a:cubicBezTo>
                  <a:pt x="947618" y="900670"/>
                  <a:pt x="947104" y="895402"/>
                  <a:pt x="945516" y="890640"/>
                </a:cubicBezTo>
                <a:cubicBezTo>
                  <a:pt x="944722" y="888259"/>
                  <a:pt x="945223" y="884888"/>
                  <a:pt x="943135" y="883496"/>
                </a:cubicBezTo>
                <a:lnTo>
                  <a:pt x="935991" y="878733"/>
                </a:lnTo>
                <a:cubicBezTo>
                  <a:pt x="932562" y="873590"/>
                  <a:pt x="929743" y="870718"/>
                  <a:pt x="928847" y="864446"/>
                </a:cubicBezTo>
                <a:cubicBezTo>
                  <a:pt x="927607" y="855767"/>
                  <a:pt x="932665" y="844451"/>
                  <a:pt x="926466" y="838252"/>
                </a:cubicBezTo>
                <a:cubicBezTo>
                  <a:pt x="919638" y="831424"/>
                  <a:pt x="907382" y="835270"/>
                  <a:pt x="897891" y="833490"/>
                </a:cubicBezTo>
                <a:cubicBezTo>
                  <a:pt x="891064" y="832210"/>
                  <a:pt x="887534" y="830831"/>
                  <a:pt x="881222" y="828727"/>
                </a:cubicBezTo>
                <a:cubicBezTo>
                  <a:pt x="879635" y="826346"/>
                  <a:pt x="878695" y="823371"/>
                  <a:pt x="876460" y="821583"/>
                </a:cubicBezTo>
                <a:cubicBezTo>
                  <a:pt x="864914" y="812346"/>
                  <a:pt x="872130" y="827645"/>
                  <a:pt x="866935" y="812058"/>
                </a:cubicBezTo>
                <a:cubicBezTo>
                  <a:pt x="867729" y="805708"/>
                  <a:pt x="867129" y="799022"/>
                  <a:pt x="869316" y="793008"/>
                </a:cubicBezTo>
                <a:cubicBezTo>
                  <a:pt x="870467" y="789843"/>
                  <a:pt x="875906" y="789187"/>
                  <a:pt x="876460" y="785865"/>
                </a:cubicBezTo>
                <a:cubicBezTo>
                  <a:pt x="877171" y="781597"/>
                  <a:pt x="867017" y="775053"/>
                  <a:pt x="864554" y="773958"/>
                </a:cubicBezTo>
                <a:cubicBezTo>
                  <a:pt x="859966" y="771919"/>
                  <a:pt x="855029" y="770783"/>
                  <a:pt x="850266" y="769196"/>
                </a:cubicBezTo>
                <a:cubicBezTo>
                  <a:pt x="847885" y="768402"/>
                  <a:pt x="845607" y="767170"/>
                  <a:pt x="843122" y="766815"/>
                </a:cubicBezTo>
                <a:lnTo>
                  <a:pt x="826454" y="764433"/>
                </a:lnTo>
                <a:cubicBezTo>
                  <a:pt x="809451" y="758766"/>
                  <a:pt x="816343" y="762456"/>
                  <a:pt x="805022" y="754908"/>
                </a:cubicBezTo>
                <a:cubicBezTo>
                  <a:pt x="801365" y="749422"/>
                  <a:pt x="798975" y="747195"/>
                  <a:pt x="797879" y="740621"/>
                </a:cubicBezTo>
                <a:cubicBezTo>
                  <a:pt x="795904" y="728773"/>
                  <a:pt x="798231" y="715770"/>
                  <a:pt x="793116" y="704902"/>
                </a:cubicBezTo>
                <a:cubicBezTo>
                  <a:pt x="790979" y="700360"/>
                  <a:pt x="778829" y="700140"/>
                  <a:pt x="778829" y="700140"/>
                </a:cubicBezTo>
                <a:cubicBezTo>
                  <a:pt x="777241" y="697759"/>
                  <a:pt x="776301" y="694784"/>
                  <a:pt x="774066" y="692996"/>
                </a:cubicBezTo>
                <a:cubicBezTo>
                  <a:pt x="762623" y="683842"/>
                  <a:pt x="770120" y="699394"/>
                  <a:pt x="762160" y="683471"/>
                </a:cubicBezTo>
                <a:cubicBezTo>
                  <a:pt x="761038" y="681226"/>
                  <a:pt x="760343" y="678773"/>
                  <a:pt x="759779" y="676327"/>
                </a:cubicBezTo>
                <a:cubicBezTo>
                  <a:pt x="757959" y="668440"/>
                  <a:pt x="756836" y="660402"/>
                  <a:pt x="755016" y="652515"/>
                </a:cubicBezTo>
                <a:cubicBezTo>
                  <a:pt x="754452" y="650069"/>
                  <a:pt x="753325" y="647785"/>
                  <a:pt x="752635" y="645371"/>
                </a:cubicBezTo>
                <a:cubicBezTo>
                  <a:pt x="746663" y="624466"/>
                  <a:pt x="753577" y="645811"/>
                  <a:pt x="747872" y="628702"/>
                </a:cubicBezTo>
                <a:cubicBezTo>
                  <a:pt x="747078" y="616796"/>
                  <a:pt x="746809" y="604843"/>
                  <a:pt x="745491" y="592983"/>
                </a:cubicBezTo>
                <a:cubicBezTo>
                  <a:pt x="745214" y="590489"/>
                  <a:pt x="743799" y="588253"/>
                  <a:pt x="743110" y="585840"/>
                </a:cubicBezTo>
                <a:cubicBezTo>
                  <a:pt x="742211" y="582693"/>
                  <a:pt x="741628" y="579462"/>
                  <a:pt x="740729" y="576315"/>
                </a:cubicBezTo>
                <a:cubicBezTo>
                  <a:pt x="740039" y="573901"/>
                  <a:pt x="739915" y="571131"/>
                  <a:pt x="738347" y="569171"/>
                </a:cubicBezTo>
                <a:cubicBezTo>
                  <a:pt x="734367" y="564195"/>
                  <a:pt x="729313" y="564278"/>
                  <a:pt x="724060" y="562027"/>
                </a:cubicBezTo>
                <a:cubicBezTo>
                  <a:pt x="720797" y="560629"/>
                  <a:pt x="717831" y="558583"/>
                  <a:pt x="714535" y="557265"/>
                </a:cubicBezTo>
                <a:cubicBezTo>
                  <a:pt x="709874" y="555401"/>
                  <a:pt x="700247" y="552502"/>
                  <a:pt x="700247" y="552502"/>
                </a:cubicBezTo>
                <a:cubicBezTo>
                  <a:pt x="697866" y="550915"/>
                  <a:pt x="695663" y="549020"/>
                  <a:pt x="693104" y="547740"/>
                </a:cubicBezTo>
                <a:cubicBezTo>
                  <a:pt x="689684" y="546030"/>
                  <a:pt x="679493" y="543741"/>
                  <a:pt x="676435" y="542977"/>
                </a:cubicBezTo>
                <a:cubicBezTo>
                  <a:pt x="671672" y="539802"/>
                  <a:pt x="667577" y="535262"/>
                  <a:pt x="662147" y="533452"/>
                </a:cubicBezTo>
                <a:lnTo>
                  <a:pt x="647860" y="528690"/>
                </a:lnTo>
                <a:cubicBezTo>
                  <a:pt x="645479" y="527102"/>
                  <a:pt x="642601" y="526081"/>
                  <a:pt x="640716" y="523927"/>
                </a:cubicBezTo>
                <a:cubicBezTo>
                  <a:pt x="636947" y="519620"/>
                  <a:pt x="631191" y="509640"/>
                  <a:pt x="631191" y="509640"/>
                </a:cubicBezTo>
                <a:cubicBezTo>
                  <a:pt x="629604" y="504877"/>
                  <a:pt x="626984" y="500341"/>
                  <a:pt x="626429" y="495352"/>
                </a:cubicBezTo>
                <a:cubicBezTo>
                  <a:pt x="625422" y="486294"/>
                  <a:pt x="627360" y="473843"/>
                  <a:pt x="619285" y="466777"/>
                </a:cubicBezTo>
                <a:cubicBezTo>
                  <a:pt x="614977" y="463008"/>
                  <a:pt x="609760" y="460427"/>
                  <a:pt x="604997" y="457252"/>
                </a:cubicBezTo>
                <a:lnTo>
                  <a:pt x="597854" y="452490"/>
                </a:lnTo>
                <a:cubicBezTo>
                  <a:pt x="596266" y="447727"/>
                  <a:pt x="595876" y="442379"/>
                  <a:pt x="593091" y="438202"/>
                </a:cubicBezTo>
                <a:cubicBezTo>
                  <a:pt x="591504" y="435821"/>
                  <a:pt x="589609" y="433618"/>
                  <a:pt x="588329" y="431058"/>
                </a:cubicBezTo>
                <a:cubicBezTo>
                  <a:pt x="587206" y="428813"/>
                  <a:pt x="587515" y="425875"/>
                  <a:pt x="585947" y="423915"/>
                </a:cubicBezTo>
                <a:cubicBezTo>
                  <a:pt x="584159" y="421680"/>
                  <a:pt x="581185" y="420740"/>
                  <a:pt x="578804" y="419152"/>
                </a:cubicBezTo>
                <a:cubicBezTo>
                  <a:pt x="573136" y="402150"/>
                  <a:pt x="576825" y="409042"/>
                  <a:pt x="569279" y="397721"/>
                </a:cubicBezTo>
                <a:cubicBezTo>
                  <a:pt x="569124" y="397102"/>
                  <a:pt x="565757" y="382603"/>
                  <a:pt x="564516" y="381052"/>
                </a:cubicBezTo>
                <a:cubicBezTo>
                  <a:pt x="562728" y="378817"/>
                  <a:pt x="559753" y="377877"/>
                  <a:pt x="557372" y="376290"/>
                </a:cubicBezTo>
                <a:cubicBezTo>
                  <a:pt x="553119" y="367784"/>
                  <a:pt x="554121" y="365849"/>
                  <a:pt x="545466" y="362002"/>
                </a:cubicBezTo>
                <a:cubicBezTo>
                  <a:pt x="540879" y="359963"/>
                  <a:pt x="531179" y="357240"/>
                  <a:pt x="531179" y="357240"/>
                </a:cubicBezTo>
                <a:cubicBezTo>
                  <a:pt x="529591" y="354065"/>
                  <a:pt x="527814" y="350978"/>
                  <a:pt x="526416" y="347715"/>
                </a:cubicBezTo>
                <a:cubicBezTo>
                  <a:pt x="525427" y="345408"/>
                  <a:pt x="525603" y="342531"/>
                  <a:pt x="524035" y="340571"/>
                </a:cubicBezTo>
                <a:cubicBezTo>
                  <a:pt x="522247" y="338336"/>
                  <a:pt x="519272" y="337396"/>
                  <a:pt x="516891" y="335808"/>
                </a:cubicBezTo>
                <a:cubicBezTo>
                  <a:pt x="514521" y="326326"/>
                  <a:pt x="516617" y="325633"/>
                  <a:pt x="507366" y="321521"/>
                </a:cubicBezTo>
                <a:cubicBezTo>
                  <a:pt x="502779" y="319482"/>
                  <a:pt x="493079" y="316758"/>
                  <a:pt x="493079" y="316758"/>
                </a:cubicBezTo>
                <a:cubicBezTo>
                  <a:pt x="491491" y="313583"/>
                  <a:pt x="490379" y="310122"/>
                  <a:pt x="488316" y="307233"/>
                </a:cubicBezTo>
                <a:cubicBezTo>
                  <a:pt x="486359" y="304493"/>
                  <a:pt x="482807" y="303034"/>
                  <a:pt x="481172" y="300090"/>
                </a:cubicBezTo>
                <a:cubicBezTo>
                  <a:pt x="478734" y="295702"/>
                  <a:pt x="477997" y="290565"/>
                  <a:pt x="476410" y="285802"/>
                </a:cubicBezTo>
                <a:lnTo>
                  <a:pt x="474029" y="278658"/>
                </a:lnTo>
                <a:cubicBezTo>
                  <a:pt x="473235" y="269133"/>
                  <a:pt x="472703" y="259583"/>
                  <a:pt x="471647" y="250083"/>
                </a:cubicBezTo>
                <a:cubicBezTo>
                  <a:pt x="471125" y="245381"/>
                  <a:pt x="469612" y="234106"/>
                  <a:pt x="466885" y="228652"/>
                </a:cubicBezTo>
                <a:cubicBezTo>
                  <a:pt x="465605" y="226092"/>
                  <a:pt x="463710" y="223889"/>
                  <a:pt x="462122" y="221508"/>
                </a:cubicBezTo>
                <a:lnTo>
                  <a:pt x="457360" y="207221"/>
                </a:lnTo>
                <a:cubicBezTo>
                  <a:pt x="456566" y="204840"/>
                  <a:pt x="456102" y="202322"/>
                  <a:pt x="454979" y="200077"/>
                </a:cubicBezTo>
                <a:cubicBezTo>
                  <a:pt x="453391" y="196902"/>
                  <a:pt x="451977" y="193634"/>
                  <a:pt x="450216" y="190552"/>
                </a:cubicBezTo>
                <a:cubicBezTo>
                  <a:pt x="448796" y="188067"/>
                  <a:pt x="447689" y="185196"/>
                  <a:pt x="445454" y="183408"/>
                </a:cubicBezTo>
                <a:cubicBezTo>
                  <a:pt x="443494" y="181840"/>
                  <a:pt x="440555" y="182149"/>
                  <a:pt x="438310" y="181027"/>
                </a:cubicBezTo>
                <a:cubicBezTo>
                  <a:pt x="435750" y="179747"/>
                  <a:pt x="433651" y="177685"/>
                  <a:pt x="431166" y="176265"/>
                </a:cubicBezTo>
                <a:cubicBezTo>
                  <a:pt x="422923" y="171555"/>
                  <a:pt x="422514" y="171793"/>
                  <a:pt x="414497" y="169121"/>
                </a:cubicBezTo>
                <a:cubicBezTo>
                  <a:pt x="412910" y="166740"/>
                  <a:pt x="411970" y="163765"/>
                  <a:pt x="409735" y="161977"/>
                </a:cubicBezTo>
                <a:cubicBezTo>
                  <a:pt x="407775" y="160409"/>
                  <a:pt x="404366" y="161371"/>
                  <a:pt x="402591" y="159596"/>
                </a:cubicBezTo>
                <a:cubicBezTo>
                  <a:pt x="387879" y="144884"/>
                  <a:pt x="407439" y="153274"/>
                  <a:pt x="390685" y="147690"/>
                </a:cubicBezTo>
                <a:cubicBezTo>
                  <a:pt x="389891" y="145309"/>
                  <a:pt x="389185" y="142896"/>
                  <a:pt x="388304" y="140546"/>
                </a:cubicBezTo>
                <a:cubicBezTo>
                  <a:pt x="386803" y="136544"/>
                  <a:pt x="384146" y="132871"/>
                  <a:pt x="383541" y="128640"/>
                </a:cubicBezTo>
                <a:cubicBezTo>
                  <a:pt x="381741" y="116043"/>
                  <a:pt x="381954" y="103240"/>
                  <a:pt x="381160" y="90540"/>
                </a:cubicBezTo>
                <a:cubicBezTo>
                  <a:pt x="353750" y="96021"/>
                  <a:pt x="353478" y="98229"/>
                  <a:pt x="321629" y="92921"/>
                </a:cubicBezTo>
                <a:cubicBezTo>
                  <a:pt x="318806" y="92450"/>
                  <a:pt x="316866" y="89746"/>
                  <a:pt x="314485" y="88158"/>
                </a:cubicBezTo>
                <a:cubicBezTo>
                  <a:pt x="301781" y="69106"/>
                  <a:pt x="318456" y="92131"/>
                  <a:pt x="302579" y="76252"/>
                </a:cubicBezTo>
                <a:cubicBezTo>
                  <a:pt x="291810" y="65482"/>
                  <a:pt x="304578" y="71362"/>
                  <a:pt x="290672" y="66727"/>
                </a:cubicBezTo>
                <a:cubicBezTo>
                  <a:pt x="285910" y="63552"/>
                  <a:pt x="278195" y="62632"/>
                  <a:pt x="276385" y="57202"/>
                </a:cubicBezTo>
                <a:cubicBezTo>
                  <a:pt x="274816" y="52494"/>
                  <a:pt x="273439" y="46273"/>
                  <a:pt x="269241" y="42915"/>
                </a:cubicBezTo>
                <a:cubicBezTo>
                  <a:pt x="267281" y="41347"/>
                  <a:pt x="264478" y="41327"/>
                  <a:pt x="262097" y="40533"/>
                </a:cubicBezTo>
                <a:cubicBezTo>
                  <a:pt x="267205" y="25210"/>
                  <a:pt x="274535" y="22014"/>
                  <a:pt x="264479" y="11958"/>
                </a:cubicBezTo>
                <a:cubicBezTo>
                  <a:pt x="262455" y="9934"/>
                  <a:pt x="259716" y="8783"/>
                  <a:pt x="257335" y="7196"/>
                </a:cubicBezTo>
                <a:cubicBezTo>
                  <a:pt x="258129" y="10371"/>
                  <a:pt x="259716" y="13448"/>
                  <a:pt x="259716" y="16721"/>
                </a:cubicBezTo>
                <a:cubicBezTo>
                  <a:pt x="259716" y="19664"/>
                  <a:pt x="267257" y="846"/>
                  <a:pt x="266860" y="5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DF717B9-8F0A-4791-9EEE-9137D4CF939B}"/>
              </a:ext>
            </a:extLst>
          </p:cNvPr>
          <p:cNvGrpSpPr/>
          <p:nvPr/>
        </p:nvGrpSpPr>
        <p:grpSpPr>
          <a:xfrm>
            <a:off x="8813756" y="2561061"/>
            <a:ext cx="792061" cy="792061"/>
            <a:chOff x="8257066" y="3141818"/>
            <a:chExt cx="1086024" cy="108602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849E4F1-459D-45F1-A8FF-29F8E171F4DD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3A561D8-1066-42A5-B96D-3E59C45CECD4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6507C8E-13D3-4580-8907-A09BDAB54988}"/>
              </a:ext>
            </a:extLst>
          </p:cNvPr>
          <p:cNvSpPr/>
          <p:nvPr/>
        </p:nvSpPr>
        <p:spPr>
          <a:xfrm>
            <a:off x="1439289" y="1268779"/>
            <a:ext cx="14793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2800" b="1" i="0" u="none" strike="noStrike" kern="1200" cap="none" spc="0" normalizeH="0" baseline="0" noProof="0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দিনাজপুর</a:t>
            </a:r>
            <a:endParaRPr kumimoji="0" lang="en-US" sz="2800" b="1" i="0" u="none" strike="noStrike" kern="1200" cap="none" spc="0" normalizeH="0" baseline="0" noProof="0" dirty="0">
              <a:ln w="12700">
                <a:solidFill>
                  <a:srgbClr val="44546A">
                    <a:satMod val="155000"/>
                  </a:srgbClr>
                </a:solidFill>
                <a:prstDash val="solid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ECC801-8F22-46EC-89C4-A1D2F903E600}"/>
              </a:ext>
            </a:extLst>
          </p:cNvPr>
          <p:cNvGrpSpPr/>
          <p:nvPr/>
        </p:nvGrpSpPr>
        <p:grpSpPr>
          <a:xfrm>
            <a:off x="8075954" y="3283331"/>
            <a:ext cx="2192491" cy="744942"/>
            <a:chOff x="8075954" y="3283331"/>
            <a:chExt cx="2192491" cy="74494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5D8C576-E277-4B51-94B8-51598A188572}"/>
                </a:ext>
              </a:extLst>
            </p:cNvPr>
            <p:cNvSpPr/>
            <p:nvPr/>
          </p:nvSpPr>
          <p:spPr>
            <a:xfrm>
              <a:off x="8075954" y="3283331"/>
              <a:ext cx="2192491" cy="733642"/>
            </a:xfrm>
            <a:prstGeom prst="roundRect">
              <a:avLst>
                <a:gd name="adj" fmla="val 46343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 w="28575">
                  <a:solidFill>
                    <a:prstClr val="black">
                      <a:lumMod val="50000"/>
                      <a:lumOff val="50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346430" y="3320387"/>
              <a:ext cx="1685077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IN" sz="4000" b="1" i="0" u="none" strike="noStrike" kern="1200" cap="none" spc="0" normalizeH="0" baseline="0" noProof="0" dirty="0">
                  <a:ln w="28575">
                    <a:solidFill>
                      <a:prstClr val="black">
                        <a:lumMod val="50000"/>
                        <a:lumOff val="50000"/>
                      </a:prstClr>
                    </a:solidFill>
                    <a:prstDash val="solid"/>
                  </a:ln>
                  <a:solidFill>
                    <a:prstClr val="white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দিনাজপুর</a:t>
              </a:r>
              <a:endParaRPr kumimoji="0" lang="en-US" sz="4000" b="1" i="0" u="none" strike="noStrike" kern="1200" cap="none" spc="0" normalizeH="0" baseline="0" noProof="0" dirty="0">
                <a:ln w="28575">
                  <a:solidFill>
                    <a:prstClr val="black">
                      <a:lumMod val="50000"/>
                      <a:lumOff val="50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endParaRPr>
            </a:p>
          </p:txBody>
        </p:sp>
      </p:grpSp>
      <p:sp>
        <p:nvSpPr>
          <p:cNvPr id="13" name="Frame 12">
            <a:extLst>
              <a:ext uri="{FF2B5EF4-FFF2-40B4-BE49-F238E27FC236}">
                <a16:creationId xmlns:a16="http://schemas.microsoft.com/office/drawing/2014/main" id="{DDD1805B-1041-4FD2-BC0E-A9575F2028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76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mph" presetSubtype="0" repeatCount="indefinite" fill="hold" grpId="5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9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0.1112 0.218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1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0.00301 L -0.47552 -0.26482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1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4" grpId="2" animBg="1"/>
      <p:bldP spid="14" grpId="3" animBg="1"/>
      <p:bldP spid="14" grpId="4" animBg="1"/>
      <p:bldP spid="14" grpId="5" animBg="1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ACBD2CF-A6BA-4308-9825-971BCD243D48}"/>
              </a:ext>
            </a:extLst>
          </p:cNvPr>
          <p:cNvGrpSpPr/>
          <p:nvPr/>
        </p:nvGrpSpPr>
        <p:grpSpPr>
          <a:xfrm>
            <a:off x="1439289" y="-1300825"/>
            <a:ext cx="8200143" cy="8168273"/>
            <a:chOff x="1439289" y="-1300825"/>
            <a:chExt cx="8200143" cy="816827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100000"/>
                      </a14:imgEffect>
                      <a14:imgEffect>
                        <a14:brightnessContrast contrast="8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2569" y="-1300825"/>
              <a:ext cx="7086863" cy="8168273"/>
            </a:xfrm>
            <a:prstGeom prst="rect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RelaxedModerately" fov="2100000">
                <a:rot lat="18088486" lon="20434466" rev="1004379"/>
              </a:camera>
              <a:lightRig rig="threePt" dir="t">
                <a:rot lat="0" lon="0" rev="0"/>
              </a:lightRig>
            </a:scene3d>
            <a:sp3d extrusionH="38100" prstMaterial="clear">
              <a:bevelT w="254000" h="50800" prst="artDeco"/>
              <a:bevelB prst="softRound"/>
            </a:sp3d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6B0C067-FAF1-4C65-BEDF-5365631F05AA}"/>
                </a:ext>
              </a:extLst>
            </p:cNvPr>
            <p:cNvGrpSpPr/>
            <p:nvPr/>
          </p:nvGrpSpPr>
          <p:grpSpPr>
            <a:xfrm>
              <a:off x="3033901" y="742863"/>
              <a:ext cx="792061" cy="792061"/>
              <a:chOff x="8257066" y="3141818"/>
              <a:chExt cx="1086024" cy="1086024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7CE46B6-E82D-49B6-AE05-7FF2E071301B}"/>
                  </a:ext>
                </a:extLst>
              </p:cNvPr>
              <p:cNvSpPr/>
              <p:nvPr/>
            </p:nvSpPr>
            <p:spPr>
              <a:xfrm rot="19016062" flipH="1" flipV="1">
                <a:off x="8257066" y="3141818"/>
                <a:ext cx="1086024" cy="1086024"/>
              </a:xfrm>
              <a:custGeom>
                <a:avLst/>
                <a:gdLst>
                  <a:gd name="connsiteX0" fmla="*/ 190209 w 1086024"/>
                  <a:gd name="connsiteY0" fmla="*/ 907826 h 1086024"/>
                  <a:gd name="connsiteX1" fmla="*/ 545820 w 1086024"/>
                  <a:gd name="connsiteY1" fmla="*/ 895816 h 1086024"/>
                  <a:gd name="connsiteX2" fmla="*/ 533809 w 1086024"/>
                  <a:gd name="connsiteY2" fmla="*/ 540205 h 1086024"/>
                  <a:gd name="connsiteX3" fmla="*/ 178199 w 1086024"/>
                  <a:gd name="connsiteY3" fmla="*/ 552215 h 1086024"/>
                  <a:gd name="connsiteX4" fmla="*/ 190209 w 1086024"/>
                  <a:gd name="connsiteY4" fmla="*/ 907826 h 1086024"/>
                  <a:gd name="connsiteX5" fmla="*/ 106030 w 1086024"/>
                  <a:gd name="connsiteY5" fmla="*/ 979994 h 1086024"/>
                  <a:gd name="connsiteX6" fmla="*/ 0 w 1086024"/>
                  <a:gd name="connsiteY6" fmla="*/ 724016 h 1086024"/>
                  <a:gd name="connsiteX7" fmla="*/ 1 w 1086024"/>
                  <a:gd name="connsiteY7" fmla="*/ 724016 h 1086024"/>
                  <a:gd name="connsiteX8" fmla="*/ 362009 w 1086024"/>
                  <a:gd name="connsiteY8" fmla="*/ 362008 h 1086024"/>
                  <a:gd name="connsiteX9" fmla="*/ 1086024 w 1086024"/>
                  <a:gd name="connsiteY9" fmla="*/ 0 h 1086024"/>
                  <a:gd name="connsiteX10" fmla="*/ 724016 w 1086024"/>
                  <a:gd name="connsiteY10" fmla="*/ 724016 h 1086024"/>
                  <a:gd name="connsiteX11" fmla="*/ 362008 w 1086024"/>
                  <a:gd name="connsiteY11" fmla="*/ 1086024 h 1086024"/>
                  <a:gd name="connsiteX12" fmla="*/ 106030 w 1086024"/>
                  <a:gd name="connsiteY12" fmla="*/ 979994 h 1086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6024" h="1086024">
                    <a:moveTo>
                      <a:pt x="190209" y="907826"/>
                    </a:moveTo>
                    <a:cubicBezTo>
                      <a:pt x="291725" y="1002709"/>
                      <a:pt x="450937" y="997331"/>
                      <a:pt x="545820" y="895816"/>
                    </a:cubicBezTo>
                    <a:cubicBezTo>
                      <a:pt x="640702" y="794300"/>
                      <a:pt x="635325" y="635088"/>
                      <a:pt x="533809" y="540205"/>
                    </a:cubicBezTo>
                    <a:cubicBezTo>
                      <a:pt x="432293" y="445322"/>
                      <a:pt x="273082" y="450699"/>
                      <a:pt x="178199" y="552215"/>
                    </a:cubicBezTo>
                    <a:cubicBezTo>
                      <a:pt x="83316" y="653731"/>
                      <a:pt x="88693" y="812943"/>
                      <a:pt x="190209" y="907826"/>
                    </a:cubicBezTo>
                    <a:close/>
                    <a:moveTo>
                      <a:pt x="106030" y="979994"/>
                    </a:moveTo>
                    <a:cubicBezTo>
                      <a:pt x="40519" y="914484"/>
                      <a:pt x="0" y="823982"/>
                      <a:pt x="0" y="724016"/>
                    </a:cubicBezTo>
                    <a:lnTo>
                      <a:pt x="1" y="724016"/>
                    </a:lnTo>
                    <a:cubicBezTo>
                      <a:pt x="1" y="524085"/>
                      <a:pt x="162078" y="362008"/>
                      <a:pt x="362009" y="362008"/>
                    </a:cubicBezTo>
                    <a:cubicBezTo>
                      <a:pt x="603347" y="362008"/>
                      <a:pt x="844685" y="241339"/>
                      <a:pt x="1086024" y="0"/>
                    </a:cubicBezTo>
                    <a:cubicBezTo>
                      <a:pt x="844685" y="241339"/>
                      <a:pt x="724016" y="482677"/>
                      <a:pt x="724016" y="724016"/>
                    </a:cubicBezTo>
                    <a:cubicBezTo>
                      <a:pt x="724016" y="923947"/>
                      <a:pt x="561939" y="1086024"/>
                      <a:pt x="362008" y="1086024"/>
                    </a:cubicBezTo>
                    <a:cubicBezTo>
                      <a:pt x="262042" y="1086024"/>
                      <a:pt x="171540" y="1045505"/>
                      <a:pt x="106030" y="979994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2522C5E-2512-48A8-A8D1-38D9CA761CD5}"/>
                  </a:ext>
                </a:extLst>
              </p:cNvPr>
              <p:cNvSpPr/>
              <p:nvPr/>
            </p:nvSpPr>
            <p:spPr>
              <a:xfrm flipH="1">
                <a:off x="8585546" y="3200400"/>
                <a:ext cx="457200" cy="45720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6850" h="3302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854F3C1-3ED7-4717-B5FD-8B039F92D76F}"/>
                </a:ext>
              </a:extLst>
            </p:cNvPr>
            <p:cNvSpPr/>
            <p:nvPr/>
          </p:nvSpPr>
          <p:spPr>
            <a:xfrm>
              <a:off x="1439289" y="1268779"/>
              <a:ext cx="147935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IN" sz="2800" b="1" i="0" u="none" strike="noStrike" kern="1200" cap="none" spc="0" normalizeH="0" baseline="0" noProof="0" dirty="0">
                  <a:ln w="12700">
                    <a:solidFill>
                      <a:srgbClr val="44546A">
                        <a:satMod val="155000"/>
                      </a:srgbClr>
                    </a:solidFill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দিনাজপুর</a:t>
              </a:r>
              <a:endParaRPr kumimoji="0" lang="en-US" sz="2800" b="1" i="0" u="none" strike="noStrike" kern="1200" cap="none" spc="0" normalizeH="0" baseline="0" noProof="0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985" y="482525"/>
            <a:ext cx="4644948" cy="5892950"/>
          </a:xfrm>
          <a:prstGeom prst="rect">
            <a:avLst/>
          </a:prstGeom>
        </p:spPr>
      </p:pic>
      <p:sp>
        <p:nvSpPr>
          <p:cNvPr id="21" name="Freeform 18">
            <a:extLst>
              <a:ext uri="{FF2B5EF4-FFF2-40B4-BE49-F238E27FC236}">
                <a16:creationId xmlns:a16="http://schemas.microsoft.com/office/drawing/2014/main" id="{008AB07C-6717-4011-92DF-3ECAEBDCADE2}"/>
              </a:ext>
            </a:extLst>
          </p:cNvPr>
          <p:cNvSpPr/>
          <p:nvPr/>
        </p:nvSpPr>
        <p:spPr>
          <a:xfrm>
            <a:off x="4624384" y="1187311"/>
            <a:ext cx="597132" cy="633901"/>
          </a:xfrm>
          <a:custGeom>
            <a:avLst/>
            <a:gdLst>
              <a:gd name="connsiteX0" fmla="*/ 300240 w 655206"/>
              <a:gd name="connsiteY0" fmla="*/ 161 h 695551"/>
              <a:gd name="connsiteX1" fmla="*/ 295478 w 655206"/>
              <a:gd name="connsiteY1" fmla="*/ 12068 h 695551"/>
              <a:gd name="connsiteX2" fmla="*/ 288334 w 655206"/>
              <a:gd name="connsiteY2" fmla="*/ 16830 h 695551"/>
              <a:gd name="connsiteX3" fmla="*/ 285953 w 655206"/>
              <a:gd name="connsiteY3" fmla="*/ 28736 h 695551"/>
              <a:gd name="connsiteX4" fmla="*/ 278809 w 655206"/>
              <a:gd name="connsiteY4" fmla="*/ 45405 h 695551"/>
              <a:gd name="connsiteX5" fmla="*/ 271665 w 655206"/>
              <a:gd name="connsiteY5" fmla="*/ 50168 h 695551"/>
              <a:gd name="connsiteX6" fmla="*/ 266903 w 655206"/>
              <a:gd name="connsiteY6" fmla="*/ 57311 h 695551"/>
              <a:gd name="connsiteX7" fmla="*/ 240709 w 655206"/>
              <a:gd name="connsiteY7" fmla="*/ 62074 h 695551"/>
              <a:gd name="connsiteX8" fmla="*/ 212134 w 655206"/>
              <a:gd name="connsiteY8" fmla="*/ 59693 h 695551"/>
              <a:gd name="connsiteX9" fmla="*/ 207371 w 655206"/>
              <a:gd name="connsiteY9" fmla="*/ 78743 h 695551"/>
              <a:gd name="connsiteX10" fmla="*/ 202609 w 655206"/>
              <a:gd name="connsiteY10" fmla="*/ 93030 h 695551"/>
              <a:gd name="connsiteX11" fmla="*/ 193084 w 655206"/>
              <a:gd name="connsiteY11" fmla="*/ 97793 h 695551"/>
              <a:gd name="connsiteX12" fmla="*/ 185940 w 655206"/>
              <a:gd name="connsiteY12" fmla="*/ 112080 h 695551"/>
              <a:gd name="connsiteX13" fmla="*/ 169271 w 655206"/>
              <a:gd name="connsiteY13" fmla="*/ 119224 h 695551"/>
              <a:gd name="connsiteX14" fmla="*/ 93071 w 655206"/>
              <a:gd name="connsiteY14" fmla="*/ 123986 h 695551"/>
              <a:gd name="connsiteX15" fmla="*/ 43065 w 655206"/>
              <a:gd name="connsiteY15" fmla="*/ 128749 h 695551"/>
              <a:gd name="connsiteX16" fmla="*/ 40684 w 655206"/>
              <a:gd name="connsiteY16" fmla="*/ 157324 h 695551"/>
              <a:gd name="connsiteX17" fmla="*/ 35921 w 655206"/>
              <a:gd name="connsiteY17" fmla="*/ 164468 h 695551"/>
              <a:gd name="connsiteX18" fmla="*/ 33540 w 655206"/>
              <a:gd name="connsiteY18" fmla="*/ 171611 h 695551"/>
              <a:gd name="connsiteX19" fmla="*/ 28778 w 655206"/>
              <a:gd name="connsiteY19" fmla="*/ 181136 h 695551"/>
              <a:gd name="connsiteX20" fmla="*/ 33540 w 655206"/>
              <a:gd name="connsiteY20" fmla="*/ 202568 h 695551"/>
              <a:gd name="connsiteX21" fmla="*/ 38303 w 655206"/>
              <a:gd name="connsiteY21" fmla="*/ 209711 h 695551"/>
              <a:gd name="connsiteX22" fmla="*/ 31159 w 655206"/>
              <a:gd name="connsiteY22" fmla="*/ 214474 h 695551"/>
              <a:gd name="connsiteX23" fmla="*/ 2584 w 655206"/>
              <a:gd name="connsiteY23" fmla="*/ 214474 h 695551"/>
              <a:gd name="connsiteX24" fmla="*/ 203 w 655206"/>
              <a:gd name="connsiteY24" fmla="*/ 221618 h 695551"/>
              <a:gd name="connsiteX25" fmla="*/ 7346 w 655206"/>
              <a:gd name="connsiteY25" fmla="*/ 226380 h 695551"/>
              <a:gd name="connsiteX26" fmla="*/ 12109 w 655206"/>
              <a:gd name="connsiteY26" fmla="*/ 233524 h 695551"/>
              <a:gd name="connsiteX27" fmla="*/ 14490 w 655206"/>
              <a:gd name="connsiteY27" fmla="*/ 240668 h 695551"/>
              <a:gd name="connsiteX28" fmla="*/ 21634 w 655206"/>
              <a:gd name="connsiteY28" fmla="*/ 257336 h 695551"/>
              <a:gd name="connsiteX29" fmla="*/ 28778 w 655206"/>
              <a:gd name="connsiteY29" fmla="*/ 281149 h 695551"/>
              <a:gd name="connsiteX30" fmla="*/ 33540 w 655206"/>
              <a:gd name="connsiteY30" fmla="*/ 295436 h 695551"/>
              <a:gd name="connsiteX31" fmla="*/ 43065 w 655206"/>
              <a:gd name="connsiteY31" fmla="*/ 309724 h 695551"/>
              <a:gd name="connsiteX32" fmla="*/ 47828 w 655206"/>
              <a:gd name="connsiteY32" fmla="*/ 319249 h 695551"/>
              <a:gd name="connsiteX33" fmla="*/ 50209 w 655206"/>
              <a:gd name="connsiteY33" fmla="*/ 326393 h 695551"/>
              <a:gd name="connsiteX34" fmla="*/ 57353 w 655206"/>
              <a:gd name="connsiteY34" fmla="*/ 331155 h 695551"/>
              <a:gd name="connsiteX35" fmla="*/ 62115 w 655206"/>
              <a:gd name="connsiteY35" fmla="*/ 347824 h 695551"/>
              <a:gd name="connsiteX36" fmla="*/ 71640 w 655206"/>
              <a:gd name="connsiteY36" fmla="*/ 362111 h 695551"/>
              <a:gd name="connsiteX37" fmla="*/ 78784 w 655206"/>
              <a:gd name="connsiteY37" fmla="*/ 366874 h 695551"/>
              <a:gd name="connsiteX38" fmla="*/ 85928 w 655206"/>
              <a:gd name="connsiteY38" fmla="*/ 381161 h 695551"/>
              <a:gd name="connsiteX39" fmla="*/ 93071 w 655206"/>
              <a:gd name="connsiteY39" fmla="*/ 383543 h 695551"/>
              <a:gd name="connsiteX40" fmla="*/ 107359 w 655206"/>
              <a:gd name="connsiteY40" fmla="*/ 390686 h 695551"/>
              <a:gd name="connsiteX41" fmla="*/ 135934 w 655206"/>
              <a:gd name="connsiteY41" fmla="*/ 397830 h 695551"/>
              <a:gd name="connsiteX42" fmla="*/ 150221 w 655206"/>
              <a:gd name="connsiteY42" fmla="*/ 402593 h 695551"/>
              <a:gd name="connsiteX43" fmla="*/ 166890 w 655206"/>
              <a:gd name="connsiteY43" fmla="*/ 407355 h 695551"/>
              <a:gd name="connsiteX44" fmla="*/ 176415 w 655206"/>
              <a:gd name="connsiteY44" fmla="*/ 412118 h 695551"/>
              <a:gd name="connsiteX45" fmla="*/ 178796 w 655206"/>
              <a:gd name="connsiteY45" fmla="*/ 419261 h 695551"/>
              <a:gd name="connsiteX46" fmla="*/ 183559 w 655206"/>
              <a:gd name="connsiteY46" fmla="*/ 426405 h 695551"/>
              <a:gd name="connsiteX47" fmla="*/ 185940 w 655206"/>
              <a:gd name="connsiteY47" fmla="*/ 445455 h 695551"/>
              <a:gd name="connsiteX48" fmla="*/ 188321 w 655206"/>
              <a:gd name="connsiteY48" fmla="*/ 452599 h 695551"/>
              <a:gd name="connsiteX49" fmla="*/ 190703 w 655206"/>
              <a:gd name="connsiteY49" fmla="*/ 485936 h 695551"/>
              <a:gd name="connsiteX50" fmla="*/ 195465 w 655206"/>
              <a:gd name="connsiteY50" fmla="*/ 493080 h 695551"/>
              <a:gd name="connsiteX51" fmla="*/ 202609 w 655206"/>
              <a:gd name="connsiteY51" fmla="*/ 519274 h 695551"/>
              <a:gd name="connsiteX52" fmla="*/ 204990 w 655206"/>
              <a:gd name="connsiteY52" fmla="*/ 526418 h 695551"/>
              <a:gd name="connsiteX53" fmla="*/ 207371 w 655206"/>
              <a:gd name="connsiteY53" fmla="*/ 535943 h 695551"/>
              <a:gd name="connsiteX54" fmla="*/ 214515 w 655206"/>
              <a:gd name="connsiteY54" fmla="*/ 538324 h 695551"/>
              <a:gd name="connsiteX55" fmla="*/ 221659 w 655206"/>
              <a:gd name="connsiteY55" fmla="*/ 554993 h 695551"/>
              <a:gd name="connsiteX56" fmla="*/ 226421 w 655206"/>
              <a:gd name="connsiteY56" fmla="*/ 562136 h 695551"/>
              <a:gd name="connsiteX57" fmla="*/ 235946 w 655206"/>
              <a:gd name="connsiteY57" fmla="*/ 566899 h 695551"/>
              <a:gd name="connsiteX58" fmla="*/ 238328 w 655206"/>
              <a:gd name="connsiteY58" fmla="*/ 581186 h 695551"/>
              <a:gd name="connsiteX59" fmla="*/ 240709 w 655206"/>
              <a:gd name="connsiteY59" fmla="*/ 588330 h 695551"/>
              <a:gd name="connsiteX60" fmla="*/ 247853 w 655206"/>
              <a:gd name="connsiteY60" fmla="*/ 590711 h 695551"/>
              <a:gd name="connsiteX61" fmla="*/ 276428 w 655206"/>
              <a:gd name="connsiteY61" fmla="*/ 595474 h 695551"/>
              <a:gd name="connsiteX62" fmla="*/ 293096 w 655206"/>
              <a:gd name="connsiteY62" fmla="*/ 600236 h 695551"/>
              <a:gd name="connsiteX63" fmla="*/ 307384 w 655206"/>
              <a:gd name="connsiteY63" fmla="*/ 609761 h 695551"/>
              <a:gd name="connsiteX64" fmla="*/ 314528 w 655206"/>
              <a:gd name="connsiteY64" fmla="*/ 614524 h 695551"/>
              <a:gd name="connsiteX65" fmla="*/ 319290 w 655206"/>
              <a:gd name="connsiteY65" fmla="*/ 621668 h 695551"/>
              <a:gd name="connsiteX66" fmla="*/ 326434 w 655206"/>
              <a:gd name="connsiteY66" fmla="*/ 628811 h 695551"/>
              <a:gd name="connsiteX67" fmla="*/ 335959 w 655206"/>
              <a:gd name="connsiteY67" fmla="*/ 640718 h 695551"/>
              <a:gd name="connsiteX68" fmla="*/ 340721 w 655206"/>
              <a:gd name="connsiteY68" fmla="*/ 657386 h 695551"/>
              <a:gd name="connsiteX69" fmla="*/ 343103 w 655206"/>
              <a:gd name="connsiteY69" fmla="*/ 664530 h 695551"/>
              <a:gd name="connsiteX70" fmla="*/ 345484 w 655206"/>
              <a:gd name="connsiteY70" fmla="*/ 674055 h 695551"/>
              <a:gd name="connsiteX71" fmla="*/ 359771 w 655206"/>
              <a:gd name="connsiteY71" fmla="*/ 678818 h 695551"/>
              <a:gd name="connsiteX72" fmla="*/ 366915 w 655206"/>
              <a:gd name="connsiteY72" fmla="*/ 681199 h 695551"/>
              <a:gd name="connsiteX73" fmla="*/ 374059 w 655206"/>
              <a:gd name="connsiteY73" fmla="*/ 683580 h 695551"/>
              <a:gd name="connsiteX74" fmla="*/ 393109 w 655206"/>
              <a:gd name="connsiteY74" fmla="*/ 688343 h 695551"/>
              <a:gd name="connsiteX75" fmla="*/ 400253 w 655206"/>
              <a:gd name="connsiteY75" fmla="*/ 693105 h 695551"/>
              <a:gd name="connsiteX76" fmla="*/ 447878 w 655206"/>
              <a:gd name="connsiteY76" fmla="*/ 690724 h 695551"/>
              <a:gd name="connsiteX77" fmla="*/ 455021 w 655206"/>
              <a:gd name="connsiteY77" fmla="*/ 685961 h 695551"/>
              <a:gd name="connsiteX78" fmla="*/ 450259 w 655206"/>
              <a:gd name="connsiteY78" fmla="*/ 676436 h 695551"/>
              <a:gd name="connsiteX79" fmla="*/ 440734 w 655206"/>
              <a:gd name="connsiteY79" fmla="*/ 664530 h 695551"/>
              <a:gd name="connsiteX80" fmla="*/ 438353 w 655206"/>
              <a:gd name="connsiteY80" fmla="*/ 657386 h 695551"/>
              <a:gd name="connsiteX81" fmla="*/ 445496 w 655206"/>
              <a:gd name="connsiteY81" fmla="*/ 624049 h 695551"/>
              <a:gd name="connsiteX82" fmla="*/ 452640 w 655206"/>
              <a:gd name="connsiteY82" fmla="*/ 616905 h 695551"/>
              <a:gd name="connsiteX83" fmla="*/ 462165 w 655206"/>
              <a:gd name="connsiteY83" fmla="*/ 593093 h 695551"/>
              <a:gd name="connsiteX84" fmla="*/ 464546 w 655206"/>
              <a:gd name="connsiteY84" fmla="*/ 585949 h 695551"/>
              <a:gd name="connsiteX85" fmla="*/ 471690 w 655206"/>
              <a:gd name="connsiteY85" fmla="*/ 581186 h 695551"/>
              <a:gd name="connsiteX86" fmla="*/ 474071 w 655206"/>
              <a:gd name="connsiteY86" fmla="*/ 571661 h 695551"/>
              <a:gd name="connsiteX87" fmla="*/ 483596 w 655206"/>
              <a:gd name="connsiteY87" fmla="*/ 557374 h 695551"/>
              <a:gd name="connsiteX88" fmla="*/ 485978 w 655206"/>
              <a:gd name="connsiteY88" fmla="*/ 550230 h 695551"/>
              <a:gd name="connsiteX89" fmla="*/ 493121 w 655206"/>
              <a:gd name="connsiteY89" fmla="*/ 545468 h 695551"/>
              <a:gd name="connsiteX90" fmla="*/ 497884 w 655206"/>
              <a:gd name="connsiteY90" fmla="*/ 531180 h 695551"/>
              <a:gd name="connsiteX91" fmla="*/ 512171 w 655206"/>
              <a:gd name="connsiteY91" fmla="*/ 519274 h 695551"/>
              <a:gd name="connsiteX92" fmla="*/ 519315 w 655206"/>
              <a:gd name="connsiteY92" fmla="*/ 504986 h 695551"/>
              <a:gd name="connsiteX93" fmla="*/ 524078 w 655206"/>
              <a:gd name="connsiteY93" fmla="*/ 495461 h 695551"/>
              <a:gd name="connsiteX94" fmla="*/ 526459 w 655206"/>
              <a:gd name="connsiteY94" fmla="*/ 488318 h 695551"/>
              <a:gd name="connsiteX95" fmla="*/ 533603 w 655206"/>
              <a:gd name="connsiteY95" fmla="*/ 483555 h 695551"/>
              <a:gd name="connsiteX96" fmla="*/ 540746 w 655206"/>
              <a:gd name="connsiteY96" fmla="*/ 466886 h 695551"/>
              <a:gd name="connsiteX97" fmla="*/ 550271 w 655206"/>
              <a:gd name="connsiteY97" fmla="*/ 462124 h 695551"/>
              <a:gd name="connsiteX98" fmla="*/ 552653 w 655206"/>
              <a:gd name="connsiteY98" fmla="*/ 454980 h 695551"/>
              <a:gd name="connsiteX99" fmla="*/ 559796 w 655206"/>
              <a:gd name="connsiteY99" fmla="*/ 452599 h 695551"/>
              <a:gd name="connsiteX100" fmla="*/ 569321 w 655206"/>
              <a:gd name="connsiteY100" fmla="*/ 447836 h 695551"/>
              <a:gd name="connsiteX101" fmla="*/ 545509 w 655206"/>
              <a:gd name="connsiteY101" fmla="*/ 440693 h 695551"/>
              <a:gd name="connsiteX102" fmla="*/ 538365 w 655206"/>
              <a:gd name="connsiteY102" fmla="*/ 435930 h 695551"/>
              <a:gd name="connsiteX103" fmla="*/ 533603 w 655206"/>
              <a:gd name="connsiteY103" fmla="*/ 428786 h 695551"/>
              <a:gd name="connsiteX104" fmla="*/ 526459 w 655206"/>
              <a:gd name="connsiteY104" fmla="*/ 426405 h 695551"/>
              <a:gd name="connsiteX105" fmla="*/ 524078 w 655206"/>
              <a:gd name="connsiteY105" fmla="*/ 416880 h 695551"/>
              <a:gd name="connsiteX106" fmla="*/ 526459 w 655206"/>
              <a:gd name="connsiteY106" fmla="*/ 400211 h 695551"/>
              <a:gd name="connsiteX107" fmla="*/ 538365 w 655206"/>
              <a:gd name="connsiteY107" fmla="*/ 388305 h 695551"/>
              <a:gd name="connsiteX108" fmla="*/ 614565 w 655206"/>
              <a:gd name="connsiteY108" fmla="*/ 381161 h 695551"/>
              <a:gd name="connsiteX109" fmla="*/ 621709 w 655206"/>
              <a:gd name="connsiteY109" fmla="*/ 376399 h 695551"/>
              <a:gd name="connsiteX110" fmla="*/ 624090 w 655206"/>
              <a:gd name="connsiteY110" fmla="*/ 364493 h 695551"/>
              <a:gd name="connsiteX111" fmla="*/ 628853 w 655206"/>
              <a:gd name="connsiteY111" fmla="*/ 357349 h 695551"/>
              <a:gd name="connsiteX112" fmla="*/ 640759 w 655206"/>
              <a:gd name="connsiteY112" fmla="*/ 335918 h 695551"/>
              <a:gd name="connsiteX113" fmla="*/ 647903 w 655206"/>
              <a:gd name="connsiteY113" fmla="*/ 333536 h 695551"/>
              <a:gd name="connsiteX114" fmla="*/ 655046 w 655206"/>
              <a:gd name="connsiteY114" fmla="*/ 326393 h 695551"/>
              <a:gd name="connsiteX115" fmla="*/ 650284 w 655206"/>
              <a:gd name="connsiteY115" fmla="*/ 290674 h 695551"/>
              <a:gd name="connsiteX116" fmla="*/ 645521 w 655206"/>
              <a:gd name="connsiteY116" fmla="*/ 283530 h 695551"/>
              <a:gd name="connsiteX117" fmla="*/ 643140 w 655206"/>
              <a:gd name="connsiteY117" fmla="*/ 276386 h 695551"/>
              <a:gd name="connsiteX118" fmla="*/ 638378 w 655206"/>
              <a:gd name="connsiteY118" fmla="*/ 269243 h 695551"/>
              <a:gd name="connsiteX119" fmla="*/ 635996 w 655206"/>
              <a:gd name="connsiteY119" fmla="*/ 259718 h 695551"/>
              <a:gd name="connsiteX120" fmla="*/ 624090 w 655206"/>
              <a:gd name="connsiteY120" fmla="*/ 247811 h 695551"/>
              <a:gd name="connsiteX121" fmla="*/ 616946 w 655206"/>
              <a:gd name="connsiteY121" fmla="*/ 231143 h 695551"/>
              <a:gd name="connsiteX122" fmla="*/ 612184 w 655206"/>
              <a:gd name="connsiteY122" fmla="*/ 212093 h 695551"/>
              <a:gd name="connsiteX123" fmla="*/ 607421 w 655206"/>
              <a:gd name="connsiteY123" fmla="*/ 204949 h 695551"/>
              <a:gd name="connsiteX124" fmla="*/ 595515 w 655206"/>
              <a:gd name="connsiteY124" fmla="*/ 188280 h 695551"/>
              <a:gd name="connsiteX125" fmla="*/ 590753 w 655206"/>
              <a:gd name="connsiteY125" fmla="*/ 171611 h 695551"/>
              <a:gd name="connsiteX126" fmla="*/ 583609 w 655206"/>
              <a:gd name="connsiteY126" fmla="*/ 166849 h 695551"/>
              <a:gd name="connsiteX127" fmla="*/ 581228 w 655206"/>
              <a:gd name="connsiteY127" fmla="*/ 159705 h 695551"/>
              <a:gd name="connsiteX128" fmla="*/ 574084 w 655206"/>
              <a:gd name="connsiteY128" fmla="*/ 157324 h 695551"/>
              <a:gd name="connsiteX129" fmla="*/ 526459 w 655206"/>
              <a:gd name="connsiteY129" fmla="*/ 152561 h 695551"/>
              <a:gd name="connsiteX130" fmla="*/ 519315 w 655206"/>
              <a:gd name="connsiteY130" fmla="*/ 150180 h 695551"/>
              <a:gd name="connsiteX131" fmla="*/ 493121 w 655206"/>
              <a:gd name="connsiteY131" fmla="*/ 145418 h 695551"/>
              <a:gd name="connsiteX132" fmla="*/ 481215 w 655206"/>
              <a:gd name="connsiteY132" fmla="*/ 133511 h 695551"/>
              <a:gd name="connsiteX133" fmla="*/ 474071 w 655206"/>
              <a:gd name="connsiteY133" fmla="*/ 128749 h 695551"/>
              <a:gd name="connsiteX134" fmla="*/ 462165 w 655206"/>
              <a:gd name="connsiteY134" fmla="*/ 116843 h 695551"/>
              <a:gd name="connsiteX135" fmla="*/ 450259 w 655206"/>
              <a:gd name="connsiteY135" fmla="*/ 104936 h 695551"/>
              <a:gd name="connsiteX136" fmla="*/ 443115 w 655206"/>
              <a:gd name="connsiteY136" fmla="*/ 90649 h 695551"/>
              <a:gd name="connsiteX137" fmla="*/ 435971 w 655206"/>
              <a:gd name="connsiteY137" fmla="*/ 73980 h 695551"/>
              <a:gd name="connsiteX138" fmla="*/ 421684 w 655206"/>
              <a:gd name="connsiteY138" fmla="*/ 64455 h 695551"/>
              <a:gd name="connsiteX139" fmla="*/ 407396 w 655206"/>
              <a:gd name="connsiteY139" fmla="*/ 59693 h 695551"/>
              <a:gd name="connsiteX140" fmla="*/ 388346 w 655206"/>
              <a:gd name="connsiteY140" fmla="*/ 52549 h 695551"/>
              <a:gd name="connsiteX141" fmla="*/ 374059 w 655206"/>
              <a:gd name="connsiteY141" fmla="*/ 47786 h 695551"/>
              <a:gd name="connsiteX142" fmla="*/ 366915 w 655206"/>
              <a:gd name="connsiteY142" fmla="*/ 45405 h 695551"/>
              <a:gd name="connsiteX143" fmla="*/ 357390 w 655206"/>
              <a:gd name="connsiteY143" fmla="*/ 43024 h 695551"/>
              <a:gd name="connsiteX144" fmla="*/ 352628 w 655206"/>
              <a:gd name="connsiteY144" fmla="*/ 33499 h 695551"/>
              <a:gd name="connsiteX145" fmla="*/ 335959 w 655206"/>
              <a:gd name="connsiteY145" fmla="*/ 23974 h 695551"/>
              <a:gd name="connsiteX146" fmla="*/ 328815 w 655206"/>
              <a:gd name="connsiteY146" fmla="*/ 19211 h 695551"/>
              <a:gd name="connsiteX147" fmla="*/ 321671 w 655206"/>
              <a:gd name="connsiteY147" fmla="*/ 12068 h 695551"/>
              <a:gd name="connsiteX148" fmla="*/ 312146 w 655206"/>
              <a:gd name="connsiteY148" fmla="*/ 9686 h 695551"/>
              <a:gd name="connsiteX149" fmla="*/ 295478 w 655206"/>
              <a:gd name="connsiteY149" fmla="*/ 4924 h 695551"/>
              <a:gd name="connsiteX150" fmla="*/ 300240 w 655206"/>
              <a:gd name="connsiteY150" fmla="*/ 161 h 695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5206" h="695551">
                <a:moveTo>
                  <a:pt x="300240" y="161"/>
                </a:moveTo>
                <a:cubicBezTo>
                  <a:pt x="300240" y="1352"/>
                  <a:pt x="297963" y="8590"/>
                  <a:pt x="295478" y="12068"/>
                </a:cubicBezTo>
                <a:cubicBezTo>
                  <a:pt x="293815" y="14397"/>
                  <a:pt x="289754" y="14345"/>
                  <a:pt x="288334" y="16830"/>
                </a:cubicBezTo>
                <a:cubicBezTo>
                  <a:pt x="286326" y="20344"/>
                  <a:pt x="286935" y="24810"/>
                  <a:pt x="285953" y="28736"/>
                </a:cubicBezTo>
                <a:cubicBezTo>
                  <a:pt x="284890" y="32987"/>
                  <a:pt x="281241" y="42487"/>
                  <a:pt x="278809" y="45405"/>
                </a:cubicBezTo>
                <a:cubicBezTo>
                  <a:pt x="276977" y="47604"/>
                  <a:pt x="274046" y="48580"/>
                  <a:pt x="271665" y="50168"/>
                </a:cubicBezTo>
                <a:cubicBezTo>
                  <a:pt x="270078" y="52549"/>
                  <a:pt x="268183" y="54752"/>
                  <a:pt x="266903" y="57311"/>
                </a:cubicBezTo>
                <a:cubicBezTo>
                  <a:pt x="259664" y="71789"/>
                  <a:pt x="274437" y="65446"/>
                  <a:pt x="240709" y="62074"/>
                </a:cubicBezTo>
                <a:cubicBezTo>
                  <a:pt x="218484" y="56517"/>
                  <a:pt x="228009" y="55723"/>
                  <a:pt x="212134" y="59693"/>
                </a:cubicBezTo>
                <a:cubicBezTo>
                  <a:pt x="210546" y="66043"/>
                  <a:pt x="209441" y="72533"/>
                  <a:pt x="207371" y="78743"/>
                </a:cubicBezTo>
                <a:cubicBezTo>
                  <a:pt x="205784" y="83505"/>
                  <a:pt x="207099" y="90785"/>
                  <a:pt x="202609" y="93030"/>
                </a:cubicBezTo>
                <a:lnTo>
                  <a:pt x="193084" y="97793"/>
                </a:lnTo>
                <a:cubicBezTo>
                  <a:pt x="191147" y="103604"/>
                  <a:pt x="190557" y="107463"/>
                  <a:pt x="185940" y="112080"/>
                </a:cubicBezTo>
                <a:cubicBezTo>
                  <a:pt x="181616" y="116404"/>
                  <a:pt x="175234" y="118727"/>
                  <a:pt x="169271" y="119224"/>
                </a:cubicBezTo>
                <a:cubicBezTo>
                  <a:pt x="143909" y="121337"/>
                  <a:pt x="118471" y="122399"/>
                  <a:pt x="93071" y="123986"/>
                </a:cubicBezTo>
                <a:cubicBezTo>
                  <a:pt x="93001" y="123982"/>
                  <a:pt x="47103" y="108561"/>
                  <a:pt x="43065" y="128749"/>
                </a:cubicBezTo>
                <a:cubicBezTo>
                  <a:pt x="41190" y="138121"/>
                  <a:pt x="42559" y="147952"/>
                  <a:pt x="40684" y="157324"/>
                </a:cubicBezTo>
                <a:cubicBezTo>
                  <a:pt x="40123" y="160130"/>
                  <a:pt x="37509" y="162087"/>
                  <a:pt x="35921" y="164468"/>
                </a:cubicBezTo>
                <a:cubicBezTo>
                  <a:pt x="35127" y="166849"/>
                  <a:pt x="34529" y="169304"/>
                  <a:pt x="33540" y="171611"/>
                </a:cubicBezTo>
                <a:cubicBezTo>
                  <a:pt x="32142" y="174874"/>
                  <a:pt x="29131" y="177604"/>
                  <a:pt x="28778" y="181136"/>
                </a:cubicBezTo>
                <a:cubicBezTo>
                  <a:pt x="28473" y="184183"/>
                  <a:pt x="31243" y="197974"/>
                  <a:pt x="33540" y="202568"/>
                </a:cubicBezTo>
                <a:cubicBezTo>
                  <a:pt x="34820" y="205128"/>
                  <a:pt x="36715" y="207330"/>
                  <a:pt x="38303" y="209711"/>
                </a:cubicBezTo>
                <a:cubicBezTo>
                  <a:pt x="35922" y="211299"/>
                  <a:pt x="33719" y="213194"/>
                  <a:pt x="31159" y="214474"/>
                </a:cubicBezTo>
                <a:cubicBezTo>
                  <a:pt x="21005" y="219551"/>
                  <a:pt x="15602" y="215920"/>
                  <a:pt x="2584" y="214474"/>
                </a:cubicBezTo>
                <a:cubicBezTo>
                  <a:pt x="1790" y="216855"/>
                  <a:pt x="-729" y="219287"/>
                  <a:pt x="203" y="221618"/>
                </a:cubicBezTo>
                <a:cubicBezTo>
                  <a:pt x="1266" y="224275"/>
                  <a:pt x="5323" y="224357"/>
                  <a:pt x="7346" y="226380"/>
                </a:cubicBezTo>
                <a:cubicBezTo>
                  <a:pt x="9370" y="228404"/>
                  <a:pt x="10521" y="231143"/>
                  <a:pt x="12109" y="233524"/>
                </a:cubicBezTo>
                <a:cubicBezTo>
                  <a:pt x="12903" y="235905"/>
                  <a:pt x="13501" y="238361"/>
                  <a:pt x="14490" y="240668"/>
                </a:cubicBezTo>
                <a:cubicBezTo>
                  <a:pt x="19933" y="253369"/>
                  <a:pt x="18443" y="246167"/>
                  <a:pt x="21634" y="257336"/>
                </a:cubicBezTo>
                <a:cubicBezTo>
                  <a:pt x="28833" y="282532"/>
                  <a:pt x="17457" y="247187"/>
                  <a:pt x="28778" y="281149"/>
                </a:cubicBezTo>
                <a:cubicBezTo>
                  <a:pt x="28778" y="281150"/>
                  <a:pt x="33539" y="295435"/>
                  <a:pt x="33540" y="295436"/>
                </a:cubicBezTo>
                <a:cubicBezTo>
                  <a:pt x="36715" y="300199"/>
                  <a:pt x="40505" y="304604"/>
                  <a:pt x="43065" y="309724"/>
                </a:cubicBezTo>
                <a:cubicBezTo>
                  <a:pt x="44653" y="312899"/>
                  <a:pt x="46430" y="315986"/>
                  <a:pt x="47828" y="319249"/>
                </a:cubicBezTo>
                <a:cubicBezTo>
                  <a:pt x="48817" y="321556"/>
                  <a:pt x="48641" y="324433"/>
                  <a:pt x="50209" y="326393"/>
                </a:cubicBezTo>
                <a:cubicBezTo>
                  <a:pt x="51997" y="328628"/>
                  <a:pt x="54972" y="329568"/>
                  <a:pt x="57353" y="331155"/>
                </a:cubicBezTo>
                <a:cubicBezTo>
                  <a:pt x="57913" y="333396"/>
                  <a:pt x="60563" y="345030"/>
                  <a:pt x="62115" y="347824"/>
                </a:cubicBezTo>
                <a:cubicBezTo>
                  <a:pt x="64895" y="352827"/>
                  <a:pt x="66878" y="358936"/>
                  <a:pt x="71640" y="362111"/>
                </a:cubicBezTo>
                <a:lnTo>
                  <a:pt x="78784" y="366874"/>
                </a:lnTo>
                <a:cubicBezTo>
                  <a:pt x="80353" y="371582"/>
                  <a:pt x="81730" y="377802"/>
                  <a:pt x="85928" y="381161"/>
                </a:cubicBezTo>
                <a:cubicBezTo>
                  <a:pt x="87888" y="382729"/>
                  <a:pt x="90826" y="382420"/>
                  <a:pt x="93071" y="383543"/>
                </a:cubicBezTo>
                <a:cubicBezTo>
                  <a:pt x="105683" y="389850"/>
                  <a:pt x="94536" y="387266"/>
                  <a:pt x="107359" y="390686"/>
                </a:cubicBezTo>
                <a:cubicBezTo>
                  <a:pt x="116846" y="393216"/>
                  <a:pt x="126620" y="394725"/>
                  <a:pt x="135934" y="397830"/>
                </a:cubicBezTo>
                <a:cubicBezTo>
                  <a:pt x="140696" y="399418"/>
                  <a:pt x="145351" y="401376"/>
                  <a:pt x="150221" y="402593"/>
                </a:cubicBezTo>
                <a:cubicBezTo>
                  <a:pt x="155052" y="403801"/>
                  <a:pt x="162109" y="405306"/>
                  <a:pt x="166890" y="407355"/>
                </a:cubicBezTo>
                <a:cubicBezTo>
                  <a:pt x="170153" y="408753"/>
                  <a:pt x="173240" y="410530"/>
                  <a:pt x="176415" y="412118"/>
                </a:cubicBezTo>
                <a:cubicBezTo>
                  <a:pt x="177209" y="414499"/>
                  <a:pt x="177674" y="417016"/>
                  <a:pt x="178796" y="419261"/>
                </a:cubicBezTo>
                <a:cubicBezTo>
                  <a:pt x="180076" y="421821"/>
                  <a:pt x="182806" y="423644"/>
                  <a:pt x="183559" y="426405"/>
                </a:cubicBezTo>
                <a:cubicBezTo>
                  <a:pt x="185243" y="432579"/>
                  <a:pt x="184795" y="439159"/>
                  <a:pt x="185940" y="445455"/>
                </a:cubicBezTo>
                <a:cubicBezTo>
                  <a:pt x="186389" y="447925"/>
                  <a:pt x="187527" y="450218"/>
                  <a:pt x="188321" y="452599"/>
                </a:cubicBezTo>
                <a:cubicBezTo>
                  <a:pt x="189115" y="463711"/>
                  <a:pt x="188767" y="474965"/>
                  <a:pt x="190703" y="485936"/>
                </a:cubicBezTo>
                <a:cubicBezTo>
                  <a:pt x="191200" y="488754"/>
                  <a:pt x="194303" y="490465"/>
                  <a:pt x="195465" y="493080"/>
                </a:cubicBezTo>
                <a:cubicBezTo>
                  <a:pt x="201305" y="506220"/>
                  <a:pt x="199407" y="506466"/>
                  <a:pt x="202609" y="519274"/>
                </a:cubicBezTo>
                <a:cubicBezTo>
                  <a:pt x="203218" y="521709"/>
                  <a:pt x="204300" y="524004"/>
                  <a:pt x="204990" y="526418"/>
                </a:cubicBezTo>
                <a:cubicBezTo>
                  <a:pt x="205889" y="529565"/>
                  <a:pt x="205327" y="533387"/>
                  <a:pt x="207371" y="535943"/>
                </a:cubicBezTo>
                <a:cubicBezTo>
                  <a:pt x="208939" y="537903"/>
                  <a:pt x="212134" y="537530"/>
                  <a:pt x="214515" y="538324"/>
                </a:cubicBezTo>
                <a:cubicBezTo>
                  <a:pt x="217187" y="546341"/>
                  <a:pt x="216949" y="546752"/>
                  <a:pt x="221659" y="554993"/>
                </a:cubicBezTo>
                <a:cubicBezTo>
                  <a:pt x="223079" y="557478"/>
                  <a:pt x="224223" y="560304"/>
                  <a:pt x="226421" y="562136"/>
                </a:cubicBezTo>
                <a:cubicBezTo>
                  <a:pt x="229148" y="564409"/>
                  <a:pt x="232771" y="565311"/>
                  <a:pt x="235946" y="566899"/>
                </a:cubicBezTo>
                <a:cubicBezTo>
                  <a:pt x="236740" y="571661"/>
                  <a:pt x="237281" y="576473"/>
                  <a:pt x="238328" y="581186"/>
                </a:cubicBezTo>
                <a:cubicBezTo>
                  <a:pt x="238873" y="583636"/>
                  <a:pt x="238934" y="586555"/>
                  <a:pt x="240709" y="588330"/>
                </a:cubicBezTo>
                <a:cubicBezTo>
                  <a:pt x="242484" y="590105"/>
                  <a:pt x="245392" y="590219"/>
                  <a:pt x="247853" y="590711"/>
                </a:cubicBezTo>
                <a:cubicBezTo>
                  <a:pt x="257322" y="592605"/>
                  <a:pt x="266937" y="593694"/>
                  <a:pt x="276428" y="595474"/>
                </a:cubicBezTo>
                <a:cubicBezTo>
                  <a:pt x="283265" y="596756"/>
                  <a:pt x="286777" y="598130"/>
                  <a:pt x="293096" y="600236"/>
                </a:cubicBezTo>
                <a:lnTo>
                  <a:pt x="307384" y="609761"/>
                </a:lnTo>
                <a:lnTo>
                  <a:pt x="314528" y="614524"/>
                </a:lnTo>
                <a:cubicBezTo>
                  <a:pt x="316115" y="616905"/>
                  <a:pt x="317458" y="619469"/>
                  <a:pt x="319290" y="621668"/>
                </a:cubicBezTo>
                <a:cubicBezTo>
                  <a:pt x="321446" y="624255"/>
                  <a:pt x="324566" y="626009"/>
                  <a:pt x="326434" y="628811"/>
                </a:cubicBezTo>
                <a:cubicBezTo>
                  <a:pt x="335637" y="642615"/>
                  <a:pt x="319980" y="630064"/>
                  <a:pt x="335959" y="640718"/>
                </a:cubicBezTo>
                <a:cubicBezTo>
                  <a:pt x="341672" y="657858"/>
                  <a:pt x="334735" y="636438"/>
                  <a:pt x="340721" y="657386"/>
                </a:cubicBezTo>
                <a:cubicBezTo>
                  <a:pt x="341411" y="659800"/>
                  <a:pt x="342413" y="662116"/>
                  <a:pt x="343103" y="664530"/>
                </a:cubicBezTo>
                <a:cubicBezTo>
                  <a:pt x="344002" y="667677"/>
                  <a:pt x="342999" y="671925"/>
                  <a:pt x="345484" y="674055"/>
                </a:cubicBezTo>
                <a:cubicBezTo>
                  <a:pt x="349295" y="677322"/>
                  <a:pt x="355009" y="677230"/>
                  <a:pt x="359771" y="678818"/>
                </a:cubicBezTo>
                <a:lnTo>
                  <a:pt x="366915" y="681199"/>
                </a:lnTo>
                <a:cubicBezTo>
                  <a:pt x="369296" y="681993"/>
                  <a:pt x="371624" y="682971"/>
                  <a:pt x="374059" y="683580"/>
                </a:cubicBezTo>
                <a:lnTo>
                  <a:pt x="393109" y="688343"/>
                </a:lnTo>
                <a:cubicBezTo>
                  <a:pt x="395490" y="689930"/>
                  <a:pt x="397573" y="692100"/>
                  <a:pt x="400253" y="693105"/>
                </a:cubicBezTo>
                <a:cubicBezTo>
                  <a:pt x="415784" y="698929"/>
                  <a:pt x="432346" y="692795"/>
                  <a:pt x="447878" y="690724"/>
                </a:cubicBezTo>
                <a:cubicBezTo>
                  <a:pt x="450259" y="689136"/>
                  <a:pt x="454551" y="688784"/>
                  <a:pt x="455021" y="685961"/>
                </a:cubicBezTo>
                <a:cubicBezTo>
                  <a:pt x="455604" y="682460"/>
                  <a:pt x="451657" y="679699"/>
                  <a:pt x="450259" y="676436"/>
                </a:cubicBezTo>
                <a:cubicBezTo>
                  <a:pt x="445659" y="665702"/>
                  <a:pt x="451465" y="671684"/>
                  <a:pt x="440734" y="664530"/>
                </a:cubicBezTo>
                <a:cubicBezTo>
                  <a:pt x="439940" y="662149"/>
                  <a:pt x="438353" y="659896"/>
                  <a:pt x="438353" y="657386"/>
                </a:cubicBezTo>
                <a:cubicBezTo>
                  <a:pt x="438353" y="640360"/>
                  <a:pt x="436733" y="634565"/>
                  <a:pt x="445496" y="624049"/>
                </a:cubicBezTo>
                <a:cubicBezTo>
                  <a:pt x="447652" y="621462"/>
                  <a:pt x="450259" y="619286"/>
                  <a:pt x="452640" y="616905"/>
                </a:cubicBezTo>
                <a:cubicBezTo>
                  <a:pt x="463486" y="584370"/>
                  <a:pt x="451650" y="617630"/>
                  <a:pt x="462165" y="593093"/>
                </a:cubicBezTo>
                <a:cubicBezTo>
                  <a:pt x="463154" y="590786"/>
                  <a:pt x="462978" y="587909"/>
                  <a:pt x="464546" y="585949"/>
                </a:cubicBezTo>
                <a:cubicBezTo>
                  <a:pt x="466334" y="583714"/>
                  <a:pt x="469309" y="582774"/>
                  <a:pt x="471690" y="581186"/>
                </a:cubicBezTo>
                <a:cubicBezTo>
                  <a:pt x="472484" y="578011"/>
                  <a:pt x="472607" y="574588"/>
                  <a:pt x="474071" y="571661"/>
                </a:cubicBezTo>
                <a:cubicBezTo>
                  <a:pt x="476631" y="566542"/>
                  <a:pt x="481786" y="562804"/>
                  <a:pt x="483596" y="557374"/>
                </a:cubicBezTo>
                <a:cubicBezTo>
                  <a:pt x="484390" y="554993"/>
                  <a:pt x="484410" y="552190"/>
                  <a:pt x="485978" y="550230"/>
                </a:cubicBezTo>
                <a:cubicBezTo>
                  <a:pt x="487766" y="547995"/>
                  <a:pt x="490740" y="547055"/>
                  <a:pt x="493121" y="545468"/>
                </a:cubicBezTo>
                <a:cubicBezTo>
                  <a:pt x="494709" y="540705"/>
                  <a:pt x="493707" y="533965"/>
                  <a:pt x="497884" y="531180"/>
                </a:cubicBezTo>
                <a:cubicBezTo>
                  <a:pt x="507830" y="524550"/>
                  <a:pt x="503004" y="528442"/>
                  <a:pt x="512171" y="519274"/>
                </a:cubicBezTo>
                <a:cubicBezTo>
                  <a:pt x="516538" y="506177"/>
                  <a:pt x="511930" y="517910"/>
                  <a:pt x="519315" y="504986"/>
                </a:cubicBezTo>
                <a:cubicBezTo>
                  <a:pt x="521076" y="501904"/>
                  <a:pt x="522680" y="498724"/>
                  <a:pt x="524078" y="495461"/>
                </a:cubicBezTo>
                <a:cubicBezTo>
                  <a:pt x="525067" y="493154"/>
                  <a:pt x="524891" y="490278"/>
                  <a:pt x="526459" y="488318"/>
                </a:cubicBezTo>
                <a:cubicBezTo>
                  <a:pt x="528247" y="486083"/>
                  <a:pt x="531222" y="485143"/>
                  <a:pt x="533603" y="483555"/>
                </a:cubicBezTo>
                <a:cubicBezTo>
                  <a:pt x="535094" y="477589"/>
                  <a:pt x="535554" y="471213"/>
                  <a:pt x="540746" y="466886"/>
                </a:cubicBezTo>
                <a:cubicBezTo>
                  <a:pt x="543473" y="464614"/>
                  <a:pt x="547096" y="463711"/>
                  <a:pt x="550271" y="462124"/>
                </a:cubicBezTo>
                <a:cubicBezTo>
                  <a:pt x="551065" y="459743"/>
                  <a:pt x="550878" y="456755"/>
                  <a:pt x="552653" y="454980"/>
                </a:cubicBezTo>
                <a:cubicBezTo>
                  <a:pt x="554428" y="453205"/>
                  <a:pt x="557489" y="453588"/>
                  <a:pt x="559796" y="452599"/>
                </a:cubicBezTo>
                <a:cubicBezTo>
                  <a:pt x="563059" y="451201"/>
                  <a:pt x="566146" y="449424"/>
                  <a:pt x="569321" y="447836"/>
                </a:cubicBezTo>
                <a:cubicBezTo>
                  <a:pt x="551929" y="442039"/>
                  <a:pt x="559904" y="444291"/>
                  <a:pt x="545509" y="440693"/>
                </a:cubicBezTo>
                <a:cubicBezTo>
                  <a:pt x="543128" y="439105"/>
                  <a:pt x="540389" y="437954"/>
                  <a:pt x="538365" y="435930"/>
                </a:cubicBezTo>
                <a:cubicBezTo>
                  <a:pt x="536341" y="433906"/>
                  <a:pt x="535838" y="430574"/>
                  <a:pt x="533603" y="428786"/>
                </a:cubicBezTo>
                <a:cubicBezTo>
                  <a:pt x="531643" y="427218"/>
                  <a:pt x="528840" y="427199"/>
                  <a:pt x="526459" y="426405"/>
                </a:cubicBezTo>
                <a:cubicBezTo>
                  <a:pt x="525665" y="423230"/>
                  <a:pt x="524078" y="420153"/>
                  <a:pt x="524078" y="416880"/>
                </a:cubicBezTo>
                <a:cubicBezTo>
                  <a:pt x="524078" y="411267"/>
                  <a:pt x="524846" y="405587"/>
                  <a:pt x="526459" y="400211"/>
                </a:cubicBezTo>
                <a:cubicBezTo>
                  <a:pt x="528046" y="394920"/>
                  <a:pt x="533603" y="390421"/>
                  <a:pt x="538365" y="388305"/>
                </a:cubicBezTo>
                <a:cubicBezTo>
                  <a:pt x="562970" y="377370"/>
                  <a:pt x="585797" y="382268"/>
                  <a:pt x="614565" y="381161"/>
                </a:cubicBezTo>
                <a:cubicBezTo>
                  <a:pt x="616946" y="379574"/>
                  <a:pt x="620289" y="378884"/>
                  <a:pt x="621709" y="376399"/>
                </a:cubicBezTo>
                <a:cubicBezTo>
                  <a:pt x="623717" y="372885"/>
                  <a:pt x="622669" y="368283"/>
                  <a:pt x="624090" y="364493"/>
                </a:cubicBezTo>
                <a:cubicBezTo>
                  <a:pt x="625095" y="361813"/>
                  <a:pt x="627265" y="359730"/>
                  <a:pt x="628853" y="357349"/>
                </a:cubicBezTo>
                <a:cubicBezTo>
                  <a:pt x="632403" y="346696"/>
                  <a:pt x="631592" y="342029"/>
                  <a:pt x="640759" y="335918"/>
                </a:cubicBezTo>
                <a:cubicBezTo>
                  <a:pt x="642848" y="334526"/>
                  <a:pt x="645522" y="334330"/>
                  <a:pt x="647903" y="333536"/>
                </a:cubicBezTo>
                <a:cubicBezTo>
                  <a:pt x="650284" y="331155"/>
                  <a:pt x="654601" y="329731"/>
                  <a:pt x="655046" y="326393"/>
                </a:cubicBezTo>
                <a:cubicBezTo>
                  <a:pt x="655605" y="322197"/>
                  <a:pt x="654860" y="299826"/>
                  <a:pt x="650284" y="290674"/>
                </a:cubicBezTo>
                <a:cubicBezTo>
                  <a:pt x="649004" y="288114"/>
                  <a:pt x="647109" y="285911"/>
                  <a:pt x="645521" y="283530"/>
                </a:cubicBezTo>
                <a:cubicBezTo>
                  <a:pt x="644727" y="281149"/>
                  <a:pt x="644262" y="278631"/>
                  <a:pt x="643140" y="276386"/>
                </a:cubicBezTo>
                <a:cubicBezTo>
                  <a:pt x="641860" y="273826"/>
                  <a:pt x="639505" y="271873"/>
                  <a:pt x="638378" y="269243"/>
                </a:cubicBezTo>
                <a:cubicBezTo>
                  <a:pt x="637089" y="266235"/>
                  <a:pt x="637285" y="262726"/>
                  <a:pt x="635996" y="259718"/>
                </a:cubicBezTo>
                <a:cubicBezTo>
                  <a:pt x="632820" y="252309"/>
                  <a:pt x="630441" y="252045"/>
                  <a:pt x="624090" y="247811"/>
                </a:cubicBezTo>
                <a:cubicBezTo>
                  <a:pt x="620687" y="241004"/>
                  <a:pt x="618696" y="238144"/>
                  <a:pt x="616946" y="231143"/>
                </a:cubicBezTo>
                <a:cubicBezTo>
                  <a:pt x="615587" y="225708"/>
                  <a:pt x="614906" y="217537"/>
                  <a:pt x="612184" y="212093"/>
                </a:cubicBezTo>
                <a:cubicBezTo>
                  <a:pt x="610904" y="209533"/>
                  <a:pt x="609009" y="207330"/>
                  <a:pt x="607421" y="204949"/>
                </a:cubicBezTo>
                <a:cubicBezTo>
                  <a:pt x="601865" y="188280"/>
                  <a:pt x="607422" y="192248"/>
                  <a:pt x="595515" y="188280"/>
                </a:cubicBezTo>
                <a:cubicBezTo>
                  <a:pt x="595360" y="187658"/>
                  <a:pt x="591995" y="173163"/>
                  <a:pt x="590753" y="171611"/>
                </a:cubicBezTo>
                <a:cubicBezTo>
                  <a:pt x="588965" y="169376"/>
                  <a:pt x="585990" y="168436"/>
                  <a:pt x="583609" y="166849"/>
                </a:cubicBezTo>
                <a:cubicBezTo>
                  <a:pt x="582815" y="164468"/>
                  <a:pt x="583003" y="161480"/>
                  <a:pt x="581228" y="159705"/>
                </a:cubicBezTo>
                <a:cubicBezTo>
                  <a:pt x="579453" y="157930"/>
                  <a:pt x="576560" y="157737"/>
                  <a:pt x="574084" y="157324"/>
                </a:cubicBezTo>
                <a:cubicBezTo>
                  <a:pt x="566056" y="155986"/>
                  <a:pt x="532834" y="153141"/>
                  <a:pt x="526459" y="152561"/>
                </a:cubicBezTo>
                <a:cubicBezTo>
                  <a:pt x="524078" y="151767"/>
                  <a:pt x="521750" y="150789"/>
                  <a:pt x="519315" y="150180"/>
                </a:cubicBezTo>
                <a:cubicBezTo>
                  <a:pt x="512657" y="148516"/>
                  <a:pt x="499492" y="146480"/>
                  <a:pt x="493121" y="145418"/>
                </a:cubicBezTo>
                <a:cubicBezTo>
                  <a:pt x="474066" y="132712"/>
                  <a:pt x="497097" y="149392"/>
                  <a:pt x="481215" y="133511"/>
                </a:cubicBezTo>
                <a:cubicBezTo>
                  <a:pt x="479191" y="131487"/>
                  <a:pt x="476452" y="130336"/>
                  <a:pt x="474071" y="128749"/>
                </a:cubicBezTo>
                <a:cubicBezTo>
                  <a:pt x="461372" y="109698"/>
                  <a:pt x="478040" y="132718"/>
                  <a:pt x="462165" y="116843"/>
                </a:cubicBezTo>
                <a:cubicBezTo>
                  <a:pt x="446286" y="100964"/>
                  <a:pt x="469314" y="117640"/>
                  <a:pt x="450259" y="104936"/>
                </a:cubicBezTo>
                <a:cubicBezTo>
                  <a:pt x="444274" y="86980"/>
                  <a:pt x="452349" y="109116"/>
                  <a:pt x="443115" y="90649"/>
                </a:cubicBezTo>
                <a:cubicBezTo>
                  <a:pt x="440268" y="84954"/>
                  <a:pt x="440929" y="78938"/>
                  <a:pt x="435971" y="73980"/>
                </a:cubicBezTo>
                <a:cubicBezTo>
                  <a:pt x="431924" y="69933"/>
                  <a:pt x="427114" y="66265"/>
                  <a:pt x="421684" y="64455"/>
                </a:cubicBezTo>
                <a:lnTo>
                  <a:pt x="407396" y="59693"/>
                </a:lnTo>
                <a:cubicBezTo>
                  <a:pt x="394964" y="51404"/>
                  <a:pt x="405776" y="57303"/>
                  <a:pt x="388346" y="52549"/>
                </a:cubicBezTo>
                <a:cubicBezTo>
                  <a:pt x="383503" y="51228"/>
                  <a:pt x="378821" y="49374"/>
                  <a:pt x="374059" y="47786"/>
                </a:cubicBezTo>
                <a:cubicBezTo>
                  <a:pt x="371678" y="46992"/>
                  <a:pt x="369350" y="46014"/>
                  <a:pt x="366915" y="45405"/>
                </a:cubicBezTo>
                <a:lnTo>
                  <a:pt x="357390" y="43024"/>
                </a:lnTo>
                <a:cubicBezTo>
                  <a:pt x="355803" y="39849"/>
                  <a:pt x="354900" y="36226"/>
                  <a:pt x="352628" y="33499"/>
                </a:cubicBezTo>
                <a:cubicBezTo>
                  <a:pt x="349990" y="30333"/>
                  <a:pt x="338793" y="25593"/>
                  <a:pt x="335959" y="23974"/>
                </a:cubicBezTo>
                <a:cubicBezTo>
                  <a:pt x="333474" y="22554"/>
                  <a:pt x="331014" y="21043"/>
                  <a:pt x="328815" y="19211"/>
                </a:cubicBezTo>
                <a:cubicBezTo>
                  <a:pt x="326228" y="17055"/>
                  <a:pt x="324595" y="13739"/>
                  <a:pt x="321671" y="12068"/>
                </a:cubicBezTo>
                <a:cubicBezTo>
                  <a:pt x="318829" y="10444"/>
                  <a:pt x="315293" y="10585"/>
                  <a:pt x="312146" y="9686"/>
                </a:cubicBezTo>
                <a:cubicBezTo>
                  <a:pt x="301562" y="6661"/>
                  <a:pt x="307877" y="7403"/>
                  <a:pt x="295478" y="4924"/>
                </a:cubicBezTo>
                <a:cubicBezTo>
                  <a:pt x="294699" y="4768"/>
                  <a:pt x="300240" y="-1030"/>
                  <a:pt x="300240" y="161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DF717B9-8F0A-4791-9EEE-9137D4CF939B}"/>
              </a:ext>
            </a:extLst>
          </p:cNvPr>
          <p:cNvGrpSpPr/>
          <p:nvPr/>
        </p:nvGrpSpPr>
        <p:grpSpPr>
          <a:xfrm>
            <a:off x="8813756" y="2561061"/>
            <a:ext cx="792061" cy="792061"/>
            <a:chOff x="8257066" y="3141818"/>
            <a:chExt cx="1086024" cy="108602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849E4F1-459D-45F1-A8FF-29F8E171F4DD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3A561D8-1066-42A5-B96D-3E59C45CECD4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6507C8E-13D3-4580-8907-A09BDAB54988}"/>
              </a:ext>
            </a:extLst>
          </p:cNvPr>
          <p:cNvSpPr/>
          <p:nvPr/>
        </p:nvSpPr>
        <p:spPr>
          <a:xfrm>
            <a:off x="4053655" y="422829"/>
            <a:ext cx="14793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1" i="0" u="none" strike="noStrike" kern="1200" cap="none" spc="0" normalizeH="0" baseline="0" noProof="0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রং</a:t>
            </a:r>
            <a:r>
              <a:rPr kumimoji="0" lang="bn-IN" sz="2800" b="1" i="0" u="none" strike="noStrike" kern="1200" cap="none" spc="0" normalizeH="0" baseline="0" noProof="0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পুর</a:t>
            </a:r>
            <a:endParaRPr kumimoji="0" lang="en-US" sz="2800" b="1" i="0" u="none" strike="noStrike" kern="1200" cap="none" spc="0" normalizeH="0" baseline="0" noProof="0" dirty="0">
              <a:ln w="12700">
                <a:solidFill>
                  <a:srgbClr val="44546A">
                    <a:satMod val="155000"/>
                  </a:srgbClr>
                </a:solidFill>
                <a:prstDash val="solid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ECC801-8F22-46EC-89C4-A1D2F903E600}"/>
              </a:ext>
            </a:extLst>
          </p:cNvPr>
          <p:cNvGrpSpPr/>
          <p:nvPr/>
        </p:nvGrpSpPr>
        <p:grpSpPr>
          <a:xfrm>
            <a:off x="8373214" y="3325163"/>
            <a:ext cx="1723649" cy="604264"/>
            <a:chOff x="8075954" y="3248346"/>
            <a:chExt cx="2192491" cy="76862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5D8C576-E277-4B51-94B8-51598A188572}"/>
                </a:ext>
              </a:extLst>
            </p:cNvPr>
            <p:cNvSpPr/>
            <p:nvPr/>
          </p:nvSpPr>
          <p:spPr>
            <a:xfrm>
              <a:off x="8075954" y="3283331"/>
              <a:ext cx="2192491" cy="733642"/>
            </a:xfrm>
            <a:prstGeom prst="roundRect">
              <a:avLst>
                <a:gd name="adj" fmla="val 46343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570576" y="3248346"/>
              <a:ext cx="1116011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4000" b="1" i="0" u="none" strike="noStrike" kern="1200" cap="none" spc="0" normalizeH="0" baseline="0" noProof="0" dirty="0">
                  <a:ln w="12700">
                    <a:solidFill>
                      <a:srgbClr val="44546A">
                        <a:satMod val="155000"/>
                      </a:srgbClr>
                    </a:solidFill>
                    <a:prstDash val="solid"/>
                  </a:ln>
                  <a:solidFill>
                    <a:srgbClr val="E7E6E6">
                      <a:tint val="85000"/>
                      <a:satMod val="155000"/>
                    </a:srgb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রং</a:t>
              </a:r>
              <a:r>
                <a:rPr kumimoji="0" lang="bn-IN" sz="4000" b="1" i="0" u="none" strike="noStrike" kern="1200" cap="none" spc="0" normalizeH="0" baseline="0" noProof="0" dirty="0">
                  <a:ln w="12700">
                    <a:solidFill>
                      <a:srgbClr val="44546A">
                        <a:satMod val="155000"/>
                      </a:srgbClr>
                    </a:solidFill>
                    <a:prstDash val="solid"/>
                  </a:ln>
                  <a:solidFill>
                    <a:srgbClr val="E7E6E6">
                      <a:tint val="85000"/>
                      <a:satMod val="155000"/>
                    </a:srgb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পুর</a:t>
              </a:r>
              <a:endParaRPr kumimoji="0" lang="en-US" sz="4000" b="1" i="0" u="none" strike="noStrike" kern="1200" cap="none" spc="0" normalizeH="0" baseline="0" noProof="0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E7E6E6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endParaRPr>
            </a:p>
          </p:txBody>
        </p:sp>
      </p:grpSp>
      <p:sp>
        <p:nvSpPr>
          <p:cNvPr id="18" name="Frame 17">
            <a:extLst>
              <a:ext uri="{FF2B5EF4-FFF2-40B4-BE49-F238E27FC236}">
                <a16:creationId xmlns:a16="http://schemas.microsoft.com/office/drawing/2014/main" id="{E57AAE90-5905-4103-B2C9-9F33ED37FF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56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9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-0.00926 L 0.10533 0.20973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1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6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88 -0.00764 L -0.40964 -0.26945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1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1" grpId="2" animBg="1"/>
      <p:bldP spid="21" grpId="3" animBg="1"/>
      <p:bldP spid="21" grpId="4" animBg="1"/>
      <p:bldP spid="21" grpId="5" animBg="1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D5FCE0A-9732-4A7F-A382-B5232B224857}"/>
              </a:ext>
            </a:extLst>
          </p:cNvPr>
          <p:cNvGrpSpPr/>
          <p:nvPr/>
        </p:nvGrpSpPr>
        <p:grpSpPr>
          <a:xfrm>
            <a:off x="1454826" y="-1300825"/>
            <a:ext cx="8184606" cy="8168273"/>
            <a:chOff x="1454826" y="-1300825"/>
            <a:chExt cx="8184606" cy="816827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ACBD2CF-A6BA-4308-9825-971BCD243D48}"/>
                </a:ext>
              </a:extLst>
            </p:cNvPr>
            <p:cNvGrpSpPr/>
            <p:nvPr/>
          </p:nvGrpSpPr>
          <p:grpSpPr>
            <a:xfrm>
              <a:off x="1454826" y="-1300825"/>
              <a:ext cx="8184606" cy="8168273"/>
              <a:chOff x="1454826" y="-1300825"/>
              <a:chExt cx="8184606" cy="8168273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100000"/>
                        </a14:imgEffect>
                        <a14:imgEffect>
                          <a14:brightnessContrast contrast="83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52569" y="-1300825"/>
                <a:ext cx="7086863" cy="8168273"/>
              </a:xfrm>
              <a:prstGeom prst="rect">
                <a:avLst/>
              </a:prstGeom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cene3d>
                <a:camera prst="perspectiveRelaxedModerately" fov="2100000">
                  <a:rot lat="18088486" lon="20434466" rev="1004379"/>
                </a:camera>
                <a:lightRig rig="threePt" dir="t">
                  <a:rot lat="0" lon="0" rev="0"/>
                </a:lightRig>
              </a:scene3d>
              <a:sp3d extrusionH="38100" prstMaterial="clear">
                <a:bevelT w="254000" h="50800" prst="artDeco"/>
                <a:bevelB prst="softRound"/>
              </a:sp3d>
            </p:spPr>
          </p:pic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E6B0C067-FAF1-4C65-BEDF-5365631F05AA}"/>
                  </a:ext>
                </a:extLst>
              </p:cNvPr>
              <p:cNvGrpSpPr/>
              <p:nvPr/>
            </p:nvGrpSpPr>
            <p:grpSpPr>
              <a:xfrm>
                <a:off x="3033901" y="606383"/>
                <a:ext cx="792061" cy="792061"/>
                <a:chOff x="8257066" y="2954687"/>
                <a:chExt cx="1086024" cy="1086024"/>
              </a:xfrm>
            </p:grpSpPr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A7CE46B6-E82D-49B6-AE05-7FF2E071301B}"/>
                    </a:ext>
                  </a:extLst>
                </p:cNvPr>
                <p:cNvSpPr/>
                <p:nvPr/>
              </p:nvSpPr>
              <p:spPr>
                <a:xfrm rot="19016062" flipH="1" flipV="1">
                  <a:off x="8257066" y="2954687"/>
                  <a:ext cx="1086024" cy="1086024"/>
                </a:xfrm>
                <a:custGeom>
                  <a:avLst/>
                  <a:gdLst>
                    <a:gd name="connsiteX0" fmla="*/ 190209 w 1086024"/>
                    <a:gd name="connsiteY0" fmla="*/ 907826 h 1086024"/>
                    <a:gd name="connsiteX1" fmla="*/ 545820 w 1086024"/>
                    <a:gd name="connsiteY1" fmla="*/ 895816 h 1086024"/>
                    <a:gd name="connsiteX2" fmla="*/ 533809 w 1086024"/>
                    <a:gd name="connsiteY2" fmla="*/ 540205 h 1086024"/>
                    <a:gd name="connsiteX3" fmla="*/ 178199 w 1086024"/>
                    <a:gd name="connsiteY3" fmla="*/ 552215 h 1086024"/>
                    <a:gd name="connsiteX4" fmla="*/ 190209 w 1086024"/>
                    <a:gd name="connsiteY4" fmla="*/ 907826 h 1086024"/>
                    <a:gd name="connsiteX5" fmla="*/ 106030 w 1086024"/>
                    <a:gd name="connsiteY5" fmla="*/ 979994 h 1086024"/>
                    <a:gd name="connsiteX6" fmla="*/ 0 w 1086024"/>
                    <a:gd name="connsiteY6" fmla="*/ 724016 h 1086024"/>
                    <a:gd name="connsiteX7" fmla="*/ 1 w 1086024"/>
                    <a:gd name="connsiteY7" fmla="*/ 724016 h 1086024"/>
                    <a:gd name="connsiteX8" fmla="*/ 362009 w 1086024"/>
                    <a:gd name="connsiteY8" fmla="*/ 362008 h 1086024"/>
                    <a:gd name="connsiteX9" fmla="*/ 1086024 w 1086024"/>
                    <a:gd name="connsiteY9" fmla="*/ 0 h 1086024"/>
                    <a:gd name="connsiteX10" fmla="*/ 724016 w 1086024"/>
                    <a:gd name="connsiteY10" fmla="*/ 724016 h 1086024"/>
                    <a:gd name="connsiteX11" fmla="*/ 362008 w 1086024"/>
                    <a:gd name="connsiteY11" fmla="*/ 1086024 h 1086024"/>
                    <a:gd name="connsiteX12" fmla="*/ 106030 w 1086024"/>
                    <a:gd name="connsiteY12" fmla="*/ 979994 h 1086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86024" h="1086024">
                      <a:moveTo>
                        <a:pt x="190209" y="907826"/>
                      </a:moveTo>
                      <a:cubicBezTo>
                        <a:pt x="291725" y="1002709"/>
                        <a:pt x="450937" y="997331"/>
                        <a:pt x="545820" y="895816"/>
                      </a:cubicBezTo>
                      <a:cubicBezTo>
                        <a:pt x="640702" y="794300"/>
                        <a:pt x="635325" y="635088"/>
                        <a:pt x="533809" y="540205"/>
                      </a:cubicBezTo>
                      <a:cubicBezTo>
                        <a:pt x="432293" y="445322"/>
                        <a:pt x="273082" y="450699"/>
                        <a:pt x="178199" y="552215"/>
                      </a:cubicBezTo>
                      <a:cubicBezTo>
                        <a:pt x="83316" y="653731"/>
                        <a:pt x="88693" y="812943"/>
                        <a:pt x="190209" y="907826"/>
                      </a:cubicBezTo>
                      <a:close/>
                      <a:moveTo>
                        <a:pt x="106030" y="979994"/>
                      </a:moveTo>
                      <a:cubicBezTo>
                        <a:pt x="40519" y="914484"/>
                        <a:pt x="0" y="823982"/>
                        <a:pt x="0" y="724016"/>
                      </a:cubicBezTo>
                      <a:lnTo>
                        <a:pt x="1" y="724016"/>
                      </a:lnTo>
                      <a:cubicBezTo>
                        <a:pt x="1" y="524085"/>
                        <a:pt x="162078" y="362008"/>
                        <a:pt x="362009" y="362008"/>
                      </a:cubicBezTo>
                      <a:cubicBezTo>
                        <a:pt x="603347" y="362008"/>
                        <a:pt x="844685" y="241339"/>
                        <a:pt x="1086024" y="0"/>
                      </a:cubicBezTo>
                      <a:cubicBezTo>
                        <a:pt x="844685" y="241339"/>
                        <a:pt x="724016" y="482677"/>
                        <a:pt x="724016" y="724016"/>
                      </a:cubicBezTo>
                      <a:cubicBezTo>
                        <a:pt x="724016" y="923947"/>
                        <a:pt x="561939" y="1086024"/>
                        <a:pt x="362008" y="1086024"/>
                      </a:cubicBezTo>
                      <a:cubicBezTo>
                        <a:pt x="262042" y="1086024"/>
                        <a:pt x="171540" y="1045505"/>
                        <a:pt x="106030" y="979994"/>
                      </a:cubicBez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E2522C5E-2512-48A8-A8D1-38D9CA761CD5}"/>
                    </a:ext>
                  </a:extLst>
                </p:cNvPr>
                <p:cNvSpPr/>
                <p:nvPr/>
              </p:nvSpPr>
              <p:spPr>
                <a:xfrm flipH="1">
                  <a:off x="8585547" y="3013271"/>
                  <a:ext cx="457200" cy="4572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6850" h="3302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854F3C1-3ED7-4717-B5FD-8B039F92D76F}"/>
                  </a:ext>
                </a:extLst>
              </p:cNvPr>
              <p:cNvSpPr/>
              <p:nvPr/>
            </p:nvSpPr>
            <p:spPr>
              <a:xfrm>
                <a:off x="1835711" y="611138"/>
                <a:ext cx="1479352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bn-IN" sz="2800" b="1" i="0" u="none" strike="noStrike" kern="1200" cap="none" spc="0" normalizeH="0" baseline="0" noProof="0" dirty="0">
                    <a:ln w="12700">
                      <a:solidFill>
                        <a:srgbClr val="44546A">
                          <a:satMod val="155000"/>
                        </a:srgbClr>
                      </a:solidFill>
                      <a:prstDash val="solid"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uLnTx/>
                    <a:uFillTx/>
                    <a:latin typeface="NikoshBAN" pitchFamily="2" charset="0"/>
                    <a:ea typeface="+mn-ea"/>
                    <a:cs typeface="NikoshBAN" pitchFamily="2" charset="0"/>
                  </a:rPr>
                  <a:t>দিনাজপুর</a:t>
                </a:r>
                <a:endParaRPr kumimoji="0" lang="en-US" sz="2800" b="1" i="0" u="none" strike="noStrike" kern="1200" cap="none" spc="0" normalizeH="0" baseline="0" noProof="0" dirty="0">
                  <a:ln w="12700">
                    <a:solidFill>
                      <a:srgbClr val="44546A">
                        <a:satMod val="155000"/>
                      </a:srgbClr>
                    </a:solidFill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NikoshBAN" pitchFamily="2" charset="0"/>
                  <a:ea typeface="+mn-ea"/>
                  <a:cs typeface="NikoshBAN" pitchFamily="2" charset="0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C21A2DA-8374-406D-8ADD-D5ECF32642B7}"/>
                  </a:ext>
                </a:extLst>
              </p:cNvPr>
              <p:cNvSpPr/>
              <p:nvPr/>
            </p:nvSpPr>
            <p:spPr>
              <a:xfrm>
                <a:off x="1454826" y="1531437"/>
                <a:ext cx="1479352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bn-BD" sz="2800" b="1" i="0" u="none" strike="noStrike" kern="1200" cap="none" spc="0" normalizeH="0" baseline="0" noProof="0" dirty="0">
                    <a:ln w="12700">
                      <a:solidFill>
                        <a:srgbClr val="44546A">
                          <a:satMod val="155000"/>
                        </a:srgbClr>
                      </a:solidFill>
                      <a:prstDash val="solid"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uLnTx/>
                    <a:uFillTx/>
                    <a:latin typeface="NikoshBAN" pitchFamily="2" charset="0"/>
                    <a:ea typeface="+mn-ea"/>
                    <a:cs typeface="NikoshBAN" pitchFamily="2" charset="0"/>
                  </a:rPr>
                  <a:t>রাজশাহী</a:t>
                </a:r>
                <a:endParaRPr kumimoji="0" lang="en-US" sz="2800" b="1" i="0" u="none" strike="noStrike" kern="1200" cap="none" spc="0" normalizeH="0" baseline="0" noProof="0" dirty="0">
                  <a:ln w="12700">
                    <a:solidFill>
                      <a:srgbClr val="44546A">
                        <a:satMod val="155000"/>
                      </a:srgbClr>
                    </a:solidFill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NikoshBAN" pitchFamily="2" charset="0"/>
                  <a:ea typeface="+mn-ea"/>
                  <a:cs typeface="NikoshBAN" pitchFamily="2" charset="0"/>
                </a:endParaRPr>
              </a:p>
            </p:txBody>
          </p:sp>
        </p:grp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6507C8E-13D3-4580-8907-A09BDAB54988}"/>
                </a:ext>
              </a:extLst>
            </p:cNvPr>
            <p:cNvSpPr/>
            <p:nvPr/>
          </p:nvSpPr>
          <p:spPr>
            <a:xfrm>
              <a:off x="4411098" y="649110"/>
              <a:ext cx="147935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2800" b="1" i="0" u="none" strike="noStrike" kern="1200" cap="none" spc="0" normalizeH="0" baseline="0" noProof="0" dirty="0">
                  <a:ln w="12700">
                    <a:solidFill>
                      <a:srgbClr val="44546A">
                        <a:satMod val="155000"/>
                      </a:srgbClr>
                    </a:solidFill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রং</a:t>
              </a:r>
              <a:r>
                <a:rPr kumimoji="0" lang="bn-IN" sz="2800" b="1" i="0" u="none" strike="noStrike" kern="1200" cap="none" spc="0" normalizeH="0" baseline="0" noProof="0" dirty="0">
                  <a:ln w="12700">
                    <a:solidFill>
                      <a:srgbClr val="44546A">
                        <a:satMod val="155000"/>
                      </a:srgbClr>
                    </a:solidFill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পুর</a:t>
              </a:r>
              <a:endParaRPr kumimoji="0" lang="en-US" sz="2800" b="1" i="0" u="none" strike="noStrike" kern="1200" cap="none" spc="0" normalizeH="0" baseline="0" noProof="0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941857B-705E-4D56-914F-5A7F187C37FC}"/>
                </a:ext>
              </a:extLst>
            </p:cNvPr>
            <p:cNvGrpSpPr/>
            <p:nvPr/>
          </p:nvGrpSpPr>
          <p:grpSpPr>
            <a:xfrm>
              <a:off x="3904515" y="738328"/>
              <a:ext cx="792061" cy="792061"/>
              <a:chOff x="8257066" y="3141818"/>
              <a:chExt cx="1086024" cy="1086024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2C26267-CBFE-496C-9E36-23B52B329750}"/>
                  </a:ext>
                </a:extLst>
              </p:cNvPr>
              <p:cNvSpPr/>
              <p:nvPr/>
            </p:nvSpPr>
            <p:spPr>
              <a:xfrm rot="19016062" flipH="1" flipV="1">
                <a:off x="8257066" y="3141818"/>
                <a:ext cx="1086024" cy="1086024"/>
              </a:xfrm>
              <a:custGeom>
                <a:avLst/>
                <a:gdLst>
                  <a:gd name="connsiteX0" fmla="*/ 190209 w 1086024"/>
                  <a:gd name="connsiteY0" fmla="*/ 907826 h 1086024"/>
                  <a:gd name="connsiteX1" fmla="*/ 545820 w 1086024"/>
                  <a:gd name="connsiteY1" fmla="*/ 895816 h 1086024"/>
                  <a:gd name="connsiteX2" fmla="*/ 533809 w 1086024"/>
                  <a:gd name="connsiteY2" fmla="*/ 540205 h 1086024"/>
                  <a:gd name="connsiteX3" fmla="*/ 178199 w 1086024"/>
                  <a:gd name="connsiteY3" fmla="*/ 552215 h 1086024"/>
                  <a:gd name="connsiteX4" fmla="*/ 190209 w 1086024"/>
                  <a:gd name="connsiteY4" fmla="*/ 907826 h 1086024"/>
                  <a:gd name="connsiteX5" fmla="*/ 106030 w 1086024"/>
                  <a:gd name="connsiteY5" fmla="*/ 979994 h 1086024"/>
                  <a:gd name="connsiteX6" fmla="*/ 0 w 1086024"/>
                  <a:gd name="connsiteY6" fmla="*/ 724016 h 1086024"/>
                  <a:gd name="connsiteX7" fmla="*/ 1 w 1086024"/>
                  <a:gd name="connsiteY7" fmla="*/ 724016 h 1086024"/>
                  <a:gd name="connsiteX8" fmla="*/ 362009 w 1086024"/>
                  <a:gd name="connsiteY8" fmla="*/ 362008 h 1086024"/>
                  <a:gd name="connsiteX9" fmla="*/ 1086024 w 1086024"/>
                  <a:gd name="connsiteY9" fmla="*/ 0 h 1086024"/>
                  <a:gd name="connsiteX10" fmla="*/ 724016 w 1086024"/>
                  <a:gd name="connsiteY10" fmla="*/ 724016 h 1086024"/>
                  <a:gd name="connsiteX11" fmla="*/ 362008 w 1086024"/>
                  <a:gd name="connsiteY11" fmla="*/ 1086024 h 1086024"/>
                  <a:gd name="connsiteX12" fmla="*/ 106030 w 1086024"/>
                  <a:gd name="connsiteY12" fmla="*/ 979994 h 1086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6024" h="1086024">
                    <a:moveTo>
                      <a:pt x="190209" y="907826"/>
                    </a:moveTo>
                    <a:cubicBezTo>
                      <a:pt x="291725" y="1002709"/>
                      <a:pt x="450937" y="997331"/>
                      <a:pt x="545820" y="895816"/>
                    </a:cubicBezTo>
                    <a:cubicBezTo>
                      <a:pt x="640702" y="794300"/>
                      <a:pt x="635325" y="635088"/>
                      <a:pt x="533809" y="540205"/>
                    </a:cubicBezTo>
                    <a:cubicBezTo>
                      <a:pt x="432293" y="445322"/>
                      <a:pt x="273082" y="450699"/>
                      <a:pt x="178199" y="552215"/>
                    </a:cubicBezTo>
                    <a:cubicBezTo>
                      <a:pt x="83316" y="653731"/>
                      <a:pt x="88693" y="812943"/>
                      <a:pt x="190209" y="907826"/>
                    </a:cubicBezTo>
                    <a:close/>
                    <a:moveTo>
                      <a:pt x="106030" y="979994"/>
                    </a:moveTo>
                    <a:cubicBezTo>
                      <a:pt x="40519" y="914484"/>
                      <a:pt x="0" y="823982"/>
                      <a:pt x="0" y="724016"/>
                    </a:cubicBezTo>
                    <a:lnTo>
                      <a:pt x="1" y="724016"/>
                    </a:lnTo>
                    <a:cubicBezTo>
                      <a:pt x="1" y="524085"/>
                      <a:pt x="162078" y="362008"/>
                      <a:pt x="362009" y="362008"/>
                    </a:cubicBezTo>
                    <a:cubicBezTo>
                      <a:pt x="603347" y="362008"/>
                      <a:pt x="844685" y="241339"/>
                      <a:pt x="1086024" y="0"/>
                    </a:cubicBezTo>
                    <a:cubicBezTo>
                      <a:pt x="844685" y="241339"/>
                      <a:pt x="724016" y="482677"/>
                      <a:pt x="724016" y="724016"/>
                    </a:cubicBezTo>
                    <a:cubicBezTo>
                      <a:pt x="724016" y="923947"/>
                      <a:pt x="561939" y="1086024"/>
                      <a:pt x="362008" y="1086024"/>
                    </a:cubicBezTo>
                    <a:cubicBezTo>
                      <a:pt x="262042" y="1086024"/>
                      <a:pt x="171540" y="1045505"/>
                      <a:pt x="106030" y="979994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FAE02BB9-23D5-4A54-945D-AA59466B7304}"/>
                  </a:ext>
                </a:extLst>
              </p:cNvPr>
              <p:cNvSpPr/>
              <p:nvPr/>
            </p:nvSpPr>
            <p:spPr>
              <a:xfrm flipH="1">
                <a:off x="8585546" y="3200400"/>
                <a:ext cx="457200" cy="45720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6850" h="3302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DF717B9-8F0A-4791-9EEE-9137D4CF939B}"/>
              </a:ext>
            </a:extLst>
          </p:cNvPr>
          <p:cNvGrpSpPr/>
          <p:nvPr/>
        </p:nvGrpSpPr>
        <p:grpSpPr>
          <a:xfrm>
            <a:off x="8813756" y="2561061"/>
            <a:ext cx="792061" cy="792061"/>
            <a:chOff x="8257066" y="3141818"/>
            <a:chExt cx="1086024" cy="108602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849E4F1-459D-45F1-A8FF-29F8E171F4DD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3A561D8-1066-42A5-B96D-3E59C45CECD4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5ECC801-8F22-46EC-89C4-A1D2F903E600}"/>
              </a:ext>
            </a:extLst>
          </p:cNvPr>
          <p:cNvGrpSpPr/>
          <p:nvPr/>
        </p:nvGrpSpPr>
        <p:grpSpPr>
          <a:xfrm>
            <a:off x="8373214" y="3325162"/>
            <a:ext cx="1723649" cy="707886"/>
            <a:chOff x="8075954" y="3248346"/>
            <a:chExt cx="2192491" cy="900435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5D8C576-E277-4B51-94B8-51598A188572}"/>
                </a:ext>
              </a:extLst>
            </p:cNvPr>
            <p:cNvSpPr/>
            <p:nvPr/>
          </p:nvSpPr>
          <p:spPr>
            <a:xfrm>
              <a:off x="8075954" y="3283331"/>
              <a:ext cx="2192491" cy="733642"/>
            </a:xfrm>
            <a:prstGeom prst="roundRect">
              <a:avLst>
                <a:gd name="adj" fmla="val 46343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155761" y="3248346"/>
              <a:ext cx="1945642" cy="90043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4000" b="1" i="0" u="none" strike="noStrike" kern="1200" cap="none" spc="0" normalizeH="0" baseline="0" noProof="0" dirty="0">
                  <a:ln w="12700">
                    <a:solidFill>
                      <a:srgbClr val="44546A">
                        <a:satMod val="155000"/>
                      </a:srgbClr>
                    </a:solidFill>
                    <a:prstDash val="solid"/>
                  </a:ln>
                  <a:solidFill>
                    <a:srgbClr val="E7E6E6">
                      <a:tint val="85000"/>
                      <a:satMod val="155000"/>
                    </a:srgb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রাজশাহী</a:t>
              </a:r>
              <a:endParaRPr kumimoji="0" lang="en-US" sz="4000" b="1" i="0" u="none" strike="noStrike" kern="1200" cap="none" spc="0" normalizeH="0" baseline="0" noProof="0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E7E6E6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endParaRPr>
            </a:p>
          </p:txBody>
        </p:sp>
      </p:grpSp>
      <p:sp>
        <p:nvSpPr>
          <p:cNvPr id="35" name="Frame 34">
            <a:extLst>
              <a:ext uri="{FF2B5EF4-FFF2-40B4-BE49-F238E27FC236}">
                <a16:creationId xmlns:a16="http://schemas.microsoft.com/office/drawing/2014/main" id="{D56D2E43-8553-4655-9E12-D75F921FE7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268" y="500835"/>
            <a:ext cx="4572898" cy="5801542"/>
          </a:xfrm>
          <a:prstGeom prst="rect">
            <a:avLst/>
          </a:prstGeom>
        </p:spPr>
      </p:pic>
      <p:sp>
        <p:nvSpPr>
          <p:cNvPr id="17" name="Freeform 21">
            <a:extLst>
              <a:ext uri="{FF2B5EF4-FFF2-40B4-BE49-F238E27FC236}">
                <a16:creationId xmlns:a16="http://schemas.microsoft.com/office/drawing/2014/main" id="{74714DE4-AE90-460C-87A1-311671D4772C}"/>
              </a:ext>
            </a:extLst>
          </p:cNvPr>
          <p:cNvSpPr/>
          <p:nvPr/>
        </p:nvSpPr>
        <p:spPr>
          <a:xfrm>
            <a:off x="3823632" y="2327191"/>
            <a:ext cx="653897" cy="610041"/>
          </a:xfrm>
          <a:custGeom>
            <a:avLst/>
            <a:gdLst>
              <a:gd name="connsiteX0" fmla="*/ 76200 w 728796"/>
              <a:gd name="connsiteY0" fmla="*/ 367049 h 679917"/>
              <a:gd name="connsiteX1" fmla="*/ 66675 w 728796"/>
              <a:gd name="connsiteY1" fmla="*/ 355142 h 679917"/>
              <a:gd name="connsiteX2" fmla="*/ 64294 w 728796"/>
              <a:gd name="connsiteY2" fmla="*/ 331330 h 679917"/>
              <a:gd name="connsiteX3" fmla="*/ 45244 w 728796"/>
              <a:gd name="connsiteY3" fmla="*/ 326567 h 679917"/>
              <a:gd name="connsiteX4" fmla="*/ 42862 w 728796"/>
              <a:gd name="connsiteY4" fmla="*/ 319424 h 679917"/>
              <a:gd name="connsiteX5" fmla="*/ 33337 w 728796"/>
              <a:gd name="connsiteY5" fmla="*/ 302755 h 679917"/>
              <a:gd name="connsiteX6" fmla="*/ 30956 w 728796"/>
              <a:gd name="connsiteY6" fmla="*/ 295611 h 679917"/>
              <a:gd name="connsiteX7" fmla="*/ 23812 w 728796"/>
              <a:gd name="connsiteY7" fmla="*/ 293230 h 679917"/>
              <a:gd name="connsiteX8" fmla="*/ 16669 w 728796"/>
              <a:gd name="connsiteY8" fmla="*/ 278942 h 679917"/>
              <a:gd name="connsiteX9" fmla="*/ 14287 w 728796"/>
              <a:gd name="connsiteY9" fmla="*/ 271799 h 679917"/>
              <a:gd name="connsiteX10" fmla="*/ 11906 w 728796"/>
              <a:gd name="connsiteY10" fmla="*/ 262274 h 679917"/>
              <a:gd name="connsiteX11" fmla="*/ 4762 w 728796"/>
              <a:gd name="connsiteY11" fmla="*/ 257511 h 679917"/>
              <a:gd name="connsiteX12" fmla="*/ 2381 w 728796"/>
              <a:gd name="connsiteY12" fmla="*/ 236080 h 679917"/>
              <a:gd name="connsiteX13" fmla="*/ 9525 w 728796"/>
              <a:gd name="connsiteY13" fmla="*/ 228936 h 679917"/>
              <a:gd name="connsiteX14" fmla="*/ 7144 w 728796"/>
              <a:gd name="connsiteY14" fmla="*/ 176549 h 679917"/>
              <a:gd name="connsiteX15" fmla="*/ 2381 w 728796"/>
              <a:gd name="connsiteY15" fmla="*/ 162261 h 679917"/>
              <a:gd name="connsiteX16" fmla="*/ 0 w 728796"/>
              <a:gd name="connsiteY16" fmla="*/ 155117 h 679917"/>
              <a:gd name="connsiteX17" fmla="*/ 2381 w 728796"/>
              <a:gd name="connsiteY17" fmla="*/ 145592 h 679917"/>
              <a:gd name="connsiteX18" fmla="*/ 16669 w 728796"/>
              <a:gd name="connsiteY18" fmla="*/ 140830 h 679917"/>
              <a:gd name="connsiteX19" fmla="*/ 23812 w 728796"/>
              <a:gd name="connsiteY19" fmla="*/ 136067 h 679917"/>
              <a:gd name="connsiteX20" fmla="*/ 33337 w 728796"/>
              <a:gd name="connsiteY20" fmla="*/ 133686 h 679917"/>
              <a:gd name="connsiteX21" fmla="*/ 59531 w 728796"/>
              <a:gd name="connsiteY21" fmla="*/ 128924 h 679917"/>
              <a:gd name="connsiteX22" fmla="*/ 69056 w 728796"/>
              <a:gd name="connsiteY22" fmla="*/ 124161 h 679917"/>
              <a:gd name="connsiteX23" fmla="*/ 83344 w 728796"/>
              <a:gd name="connsiteY23" fmla="*/ 119399 h 679917"/>
              <a:gd name="connsiteX24" fmla="*/ 100012 w 728796"/>
              <a:gd name="connsiteY24" fmla="*/ 121780 h 679917"/>
              <a:gd name="connsiteX25" fmla="*/ 107156 w 728796"/>
              <a:gd name="connsiteY25" fmla="*/ 126542 h 679917"/>
              <a:gd name="connsiteX26" fmla="*/ 114300 w 728796"/>
              <a:gd name="connsiteY26" fmla="*/ 128924 h 679917"/>
              <a:gd name="connsiteX27" fmla="*/ 126206 w 728796"/>
              <a:gd name="connsiteY27" fmla="*/ 100349 h 679917"/>
              <a:gd name="connsiteX28" fmla="*/ 130969 w 728796"/>
              <a:gd name="connsiteY28" fmla="*/ 86061 h 679917"/>
              <a:gd name="connsiteX29" fmla="*/ 133350 w 728796"/>
              <a:gd name="connsiteY29" fmla="*/ 76536 h 679917"/>
              <a:gd name="connsiteX30" fmla="*/ 135731 w 728796"/>
              <a:gd name="connsiteY30" fmla="*/ 64630 h 679917"/>
              <a:gd name="connsiteX31" fmla="*/ 138112 w 728796"/>
              <a:gd name="connsiteY31" fmla="*/ 57486 h 679917"/>
              <a:gd name="connsiteX32" fmla="*/ 147637 w 728796"/>
              <a:gd name="connsiteY32" fmla="*/ 52724 h 679917"/>
              <a:gd name="connsiteX33" fmla="*/ 178594 w 728796"/>
              <a:gd name="connsiteY33" fmla="*/ 45580 h 679917"/>
              <a:gd name="connsiteX34" fmla="*/ 185737 w 728796"/>
              <a:gd name="connsiteY34" fmla="*/ 40817 h 679917"/>
              <a:gd name="connsiteX35" fmla="*/ 190500 w 728796"/>
              <a:gd name="connsiteY35" fmla="*/ 26530 h 679917"/>
              <a:gd name="connsiteX36" fmla="*/ 204787 w 728796"/>
              <a:gd name="connsiteY36" fmla="*/ 17005 h 679917"/>
              <a:gd name="connsiteX37" fmla="*/ 209550 w 728796"/>
              <a:gd name="connsiteY37" fmla="*/ 7480 h 679917"/>
              <a:gd name="connsiteX38" fmla="*/ 214312 w 728796"/>
              <a:gd name="connsiteY38" fmla="*/ 336 h 679917"/>
              <a:gd name="connsiteX39" fmla="*/ 238125 w 728796"/>
              <a:gd name="connsiteY39" fmla="*/ 2717 h 679917"/>
              <a:gd name="connsiteX40" fmla="*/ 276225 w 728796"/>
              <a:gd name="connsiteY40" fmla="*/ 9861 h 679917"/>
              <a:gd name="connsiteX41" fmla="*/ 285750 w 728796"/>
              <a:gd name="connsiteY41" fmla="*/ 12242 h 679917"/>
              <a:gd name="connsiteX42" fmla="*/ 290512 w 728796"/>
              <a:gd name="connsiteY42" fmla="*/ 19386 h 679917"/>
              <a:gd name="connsiteX43" fmla="*/ 304800 w 728796"/>
              <a:gd name="connsiteY43" fmla="*/ 24149 h 679917"/>
              <a:gd name="connsiteX44" fmla="*/ 311944 w 728796"/>
              <a:gd name="connsiteY44" fmla="*/ 28911 h 679917"/>
              <a:gd name="connsiteX45" fmla="*/ 319087 w 728796"/>
              <a:gd name="connsiteY45" fmla="*/ 26530 h 679917"/>
              <a:gd name="connsiteX46" fmla="*/ 319087 w 728796"/>
              <a:gd name="connsiteY46" fmla="*/ 12242 h 679917"/>
              <a:gd name="connsiteX47" fmla="*/ 333375 w 728796"/>
              <a:gd name="connsiteY47" fmla="*/ 7480 h 679917"/>
              <a:gd name="connsiteX48" fmla="*/ 347662 w 728796"/>
              <a:gd name="connsiteY48" fmla="*/ 9861 h 679917"/>
              <a:gd name="connsiteX49" fmla="*/ 352425 w 728796"/>
              <a:gd name="connsiteY49" fmla="*/ 40817 h 679917"/>
              <a:gd name="connsiteX50" fmla="*/ 350044 w 728796"/>
              <a:gd name="connsiteY50" fmla="*/ 50342 h 679917"/>
              <a:gd name="connsiteX51" fmla="*/ 352425 w 728796"/>
              <a:gd name="connsiteY51" fmla="*/ 88442 h 679917"/>
              <a:gd name="connsiteX52" fmla="*/ 421481 w 728796"/>
              <a:gd name="connsiteY52" fmla="*/ 81299 h 679917"/>
              <a:gd name="connsiteX53" fmla="*/ 442912 w 728796"/>
              <a:gd name="connsiteY53" fmla="*/ 74155 h 679917"/>
              <a:gd name="connsiteX54" fmla="*/ 450056 w 728796"/>
              <a:gd name="connsiteY54" fmla="*/ 71774 h 679917"/>
              <a:gd name="connsiteX55" fmla="*/ 461962 w 728796"/>
              <a:gd name="connsiteY55" fmla="*/ 62249 h 679917"/>
              <a:gd name="connsiteX56" fmla="*/ 466725 w 728796"/>
              <a:gd name="connsiteY56" fmla="*/ 55105 h 679917"/>
              <a:gd name="connsiteX57" fmla="*/ 481012 w 728796"/>
              <a:gd name="connsiteY57" fmla="*/ 45580 h 679917"/>
              <a:gd name="connsiteX58" fmla="*/ 492919 w 728796"/>
              <a:gd name="connsiteY58" fmla="*/ 40817 h 679917"/>
              <a:gd name="connsiteX59" fmla="*/ 495300 w 728796"/>
              <a:gd name="connsiteY59" fmla="*/ 47961 h 679917"/>
              <a:gd name="connsiteX60" fmla="*/ 502444 w 728796"/>
              <a:gd name="connsiteY60" fmla="*/ 50342 h 679917"/>
              <a:gd name="connsiteX61" fmla="*/ 526256 w 728796"/>
              <a:gd name="connsiteY61" fmla="*/ 52724 h 679917"/>
              <a:gd name="connsiteX62" fmla="*/ 531019 w 728796"/>
              <a:gd name="connsiteY62" fmla="*/ 45580 h 679917"/>
              <a:gd name="connsiteX63" fmla="*/ 540544 w 728796"/>
              <a:gd name="connsiteY63" fmla="*/ 43199 h 679917"/>
              <a:gd name="connsiteX64" fmla="*/ 550069 w 728796"/>
              <a:gd name="connsiteY64" fmla="*/ 47961 h 679917"/>
              <a:gd name="connsiteX65" fmla="*/ 561975 w 728796"/>
              <a:gd name="connsiteY65" fmla="*/ 67011 h 679917"/>
              <a:gd name="connsiteX66" fmla="*/ 573881 w 728796"/>
              <a:gd name="connsiteY66" fmla="*/ 64630 h 679917"/>
              <a:gd name="connsiteX67" fmla="*/ 607219 w 728796"/>
              <a:gd name="connsiteY67" fmla="*/ 69392 h 679917"/>
              <a:gd name="connsiteX68" fmla="*/ 619125 w 728796"/>
              <a:gd name="connsiteY68" fmla="*/ 71774 h 679917"/>
              <a:gd name="connsiteX69" fmla="*/ 633412 w 728796"/>
              <a:gd name="connsiteY69" fmla="*/ 76536 h 679917"/>
              <a:gd name="connsiteX70" fmla="*/ 657225 w 728796"/>
              <a:gd name="connsiteY70" fmla="*/ 81299 h 679917"/>
              <a:gd name="connsiteX71" fmla="*/ 669131 w 728796"/>
              <a:gd name="connsiteY71" fmla="*/ 102730 h 679917"/>
              <a:gd name="connsiteX72" fmla="*/ 671512 w 728796"/>
              <a:gd name="connsiteY72" fmla="*/ 109874 h 679917"/>
              <a:gd name="connsiteX73" fmla="*/ 678656 w 728796"/>
              <a:gd name="connsiteY73" fmla="*/ 117017 h 679917"/>
              <a:gd name="connsiteX74" fmla="*/ 685800 w 728796"/>
              <a:gd name="connsiteY74" fmla="*/ 126542 h 679917"/>
              <a:gd name="connsiteX75" fmla="*/ 697706 w 728796"/>
              <a:gd name="connsiteY75" fmla="*/ 143211 h 679917"/>
              <a:gd name="connsiteX76" fmla="*/ 702469 w 728796"/>
              <a:gd name="connsiteY76" fmla="*/ 150355 h 679917"/>
              <a:gd name="connsiteX77" fmla="*/ 716756 w 728796"/>
              <a:gd name="connsiteY77" fmla="*/ 157499 h 679917"/>
              <a:gd name="connsiteX78" fmla="*/ 723900 w 728796"/>
              <a:gd name="connsiteY78" fmla="*/ 162261 h 679917"/>
              <a:gd name="connsiteX79" fmla="*/ 728662 w 728796"/>
              <a:gd name="connsiteY79" fmla="*/ 169405 h 679917"/>
              <a:gd name="connsiteX80" fmla="*/ 719137 w 728796"/>
              <a:gd name="connsiteY80" fmla="*/ 181311 h 679917"/>
              <a:gd name="connsiteX81" fmla="*/ 714375 w 728796"/>
              <a:gd name="connsiteY81" fmla="*/ 188455 h 679917"/>
              <a:gd name="connsiteX82" fmla="*/ 685800 w 728796"/>
              <a:gd name="connsiteY82" fmla="*/ 200361 h 679917"/>
              <a:gd name="connsiteX83" fmla="*/ 666750 w 728796"/>
              <a:gd name="connsiteY83" fmla="*/ 207505 h 679917"/>
              <a:gd name="connsiteX84" fmla="*/ 652462 w 728796"/>
              <a:gd name="connsiteY84" fmla="*/ 209886 h 679917"/>
              <a:gd name="connsiteX85" fmla="*/ 645319 w 728796"/>
              <a:gd name="connsiteY85" fmla="*/ 212267 h 679917"/>
              <a:gd name="connsiteX86" fmla="*/ 657225 w 728796"/>
              <a:gd name="connsiteY86" fmla="*/ 231317 h 679917"/>
              <a:gd name="connsiteX87" fmla="*/ 661987 w 728796"/>
              <a:gd name="connsiteY87" fmla="*/ 238461 h 679917"/>
              <a:gd name="connsiteX88" fmla="*/ 661987 w 728796"/>
              <a:gd name="connsiteY88" fmla="*/ 264655 h 679917"/>
              <a:gd name="connsiteX89" fmla="*/ 654844 w 728796"/>
              <a:gd name="connsiteY89" fmla="*/ 269417 h 679917"/>
              <a:gd name="connsiteX90" fmla="*/ 645319 w 728796"/>
              <a:gd name="connsiteY90" fmla="*/ 283705 h 679917"/>
              <a:gd name="connsiteX91" fmla="*/ 642937 w 728796"/>
              <a:gd name="connsiteY91" fmla="*/ 345617 h 679917"/>
              <a:gd name="connsiteX92" fmla="*/ 640556 w 728796"/>
              <a:gd name="connsiteY92" fmla="*/ 352761 h 679917"/>
              <a:gd name="connsiteX93" fmla="*/ 633412 w 728796"/>
              <a:gd name="connsiteY93" fmla="*/ 357524 h 679917"/>
              <a:gd name="connsiteX94" fmla="*/ 626269 w 728796"/>
              <a:gd name="connsiteY94" fmla="*/ 371811 h 679917"/>
              <a:gd name="connsiteX95" fmla="*/ 616744 w 728796"/>
              <a:gd name="connsiteY95" fmla="*/ 376574 h 679917"/>
              <a:gd name="connsiteX96" fmla="*/ 607219 w 728796"/>
              <a:gd name="connsiteY96" fmla="*/ 388480 h 679917"/>
              <a:gd name="connsiteX97" fmla="*/ 604837 w 728796"/>
              <a:gd name="connsiteY97" fmla="*/ 395624 h 679917"/>
              <a:gd name="connsiteX98" fmla="*/ 607219 w 728796"/>
              <a:gd name="connsiteY98" fmla="*/ 412292 h 679917"/>
              <a:gd name="connsiteX99" fmla="*/ 621506 w 728796"/>
              <a:gd name="connsiteY99" fmla="*/ 426580 h 679917"/>
              <a:gd name="connsiteX100" fmla="*/ 628650 w 728796"/>
              <a:gd name="connsiteY100" fmla="*/ 448011 h 679917"/>
              <a:gd name="connsiteX101" fmla="*/ 638175 w 728796"/>
              <a:gd name="connsiteY101" fmla="*/ 474205 h 679917"/>
              <a:gd name="connsiteX102" fmla="*/ 650081 w 728796"/>
              <a:gd name="connsiteY102" fmla="*/ 490874 h 679917"/>
              <a:gd name="connsiteX103" fmla="*/ 652462 w 728796"/>
              <a:gd name="connsiteY103" fmla="*/ 500399 h 679917"/>
              <a:gd name="connsiteX104" fmla="*/ 650081 w 728796"/>
              <a:gd name="connsiteY104" fmla="*/ 514686 h 679917"/>
              <a:gd name="connsiteX105" fmla="*/ 642937 w 728796"/>
              <a:gd name="connsiteY105" fmla="*/ 528974 h 679917"/>
              <a:gd name="connsiteX106" fmla="*/ 635794 w 728796"/>
              <a:gd name="connsiteY106" fmla="*/ 533736 h 679917"/>
              <a:gd name="connsiteX107" fmla="*/ 628650 w 728796"/>
              <a:gd name="connsiteY107" fmla="*/ 548024 h 679917"/>
              <a:gd name="connsiteX108" fmla="*/ 621506 w 728796"/>
              <a:gd name="connsiteY108" fmla="*/ 552786 h 679917"/>
              <a:gd name="connsiteX109" fmla="*/ 614362 w 728796"/>
              <a:gd name="connsiteY109" fmla="*/ 555167 h 679917"/>
              <a:gd name="connsiteX110" fmla="*/ 609600 w 728796"/>
              <a:gd name="connsiteY110" fmla="*/ 569455 h 679917"/>
              <a:gd name="connsiteX111" fmla="*/ 614362 w 728796"/>
              <a:gd name="connsiteY111" fmla="*/ 586124 h 679917"/>
              <a:gd name="connsiteX112" fmla="*/ 619125 w 728796"/>
              <a:gd name="connsiteY112" fmla="*/ 593267 h 679917"/>
              <a:gd name="connsiteX113" fmla="*/ 623887 w 728796"/>
              <a:gd name="connsiteY113" fmla="*/ 607555 h 679917"/>
              <a:gd name="connsiteX114" fmla="*/ 626269 w 728796"/>
              <a:gd name="connsiteY114" fmla="*/ 614699 h 679917"/>
              <a:gd name="connsiteX115" fmla="*/ 623887 w 728796"/>
              <a:gd name="connsiteY115" fmla="*/ 624224 h 679917"/>
              <a:gd name="connsiteX116" fmla="*/ 621506 w 728796"/>
              <a:gd name="connsiteY116" fmla="*/ 631367 h 679917"/>
              <a:gd name="connsiteX117" fmla="*/ 616744 w 728796"/>
              <a:gd name="connsiteY117" fmla="*/ 650417 h 679917"/>
              <a:gd name="connsiteX118" fmla="*/ 604837 w 728796"/>
              <a:gd name="connsiteY118" fmla="*/ 669467 h 679917"/>
              <a:gd name="connsiteX119" fmla="*/ 571500 w 728796"/>
              <a:gd name="connsiteY119" fmla="*/ 674230 h 679917"/>
              <a:gd name="connsiteX120" fmla="*/ 557212 w 728796"/>
              <a:gd name="connsiteY120" fmla="*/ 669467 h 679917"/>
              <a:gd name="connsiteX121" fmla="*/ 550069 w 728796"/>
              <a:gd name="connsiteY121" fmla="*/ 667086 h 679917"/>
              <a:gd name="connsiteX122" fmla="*/ 528637 w 728796"/>
              <a:gd name="connsiteY122" fmla="*/ 650417 h 679917"/>
              <a:gd name="connsiteX123" fmla="*/ 511969 w 728796"/>
              <a:gd name="connsiteY123" fmla="*/ 645655 h 679917"/>
              <a:gd name="connsiteX124" fmla="*/ 497681 w 728796"/>
              <a:gd name="connsiteY124" fmla="*/ 633749 h 679917"/>
              <a:gd name="connsiteX125" fmla="*/ 492919 w 728796"/>
              <a:gd name="connsiteY125" fmla="*/ 626605 h 679917"/>
              <a:gd name="connsiteX126" fmla="*/ 488156 w 728796"/>
              <a:gd name="connsiteY126" fmla="*/ 609936 h 679917"/>
              <a:gd name="connsiteX127" fmla="*/ 478631 w 728796"/>
              <a:gd name="connsiteY127" fmla="*/ 595649 h 679917"/>
              <a:gd name="connsiteX128" fmla="*/ 469106 w 728796"/>
              <a:gd name="connsiteY128" fmla="*/ 583742 h 679917"/>
              <a:gd name="connsiteX129" fmla="*/ 459581 w 728796"/>
              <a:gd name="connsiteY129" fmla="*/ 571836 h 679917"/>
              <a:gd name="connsiteX130" fmla="*/ 457200 w 728796"/>
              <a:gd name="connsiteY130" fmla="*/ 471824 h 679917"/>
              <a:gd name="connsiteX131" fmla="*/ 454819 w 728796"/>
              <a:gd name="connsiteY131" fmla="*/ 457536 h 679917"/>
              <a:gd name="connsiteX132" fmla="*/ 447675 w 728796"/>
              <a:gd name="connsiteY132" fmla="*/ 421817 h 679917"/>
              <a:gd name="connsiteX133" fmla="*/ 435769 w 728796"/>
              <a:gd name="connsiteY133" fmla="*/ 424199 h 679917"/>
              <a:gd name="connsiteX134" fmla="*/ 428625 w 728796"/>
              <a:gd name="connsiteY134" fmla="*/ 426580 h 679917"/>
              <a:gd name="connsiteX135" fmla="*/ 397669 w 728796"/>
              <a:gd name="connsiteY135" fmla="*/ 428961 h 679917"/>
              <a:gd name="connsiteX136" fmla="*/ 321469 w 728796"/>
              <a:gd name="connsiteY136" fmla="*/ 433724 h 679917"/>
              <a:gd name="connsiteX137" fmla="*/ 297656 w 728796"/>
              <a:gd name="connsiteY137" fmla="*/ 438486 h 679917"/>
              <a:gd name="connsiteX138" fmla="*/ 259556 w 728796"/>
              <a:gd name="connsiteY138" fmla="*/ 431342 h 679917"/>
              <a:gd name="connsiteX139" fmla="*/ 257175 w 728796"/>
              <a:gd name="connsiteY139" fmla="*/ 424199 h 679917"/>
              <a:gd name="connsiteX140" fmla="*/ 242887 w 728796"/>
              <a:gd name="connsiteY140" fmla="*/ 419436 h 679917"/>
              <a:gd name="connsiteX141" fmla="*/ 235744 w 728796"/>
              <a:gd name="connsiteY141" fmla="*/ 414674 h 679917"/>
              <a:gd name="connsiteX142" fmla="*/ 221456 w 728796"/>
              <a:gd name="connsiteY142" fmla="*/ 417055 h 679917"/>
              <a:gd name="connsiteX143" fmla="*/ 176212 w 728796"/>
              <a:gd name="connsiteY143" fmla="*/ 414674 h 679917"/>
              <a:gd name="connsiteX144" fmla="*/ 166687 w 728796"/>
              <a:gd name="connsiteY144" fmla="*/ 412292 h 679917"/>
              <a:gd name="connsiteX145" fmla="*/ 145256 w 728796"/>
              <a:gd name="connsiteY145" fmla="*/ 405149 h 679917"/>
              <a:gd name="connsiteX146" fmla="*/ 138112 w 728796"/>
              <a:gd name="connsiteY146" fmla="*/ 402767 h 679917"/>
              <a:gd name="connsiteX147" fmla="*/ 130969 w 728796"/>
              <a:gd name="connsiteY147" fmla="*/ 400386 h 679917"/>
              <a:gd name="connsiteX148" fmla="*/ 123825 w 728796"/>
              <a:gd name="connsiteY148" fmla="*/ 395624 h 679917"/>
              <a:gd name="connsiteX149" fmla="*/ 114300 w 728796"/>
              <a:gd name="connsiteY149" fmla="*/ 393242 h 679917"/>
              <a:gd name="connsiteX150" fmla="*/ 100012 w 728796"/>
              <a:gd name="connsiteY150" fmla="*/ 388480 h 679917"/>
              <a:gd name="connsiteX151" fmla="*/ 83344 w 728796"/>
              <a:gd name="connsiteY151" fmla="*/ 383717 h 679917"/>
              <a:gd name="connsiteX152" fmla="*/ 76200 w 728796"/>
              <a:gd name="connsiteY152" fmla="*/ 367049 h 679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728796" h="679917">
                <a:moveTo>
                  <a:pt x="76200" y="367049"/>
                </a:moveTo>
                <a:cubicBezTo>
                  <a:pt x="73422" y="362286"/>
                  <a:pt x="68282" y="359964"/>
                  <a:pt x="66675" y="355142"/>
                </a:cubicBezTo>
                <a:cubicBezTo>
                  <a:pt x="64153" y="347574"/>
                  <a:pt x="69080" y="337712"/>
                  <a:pt x="64294" y="331330"/>
                </a:cubicBezTo>
                <a:cubicBezTo>
                  <a:pt x="60367" y="326094"/>
                  <a:pt x="45244" y="326567"/>
                  <a:pt x="45244" y="326567"/>
                </a:cubicBezTo>
                <a:cubicBezTo>
                  <a:pt x="44450" y="324186"/>
                  <a:pt x="43985" y="321669"/>
                  <a:pt x="42862" y="319424"/>
                </a:cubicBezTo>
                <a:cubicBezTo>
                  <a:pt x="30918" y="295537"/>
                  <a:pt x="45847" y="331944"/>
                  <a:pt x="33337" y="302755"/>
                </a:cubicBezTo>
                <a:cubicBezTo>
                  <a:pt x="32348" y="300448"/>
                  <a:pt x="32731" y="297386"/>
                  <a:pt x="30956" y="295611"/>
                </a:cubicBezTo>
                <a:cubicBezTo>
                  <a:pt x="29181" y="293836"/>
                  <a:pt x="26193" y="294024"/>
                  <a:pt x="23812" y="293230"/>
                </a:cubicBezTo>
                <a:cubicBezTo>
                  <a:pt x="17831" y="275283"/>
                  <a:pt x="25896" y="297396"/>
                  <a:pt x="16669" y="278942"/>
                </a:cubicBezTo>
                <a:cubicBezTo>
                  <a:pt x="15546" y="276697"/>
                  <a:pt x="14977" y="274212"/>
                  <a:pt x="14287" y="271799"/>
                </a:cubicBezTo>
                <a:cubicBezTo>
                  <a:pt x="13388" y="268652"/>
                  <a:pt x="13721" y="264997"/>
                  <a:pt x="11906" y="262274"/>
                </a:cubicBezTo>
                <a:cubicBezTo>
                  <a:pt x="10318" y="259893"/>
                  <a:pt x="7143" y="259099"/>
                  <a:pt x="4762" y="257511"/>
                </a:cubicBezTo>
                <a:cubicBezTo>
                  <a:pt x="1852" y="248781"/>
                  <a:pt x="-2910" y="244017"/>
                  <a:pt x="2381" y="236080"/>
                </a:cubicBezTo>
                <a:cubicBezTo>
                  <a:pt x="4249" y="233278"/>
                  <a:pt x="7144" y="231317"/>
                  <a:pt x="9525" y="228936"/>
                </a:cubicBezTo>
                <a:cubicBezTo>
                  <a:pt x="8731" y="211474"/>
                  <a:pt x="9006" y="193930"/>
                  <a:pt x="7144" y="176549"/>
                </a:cubicBezTo>
                <a:cubicBezTo>
                  <a:pt x="6609" y="171557"/>
                  <a:pt x="3969" y="167024"/>
                  <a:pt x="2381" y="162261"/>
                </a:cubicBezTo>
                <a:lnTo>
                  <a:pt x="0" y="155117"/>
                </a:lnTo>
                <a:cubicBezTo>
                  <a:pt x="794" y="151942"/>
                  <a:pt x="-104" y="147722"/>
                  <a:pt x="2381" y="145592"/>
                </a:cubicBezTo>
                <a:cubicBezTo>
                  <a:pt x="6193" y="142325"/>
                  <a:pt x="16669" y="140830"/>
                  <a:pt x="16669" y="140830"/>
                </a:cubicBezTo>
                <a:cubicBezTo>
                  <a:pt x="19050" y="139242"/>
                  <a:pt x="21182" y="137194"/>
                  <a:pt x="23812" y="136067"/>
                </a:cubicBezTo>
                <a:cubicBezTo>
                  <a:pt x="26820" y="134778"/>
                  <a:pt x="30190" y="134585"/>
                  <a:pt x="33337" y="133686"/>
                </a:cubicBezTo>
                <a:cubicBezTo>
                  <a:pt x="50467" y="128792"/>
                  <a:pt x="28009" y="132864"/>
                  <a:pt x="59531" y="128924"/>
                </a:cubicBezTo>
                <a:cubicBezTo>
                  <a:pt x="62706" y="127336"/>
                  <a:pt x="65760" y="125479"/>
                  <a:pt x="69056" y="124161"/>
                </a:cubicBezTo>
                <a:cubicBezTo>
                  <a:pt x="73717" y="122297"/>
                  <a:pt x="83344" y="119399"/>
                  <a:pt x="83344" y="119399"/>
                </a:cubicBezTo>
                <a:cubicBezTo>
                  <a:pt x="88900" y="120193"/>
                  <a:pt x="94636" y="120167"/>
                  <a:pt x="100012" y="121780"/>
                </a:cubicBezTo>
                <a:cubicBezTo>
                  <a:pt x="102753" y="122602"/>
                  <a:pt x="104596" y="125262"/>
                  <a:pt x="107156" y="126542"/>
                </a:cubicBezTo>
                <a:cubicBezTo>
                  <a:pt x="109401" y="127665"/>
                  <a:pt x="111919" y="128130"/>
                  <a:pt x="114300" y="128924"/>
                </a:cubicBezTo>
                <a:cubicBezTo>
                  <a:pt x="128744" y="119294"/>
                  <a:pt x="119285" y="128033"/>
                  <a:pt x="126206" y="100349"/>
                </a:cubicBezTo>
                <a:cubicBezTo>
                  <a:pt x="127424" y="95479"/>
                  <a:pt x="129752" y="90931"/>
                  <a:pt x="130969" y="86061"/>
                </a:cubicBezTo>
                <a:cubicBezTo>
                  <a:pt x="131763" y="82886"/>
                  <a:pt x="132640" y="79731"/>
                  <a:pt x="133350" y="76536"/>
                </a:cubicBezTo>
                <a:cubicBezTo>
                  <a:pt x="134228" y="72585"/>
                  <a:pt x="134749" y="68556"/>
                  <a:pt x="135731" y="64630"/>
                </a:cubicBezTo>
                <a:cubicBezTo>
                  <a:pt x="136340" y="62195"/>
                  <a:pt x="136337" y="59261"/>
                  <a:pt x="138112" y="57486"/>
                </a:cubicBezTo>
                <a:cubicBezTo>
                  <a:pt x="140622" y="54976"/>
                  <a:pt x="144374" y="54122"/>
                  <a:pt x="147637" y="52724"/>
                </a:cubicBezTo>
                <a:cubicBezTo>
                  <a:pt x="156290" y="49015"/>
                  <a:pt x="172216" y="46855"/>
                  <a:pt x="178594" y="45580"/>
                </a:cubicBezTo>
                <a:cubicBezTo>
                  <a:pt x="180975" y="43992"/>
                  <a:pt x="184220" y="43244"/>
                  <a:pt x="185737" y="40817"/>
                </a:cubicBezTo>
                <a:cubicBezTo>
                  <a:pt x="188398" y="36560"/>
                  <a:pt x="186323" y="29315"/>
                  <a:pt x="190500" y="26530"/>
                </a:cubicBezTo>
                <a:lnTo>
                  <a:pt x="204787" y="17005"/>
                </a:lnTo>
                <a:cubicBezTo>
                  <a:pt x="206375" y="13830"/>
                  <a:pt x="207789" y="10562"/>
                  <a:pt x="209550" y="7480"/>
                </a:cubicBezTo>
                <a:cubicBezTo>
                  <a:pt x="210970" y="4995"/>
                  <a:pt x="211489" y="807"/>
                  <a:pt x="214312" y="336"/>
                </a:cubicBezTo>
                <a:cubicBezTo>
                  <a:pt x="222181" y="-976"/>
                  <a:pt x="230187" y="1923"/>
                  <a:pt x="238125" y="2717"/>
                </a:cubicBezTo>
                <a:cubicBezTo>
                  <a:pt x="256332" y="8788"/>
                  <a:pt x="237969" y="3111"/>
                  <a:pt x="276225" y="9861"/>
                </a:cubicBezTo>
                <a:cubicBezTo>
                  <a:pt x="279448" y="10430"/>
                  <a:pt x="282575" y="11448"/>
                  <a:pt x="285750" y="12242"/>
                </a:cubicBezTo>
                <a:cubicBezTo>
                  <a:pt x="287337" y="14623"/>
                  <a:pt x="288085" y="17869"/>
                  <a:pt x="290512" y="19386"/>
                </a:cubicBezTo>
                <a:cubicBezTo>
                  <a:pt x="294769" y="22047"/>
                  <a:pt x="300623" y="21364"/>
                  <a:pt x="304800" y="24149"/>
                </a:cubicBezTo>
                <a:lnTo>
                  <a:pt x="311944" y="28911"/>
                </a:lnTo>
                <a:cubicBezTo>
                  <a:pt x="314325" y="28117"/>
                  <a:pt x="318478" y="28965"/>
                  <a:pt x="319087" y="26530"/>
                </a:cubicBezTo>
                <a:cubicBezTo>
                  <a:pt x="321438" y="17124"/>
                  <a:pt x="304037" y="21648"/>
                  <a:pt x="319087" y="12242"/>
                </a:cubicBezTo>
                <a:cubicBezTo>
                  <a:pt x="323344" y="9581"/>
                  <a:pt x="328612" y="9067"/>
                  <a:pt x="333375" y="7480"/>
                </a:cubicBezTo>
                <a:cubicBezTo>
                  <a:pt x="338137" y="8274"/>
                  <a:pt x="343082" y="8334"/>
                  <a:pt x="347662" y="9861"/>
                </a:cubicBezTo>
                <a:cubicBezTo>
                  <a:pt x="362330" y="14750"/>
                  <a:pt x="354363" y="26283"/>
                  <a:pt x="352425" y="40817"/>
                </a:cubicBezTo>
                <a:cubicBezTo>
                  <a:pt x="351993" y="44061"/>
                  <a:pt x="350838" y="47167"/>
                  <a:pt x="350044" y="50342"/>
                </a:cubicBezTo>
                <a:cubicBezTo>
                  <a:pt x="350838" y="63042"/>
                  <a:pt x="341634" y="81698"/>
                  <a:pt x="352425" y="88442"/>
                </a:cubicBezTo>
                <a:cubicBezTo>
                  <a:pt x="370503" y="99741"/>
                  <a:pt x="401315" y="88021"/>
                  <a:pt x="421481" y="81299"/>
                </a:cubicBezTo>
                <a:lnTo>
                  <a:pt x="442912" y="74155"/>
                </a:lnTo>
                <a:lnTo>
                  <a:pt x="450056" y="71774"/>
                </a:lnTo>
                <a:cubicBezTo>
                  <a:pt x="463707" y="51298"/>
                  <a:pt x="445530" y="75395"/>
                  <a:pt x="461962" y="62249"/>
                </a:cubicBezTo>
                <a:cubicBezTo>
                  <a:pt x="464197" y="60461"/>
                  <a:pt x="464571" y="56990"/>
                  <a:pt x="466725" y="55105"/>
                </a:cubicBezTo>
                <a:cubicBezTo>
                  <a:pt x="471032" y="51336"/>
                  <a:pt x="481012" y="45580"/>
                  <a:pt x="481012" y="45580"/>
                </a:cubicBezTo>
                <a:cubicBezTo>
                  <a:pt x="483101" y="39315"/>
                  <a:pt x="482690" y="32634"/>
                  <a:pt x="492919" y="40817"/>
                </a:cubicBezTo>
                <a:cubicBezTo>
                  <a:pt x="494879" y="42385"/>
                  <a:pt x="493525" y="46186"/>
                  <a:pt x="495300" y="47961"/>
                </a:cubicBezTo>
                <a:cubicBezTo>
                  <a:pt x="497075" y="49736"/>
                  <a:pt x="500063" y="49548"/>
                  <a:pt x="502444" y="50342"/>
                </a:cubicBezTo>
                <a:cubicBezTo>
                  <a:pt x="511558" y="56419"/>
                  <a:pt x="512047" y="59039"/>
                  <a:pt x="526256" y="52724"/>
                </a:cubicBezTo>
                <a:cubicBezTo>
                  <a:pt x="528871" y="51562"/>
                  <a:pt x="528638" y="47168"/>
                  <a:pt x="531019" y="45580"/>
                </a:cubicBezTo>
                <a:cubicBezTo>
                  <a:pt x="533742" y="43765"/>
                  <a:pt x="537369" y="43993"/>
                  <a:pt x="540544" y="43199"/>
                </a:cubicBezTo>
                <a:cubicBezTo>
                  <a:pt x="543719" y="44786"/>
                  <a:pt x="547939" y="45121"/>
                  <a:pt x="550069" y="47961"/>
                </a:cubicBezTo>
                <a:cubicBezTo>
                  <a:pt x="569903" y="74408"/>
                  <a:pt x="542577" y="54081"/>
                  <a:pt x="561975" y="67011"/>
                </a:cubicBezTo>
                <a:cubicBezTo>
                  <a:pt x="565944" y="66217"/>
                  <a:pt x="569834" y="64630"/>
                  <a:pt x="573881" y="64630"/>
                </a:cubicBezTo>
                <a:cubicBezTo>
                  <a:pt x="610127" y="64630"/>
                  <a:pt x="589595" y="64986"/>
                  <a:pt x="607219" y="69392"/>
                </a:cubicBezTo>
                <a:cubicBezTo>
                  <a:pt x="611145" y="70374"/>
                  <a:pt x="615220" y="70709"/>
                  <a:pt x="619125" y="71774"/>
                </a:cubicBezTo>
                <a:cubicBezTo>
                  <a:pt x="623968" y="73095"/>
                  <a:pt x="628460" y="75711"/>
                  <a:pt x="633412" y="76536"/>
                </a:cubicBezTo>
                <a:cubicBezTo>
                  <a:pt x="650928" y="79455"/>
                  <a:pt x="643016" y="77746"/>
                  <a:pt x="657225" y="81299"/>
                </a:cubicBezTo>
                <a:cubicBezTo>
                  <a:pt x="663052" y="98781"/>
                  <a:pt x="658437" y="92036"/>
                  <a:pt x="669131" y="102730"/>
                </a:cubicBezTo>
                <a:cubicBezTo>
                  <a:pt x="669925" y="105111"/>
                  <a:pt x="670120" y="107785"/>
                  <a:pt x="671512" y="109874"/>
                </a:cubicBezTo>
                <a:cubicBezTo>
                  <a:pt x="673380" y="112676"/>
                  <a:pt x="676464" y="114460"/>
                  <a:pt x="678656" y="117017"/>
                </a:cubicBezTo>
                <a:cubicBezTo>
                  <a:pt x="681239" y="120030"/>
                  <a:pt x="683419" y="123367"/>
                  <a:pt x="685800" y="126542"/>
                </a:cubicBezTo>
                <a:cubicBezTo>
                  <a:pt x="691356" y="143211"/>
                  <a:pt x="685799" y="139243"/>
                  <a:pt x="697706" y="143211"/>
                </a:cubicBezTo>
                <a:cubicBezTo>
                  <a:pt x="699294" y="145592"/>
                  <a:pt x="700445" y="148331"/>
                  <a:pt x="702469" y="150355"/>
                </a:cubicBezTo>
                <a:cubicBezTo>
                  <a:pt x="709290" y="157176"/>
                  <a:pt x="709012" y="153627"/>
                  <a:pt x="716756" y="157499"/>
                </a:cubicBezTo>
                <a:cubicBezTo>
                  <a:pt x="719316" y="158779"/>
                  <a:pt x="721519" y="160674"/>
                  <a:pt x="723900" y="162261"/>
                </a:cubicBezTo>
                <a:cubicBezTo>
                  <a:pt x="725487" y="164642"/>
                  <a:pt x="728192" y="166582"/>
                  <a:pt x="728662" y="169405"/>
                </a:cubicBezTo>
                <a:cubicBezTo>
                  <a:pt x="729812" y="176307"/>
                  <a:pt x="723312" y="178528"/>
                  <a:pt x="719137" y="181311"/>
                </a:cubicBezTo>
                <a:cubicBezTo>
                  <a:pt x="717550" y="183692"/>
                  <a:pt x="716529" y="186570"/>
                  <a:pt x="714375" y="188455"/>
                </a:cubicBezTo>
                <a:cubicBezTo>
                  <a:pt x="701454" y="199761"/>
                  <a:pt x="701191" y="197796"/>
                  <a:pt x="685800" y="200361"/>
                </a:cubicBezTo>
                <a:cubicBezTo>
                  <a:pt x="683476" y="201291"/>
                  <a:pt x="670954" y="206571"/>
                  <a:pt x="666750" y="207505"/>
                </a:cubicBezTo>
                <a:cubicBezTo>
                  <a:pt x="662037" y="208552"/>
                  <a:pt x="657225" y="209092"/>
                  <a:pt x="652462" y="209886"/>
                </a:cubicBezTo>
                <a:cubicBezTo>
                  <a:pt x="650081" y="210680"/>
                  <a:pt x="645674" y="209782"/>
                  <a:pt x="645319" y="212267"/>
                </a:cubicBezTo>
                <a:cubicBezTo>
                  <a:pt x="643594" y="224343"/>
                  <a:pt x="650118" y="226579"/>
                  <a:pt x="657225" y="231317"/>
                </a:cubicBezTo>
                <a:cubicBezTo>
                  <a:pt x="658812" y="233698"/>
                  <a:pt x="660707" y="235901"/>
                  <a:pt x="661987" y="238461"/>
                </a:cubicBezTo>
                <a:cubicBezTo>
                  <a:pt x="666081" y="246649"/>
                  <a:pt x="665477" y="255931"/>
                  <a:pt x="661987" y="264655"/>
                </a:cubicBezTo>
                <a:cubicBezTo>
                  <a:pt x="660924" y="267312"/>
                  <a:pt x="657225" y="267830"/>
                  <a:pt x="654844" y="269417"/>
                </a:cubicBezTo>
                <a:cubicBezTo>
                  <a:pt x="651669" y="274180"/>
                  <a:pt x="645539" y="277985"/>
                  <a:pt x="645319" y="283705"/>
                </a:cubicBezTo>
                <a:cubicBezTo>
                  <a:pt x="644525" y="304342"/>
                  <a:pt x="644358" y="325013"/>
                  <a:pt x="642937" y="345617"/>
                </a:cubicBezTo>
                <a:cubicBezTo>
                  <a:pt x="642764" y="348121"/>
                  <a:pt x="642124" y="350801"/>
                  <a:pt x="640556" y="352761"/>
                </a:cubicBezTo>
                <a:cubicBezTo>
                  <a:pt x="638768" y="354996"/>
                  <a:pt x="635793" y="355936"/>
                  <a:pt x="633412" y="357524"/>
                </a:cubicBezTo>
                <a:cubicBezTo>
                  <a:pt x="631787" y="362399"/>
                  <a:pt x="630529" y="368261"/>
                  <a:pt x="626269" y="371811"/>
                </a:cubicBezTo>
                <a:cubicBezTo>
                  <a:pt x="623542" y="374084"/>
                  <a:pt x="619919" y="374986"/>
                  <a:pt x="616744" y="376574"/>
                </a:cubicBezTo>
                <a:cubicBezTo>
                  <a:pt x="610756" y="394530"/>
                  <a:pt x="619529" y="373091"/>
                  <a:pt x="607219" y="388480"/>
                </a:cubicBezTo>
                <a:cubicBezTo>
                  <a:pt x="605651" y="390440"/>
                  <a:pt x="605631" y="393243"/>
                  <a:pt x="604837" y="395624"/>
                </a:cubicBezTo>
                <a:cubicBezTo>
                  <a:pt x="605631" y="401180"/>
                  <a:pt x="605301" y="407017"/>
                  <a:pt x="607219" y="412292"/>
                </a:cubicBezTo>
                <a:cubicBezTo>
                  <a:pt x="610055" y="420090"/>
                  <a:pt x="615405" y="422512"/>
                  <a:pt x="621506" y="426580"/>
                </a:cubicBezTo>
                <a:cubicBezTo>
                  <a:pt x="632423" y="442956"/>
                  <a:pt x="632841" y="435437"/>
                  <a:pt x="628650" y="448011"/>
                </a:cubicBezTo>
                <a:cubicBezTo>
                  <a:pt x="634106" y="469838"/>
                  <a:pt x="629781" y="461615"/>
                  <a:pt x="638175" y="474205"/>
                </a:cubicBezTo>
                <a:cubicBezTo>
                  <a:pt x="643731" y="490873"/>
                  <a:pt x="638175" y="486904"/>
                  <a:pt x="650081" y="490874"/>
                </a:cubicBezTo>
                <a:cubicBezTo>
                  <a:pt x="650875" y="494049"/>
                  <a:pt x="652462" y="497126"/>
                  <a:pt x="652462" y="500399"/>
                </a:cubicBezTo>
                <a:cubicBezTo>
                  <a:pt x="652462" y="505227"/>
                  <a:pt x="651128" y="509973"/>
                  <a:pt x="650081" y="514686"/>
                </a:cubicBezTo>
                <a:cubicBezTo>
                  <a:pt x="648974" y="519668"/>
                  <a:pt x="646608" y="525303"/>
                  <a:pt x="642937" y="528974"/>
                </a:cubicBezTo>
                <a:cubicBezTo>
                  <a:pt x="640914" y="530997"/>
                  <a:pt x="638175" y="532149"/>
                  <a:pt x="635794" y="533736"/>
                </a:cubicBezTo>
                <a:cubicBezTo>
                  <a:pt x="633857" y="539544"/>
                  <a:pt x="633264" y="543410"/>
                  <a:pt x="628650" y="548024"/>
                </a:cubicBezTo>
                <a:cubicBezTo>
                  <a:pt x="626626" y="550048"/>
                  <a:pt x="624066" y="551506"/>
                  <a:pt x="621506" y="552786"/>
                </a:cubicBezTo>
                <a:cubicBezTo>
                  <a:pt x="619261" y="553908"/>
                  <a:pt x="616743" y="554373"/>
                  <a:pt x="614362" y="555167"/>
                </a:cubicBezTo>
                <a:cubicBezTo>
                  <a:pt x="612775" y="559930"/>
                  <a:pt x="608383" y="564585"/>
                  <a:pt x="609600" y="569455"/>
                </a:cubicBezTo>
                <a:cubicBezTo>
                  <a:pt x="610362" y="572505"/>
                  <a:pt x="612655" y="582709"/>
                  <a:pt x="614362" y="586124"/>
                </a:cubicBezTo>
                <a:cubicBezTo>
                  <a:pt x="615642" y="588684"/>
                  <a:pt x="617537" y="590886"/>
                  <a:pt x="619125" y="593267"/>
                </a:cubicBezTo>
                <a:lnTo>
                  <a:pt x="623887" y="607555"/>
                </a:lnTo>
                <a:lnTo>
                  <a:pt x="626269" y="614699"/>
                </a:lnTo>
                <a:cubicBezTo>
                  <a:pt x="625475" y="617874"/>
                  <a:pt x="624786" y="621077"/>
                  <a:pt x="623887" y="624224"/>
                </a:cubicBezTo>
                <a:cubicBezTo>
                  <a:pt x="623197" y="626637"/>
                  <a:pt x="622166" y="628946"/>
                  <a:pt x="621506" y="631367"/>
                </a:cubicBezTo>
                <a:cubicBezTo>
                  <a:pt x="619784" y="637682"/>
                  <a:pt x="618542" y="644123"/>
                  <a:pt x="616744" y="650417"/>
                </a:cubicBezTo>
                <a:cubicBezTo>
                  <a:pt x="612077" y="666753"/>
                  <a:pt x="615588" y="662301"/>
                  <a:pt x="604837" y="669467"/>
                </a:cubicBezTo>
                <a:cubicBezTo>
                  <a:pt x="599392" y="685805"/>
                  <a:pt x="604101" y="679378"/>
                  <a:pt x="571500" y="674230"/>
                </a:cubicBezTo>
                <a:cubicBezTo>
                  <a:pt x="566541" y="673447"/>
                  <a:pt x="561975" y="671055"/>
                  <a:pt x="557212" y="669467"/>
                </a:cubicBezTo>
                <a:lnTo>
                  <a:pt x="550069" y="667086"/>
                </a:lnTo>
                <a:cubicBezTo>
                  <a:pt x="544464" y="661481"/>
                  <a:pt x="536233" y="652316"/>
                  <a:pt x="528637" y="650417"/>
                </a:cubicBezTo>
                <a:cubicBezTo>
                  <a:pt x="516677" y="647427"/>
                  <a:pt x="522217" y="649071"/>
                  <a:pt x="511969" y="645655"/>
                </a:cubicBezTo>
                <a:cubicBezTo>
                  <a:pt x="504947" y="640974"/>
                  <a:pt x="503408" y="640622"/>
                  <a:pt x="497681" y="633749"/>
                </a:cubicBezTo>
                <a:cubicBezTo>
                  <a:pt x="495849" y="631550"/>
                  <a:pt x="494506" y="628986"/>
                  <a:pt x="492919" y="626605"/>
                </a:cubicBezTo>
                <a:cubicBezTo>
                  <a:pt x="492360" y="624368"/>
                  <a:pt x="489707" y="612728"/>
                  <a:pt x="488156" y="609936"/>
                </a:cubicBezTo>
                <a:cubicBezTo>
                  <a:pt x="485376" y="604933"/>
                  <a:pt x="478631" y="595649"/>
                  <a:pt x="478631" y="595649"/>
                </a:cubicBezTo>
                <a:cubicBezTo>
                  <a:pt x="472647" y="577695"/>
                  <a:pt x="481415" y="599128"/>
                  <a:pt x="469106" y="583742"/>
                </a:cubicBezTo>
                <a:cubicBezTo>
                  <a:pt x="455960" y="567310"/>
                  <a:pt x="480057" y="585487"/>
                  <a:pt x="459581" y="571836"/>
                </a:cubicBezTo>
                <a:cubicBezTo>
                  <a:pt x="458787" y="538499"/>
                  <a:pt x="458588" y="505142"/>
                  <a:pt x="457200" y="471824"/>
                </a:cubicBezTo>
                <a:cubicBezTo>
                  <a:pt x="456999" y="467000"/>
                  <a:pt x="455383" y="462331"/>
                  <a:pt x="454819" y="457536"/>
                </a:cubicBezTo>
                <a:cubicBezTo>
                  <a:pt x="451077" y="425729"/>
                  <a:pt x="456778" y="440025"/>
                  <a:pt x="447675" y="421817"/>
                </a:cubicBezTo>
                <a:cubicBezTo>
                  <a:pt x="443706" y="422611"/>
                  <a:pt x="439695" y="423217"/>
                  <a:pt x="435769" y="424199"/>
                </a:cubicBezTo>
                <a:cubicBezTo>
                  <a:pt x="433334" y="424808"/>
                  <a:pt x="431116" y="426269"/>
                  <a:pt x="428625" y="426580"/>
                </a:cubicBezTo>
                <a:cubicBezTo>
                  <a:pt x="418356" y="427864"/>
                  <a:pt x="407988" y="428167"/>
                  <a:pt x="397669" y="428961"/>
                </a:cubicBezTo>
                <a:cubicBezTo>
                  <a:pt x="363967" y="437386"/>
                  <a:pt x="409092" y="426806"/>
                  <a:pt x="321469" y="433724"/>
                </a:cubicBezTo>
                <a:cubicBezTo>
                  <a:pt x="313399" y="434361"/>
                  <a:pt x="305594" y="436899"/>
                  <a:pt x="297656" y="438486"/>
                </a:cubicBezTo>
                <a:cubicBezTo>
                  <a:pt x="292172" y="438064"/>
                  <a:pt x="267477" y="441243"/>
                  <a:pt x="259556" y="431342"/>
                </a:cubicBezTo>
                <a:cubicBezTo>
                  <a:pt x="257988" y="429382"/>
                  <a:pt x="259217" y="425658"/>
                  <a:pt x="257175" y="424199"/>
                </a:cubicBezTo>
                <a:cubicBezTo>
                  <a:pt x="253090" y="421281"/>
                  <a:pt x="242887" y="419436"/>
                  <a:pt x="242887" y="419436"/>
                </a:cubicBezTo>
                <a:cubicBezTo>
                  <a:pt x="240506" y="417849"/>
                  <a:pt x="238588" y="414990"/>
                  <a:pt x="235744" y="414674"/>
                </a:cubicBezTo>
                <a:cubicBezTo>
                  <a:pt x="230945" y="414141"/>
                  <a:pt x="226284" y="417055"/>
                  <a:pt x="221456" y="417055"/>
                </a:cubicBezTo>
                <a:cubicBezTo>
                  <a:pt x="206354" y="417055"/>
                  <a:pt x="191293" y="415468"/>
                  <a:pt x="176212" y="414674"/>
                </a:cubicBezTo>
                <a:cubicBezTo>
                  <a:pt x="173037" y="413880"/>
                  <a:pt x="169822" y="413232"/>
                  <a:pt x="166687" y="412292"/>
                </a:cubicBezTo>
                <a:cubicBezTo>
                  <a:pt x="159475" y="410128"/>
                  <a:pt x="152400" y="407530"/>
                  <a:pt x="145256" y="405149"/>
                </a:cubicBezTo>
                <a:lnTo>
                  <a:pt x="138112" y="402767"/>
                </a:lnTo>
                <a:cubicBezTo>
                  <a:pt x="135731" y="401973"/>
                  <a:pt x="133057" y="401778"/>
                  <a:pt x="130969" y="400386"/>
                </a:cubicBezTo>
                <a:cubicBezTo>
                  <a:pt x="128588" y="398799"/>
                  <a:pt x="126455" y="396751"/>
                  <a:pt x="123825" y="395624"/>
                </a:cubicBezTo>
                <a:cubicBezTo>
                  <a:pt x="120817" y="394335"/>
                  <a:pt x="117435" y="394182"/>
                  <a:pt x="114300" y="393242"/>
                </a:cubicBezTo>
                <a:cubicBezTo>
                  <a:pt x="109492" y="391799"/>
                  <a:pt x="104882" y="389697"/>
                  <a:pt x="100012" y="388480"/>
                </a:cubicBezTo>
                <a:cubicBezTo>
                  <a:pt x="88052" y="385490"/>
                  <a:pt x="93592" y="387134"/>
                  <a:pt x="83344" y="383717"/>
                </a:cubicBezTo>
                <a:cubicBezTo>
                  <a:pt x="77335" y="374706"/>
                  <a:pt x="78978" y="371812"/>
                  <a:pt x="76200" y="367049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73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9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0.1112 0.21898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1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6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88 -0.00764 L -0.49792 -0.18009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90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17" grpId="3" animBg="1"/>
      <p:bldP spid="17" grpId="4" animBg="1"/>
      <p:bldP spid="17" grpId="5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9F4AA7C-7186-4612-AD60-757FE971F663}"/>
              </a:ext>
            </a:extLst>
          </p:cNvPr>
          <p:cNvGrpSpPr/>
          <p:nvPr/>
        </p:nvGrpSpPr>
        <p:grpSpPr>
          <a:xfrm>
            <a:off x="1490995" y="-1300825"/>
            <a:ext cx="8148437" cy="8168273"/>
            <a:chOff x="1490995" y="-1300825"/>
            <a:chExt cx="8148437" cy="816827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D5FCE0A-9732-4A7F-A382-B5232B224857}"/>
                </a:ext>
              </a:extLst>
            </p:cNvPr>
            <p:cNvGrpSpPr/>
            <p:nvPr/>
          </p:nvGrpSpPr>
          <p:grpSpPr>
            <a:xfrm>
              <a:off x="1490995" y="-1300825"/>
              <a:ext cx="8148437" cy="8168273"/>
              <a:chOff x="1490995" y="-1300825"/>
              <a:chExt cx="8148437" cy="8168273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8ACBD2CF-A6BA-4308-9825-971BCD243D48}"/>
                  </a:ext>
                </a:extLst>
              </p:cNvPr>
              <p:cNvGrpSpPr/>
              <p:nvPr/>
            </p:nvGrpSpPr>
            <p:grpSpPr>
              <a:xfrm>
                <a:off x="1490995" y="-1300825"/>
                <a:ext cx="8148437" cy="8168273"/>
                <a:chOff x="1490995" y="-1300825"/>
                <a:chExt cx="8148437" cy="8168273"/>
              </a:xfrm>
            </p:grpSpPr>
            <p:pic>
              <p:nvPicPr>
                <p:cNvPr id="23" name="Picture 22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harpenSoften amount="100000"/>
                          </a14:imgEffect>
                          <a14:imgEffect>
                            <a14:brightnessContrast contrast="83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52569" y="-1300825"/>
                  <a:ext cx="7086863" cy="8168273"/>
                </a:xfrm>
                <a:prstGeom prst="rect">
                  <a:avLst/>
                </a:prstGeom>
                <a:ln w="34925">
                  <a:solidFill>
                    <a:srgbClr val="FFFFFF"/>
                  </a:solidFill>
                </a:ln>
                <a:effectLst>
                  <a:outerShdw blurRad="317500" dir="2700000" algn="ctr">
                    <a:srgbClr val="000000">
                      <a:alpha val="43000"/>
                    </a:srgbClr>
                  </a:outerShdw>
                </a:effectLst>
                <a:scene3d>
                  <a:camera prst="perspectiveRelaxedModerately" fov="2100000">
                    <a:rot lat="18088486" lon="20434466" rev="1004379"/>
                  </a:camera>
                  <a:lightRig rig="threePt" dir="t">
                    <a:rot lat="0" lon="0" rev="0"/>
                  </a:lightRig>
                </a:scene3d>
                <a:sp3d extrusionH="38100" prstMaterial="clear">
                  <a:bevelT w="254000" h="50800" prst="artDeco"/>
                  <a:bevelB prst="softRound"/>
                </a:sp3d>
              </p:spPr>
            </p:pic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E6B0C067-FAF1-4C65-BEDF-5365631F05AA}"/>
                    </a:ext>
                  </a:extLst>
                </p:cNvPr>
                <p:cNvGrpSpPr/>
                <p:nvPr/>
              </p:nvGrpSpPr>
              <p:grpSpPr>
                <a:xfrm>
                  <a:off x="3033901" y="606383"/>
                  <a:ext cx="792061" cy="792061"/>
                  <a:chOff x="8257066" y="2954687"/>
                  <a:chExt cx="1086024" cy="1086024"/>
                </a:xfrm>
              </p:grpSpPr>
              <p:sp>
                <p:nvSpPr>
                  <p:cNvPr id="25" name="Freeform: Shape 24">
                    <a:extLst>
                      <a:ext uri="{FF2B5EF4-FFF2-40B4-BE49-F238E27FC236}">
                        <a16:creationId xmlns:a16="http://schemas.microsoft.com/office/drawing/2014/main" id="{A7CE46B6-E82D-49B6-AE05-7FF2E071301B}"/>
                      </a:ext>
                    </a:extLst>
                  </p:cNvPr>
                  <p:cNvSpPr/>
                  <p:nvPr/>
                </p:nvSpPr>
                <p:spPr>
                  <a:xfrm rot="19016062" flipH="1" flipV="1">
                    <a:off x="8257066" y="2954687"/>
                    <a:ext cx="1086024" cy="1086024"/>
                  </a:xfrm>
                  <a:custGeom>
                    <a:avLst/>
                    <a:gdLst>
                      <a:gd name="connsiteX0" fmla="*/ 190209 w 1086024"/>
                      <a:gd name="connsiteY0" fmla="*/ 907826 h 1086024"/>
                      <a:gd name="connsiteX1" fmla="*/ 545820 w 1086024"/>
                      <a:gd name="connsiteY1" fmla="*/ 895816 h 1086024"/>
                      <a:gd name="connsiteX2" fmla="*/ 533809 w 1086024"/>
                      <a:gd name="connsiteY2" fmla="*/ 540205 h 1086024"/>
                      <a:gd name="connsiteX3" fmla="*/ 178199 w 1086024"/>
                      <a:gd name="connsiteY3" fmla="*/ 552215 h 1086024"/>
                      <a:gd name="connsiteX4" fmla="*/ 190209 w 1086024"/>
                      <a:gd name="connsiteY4" fmla="*/ 907826 h 1086024"/>
                      <a:gd name="connsiteX5" fmla="*/ 106030 w 1086024"/>
                      <a:gd name="connsiteY5" fmla="*/ 979994 h 1086024"/>
                      <a:gd name="connsiteX6" fmla="*/ 0 w 1086024"/>
                      <a:gd name="connsiteY6" fmla="*/ 724016 h 1086024"/>
                      <a:gd name="connsiteX7" fmla="*/ 1 w 1086024"/>
                      <a:gd name="connsiteY7" fmla="*/ 724016 h 1086024"/>
                      <a:gd name="connsiteX8" fmla="*/ 362009 w 1086024"/>
                      <a:gd name="connsiteY8" fmla="*/ 362008 h 1086024"/>
                      <a:gd name="connsiteX9" fmla="*/ 1086024 w 1086024"/>
                      <a:gd name="connsiteY9" fmla="*/ 0 h 1086024"/>
                      <a:gd name="connsiteX10" fmla="*/ 724016 w 1086024"/>
                      <a:gd name="connsiteY10" fmla="*/ 724016 h 1086024"/>
                      <a:gd name="connsiteX11" fmla="*/ 362008 w 1086024"/>
                      <a:gd name="connsiteY11" fmla="*/ 1086024 h 1086024"/>
                      <a:gd name="connsiteX12" fmla="*/ 106030 w 1086024"/>
                      <a:gd name="connsiteY12" fmla="*/ 979994 h 10860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86024" h="1086024">
                        <a:moveTo>
                          <a:pt x="190209" y="907826"/>
                        </a:moveTo>
                        <a:cubicBezTo>
                          <a:pt x="291725" y="1002709"/>
                          <a:pt x="450937" y="997331"/>
                          <a:pt x="545820" y="895816"/>
                        </a:cubicBezTo>
                        <a:cubicBezTo>
                          <a:pt x="640702" y="794300"/>
                          <a:pt x="635325" y="635088"/>
                          <a:pt x="533809" y="540205"/>
                        </a:cubicBezTo>
                        <a:cubicBezTo>
                          <a:pt x="432293" y="445322"/>
                          <a:pt x="273082" y="450699"/>
                          <a:pt x="178199" y="552215"/>
                        </a:cubicBezTo>
                        <a:cubicBezTo>
                          <a:pt x="83316" y="653731"/>
                          <a:pt x="88693" y="812943"/>
                          <a:pt x="190209" y="907826"/>
                        </a:cubicBezTo>
                        <a:close/>
                        <a:moveTo>
                          <a:pt x="106030" y="979994"/>
                        </a:moveTo>
                        <a:cubicBezTo>
                          <a:pt x="40519" y="914484"/>
                          <a:pt x="0" y="823982"/>
                          <a:pt x="0" y="724016"/>
                        </a:cubicBezTo>
                        <a:lnTo>
                          <a:pt x="1" y="724016"/>
                        </a:lnTo>
                        <a:cubicBezTo>
                          <a:pt x="1" y="524085"/>
                          <a:pt x="162078" y="362008"/>
                          <a:pt x="362009" y="362008"/>
                        </a:cubicBezTo>
                        <a:cubicBezTo>
                          <a:pt x="603347" y="362008"/>
                          <a:pt x="844685" y="241339"/>
                          <a:pt x="1086024" y="0"/>
                        </a:cubicBezTo>
                        <a:cubicBezTo>
                          <a:pt x="844685" y="241339"/>
                          <a:pt x="724016" y="482677"/>
                          <a:pt x="724016" y="724016"/>
                        </a:cubicBezTo>
                        <a:cubicBezTo>
                          <a:pt x="724016" y="923947"/>
                          <a:pt x="561939" y="1086024"/>
                          <a:pt x="362008" y="1086024"/>
                        </a:cubicBezTo>
                        <a:cubicBezTo>
                          <a:pt x="262042" y="1086024"/>
                          <a:pt x="171540" y="1045505"/>
                          <a:pt x="106030" y="979994"/>
                        </a:cubicBezTo>
                        <a:close/>
                      </a:path>
                    </a:pathLst>
                  </a:custGeom>
                  <a:solidFill>
                    <a:srgbClr val="7030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6" name="Oval 25">
                    <a:extLst>
                      <a:ext uri="{FF2B5EF4-FFF2-40B4-BE49-F238E27FC236}">
                        <a16:creationId xmlns:a16="http://schemas.microsoft.com/office/drawing/2014/main" id="{E2522C5E-2512-48A8-A8D1-38D9CA761CD5}"/>
                      </a:ext>
                    </a:extLst>
                  </p:cNvPr>
                  <p:cNvSpPr/>
                  <p:nvPr/>
                </p:nvSpPr>
                <p:spPr>
                  <a:xfrm flipH="1">
                    <a:off x="8585547" y="3013271"/>
                    <a:ext cx="457200" cy="457200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>
                      <a:rot lat="0" lon="0" rev="8700000"/>
                    </a:lightRig>
                  </a:scene3d>
                  <a:sp3d>
                    <a:bevelT w="196850" h="3302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8854F3C1-3ED7-4717-B5FD-8B039F92D76F}"/>
                    </a:ext>
                  </a:extLst>
                </p:cNvPr>
                <p:cNvSpPr/>
                <p:nvPr/>
              </p:nvSpPr>
              <p:spPr>
                <a:xfrm>
                  <a:off x="1835711" y="611138"/>
                  <a:ext cx="1479352" cy="52322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bn-IN" sz="2800" b="1" i="0" u="none" strike="noStrike" kern="1200" cap="none" spc="0" normalizeH="0" baseline="0" noProof="0" dirty="0">
                      <a:ln w="12700">
                        <a:solidFill>
                          <a:srgbClr val="44546A">
                            <a:satMod val="155000"/>
                          </a:srgbClr>
                        </a:solidFill>
                        <a:prstDash val="solid"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>
                        <a:outerShdw blurRad="41275" dist="20320" dir="1800000" algn="tl" rotWithShape="0">
                          <a:srgbClr val="000000">
                            <a:alpha val="40000"/>
                          </a:srgbClr>
                        </a:outerShdw>
                      </a:effectLst>
                      <a:uLnTx/>
                      <a:uFillTx/>
                      <a:latin typeface="NikoshBAN" pitchFamily="2" charset="0"/>
                      <a:ea typeface="+mn-ea"/>
                      <a:cs typeface="NikoshBAN" pitchFamily="2" charset="0"/>
                    </a:rPr>
                    <a:t>দিনাজপুর</a:t>
                  </a:r>
                  <a:endParaRPr kumimoji="0" lang="en-US" sz="2800" b="1" i="0" u="none" strike="noStrike" kern="1200" cap="none" spc="0" normalizeH="0" baseline="0" noProof="0" dirty="0">
                    <a:ln w="12700">
                      <a:solidFill>
                        <a:srgbClr val="44546A">
                          <a:satMod val="155000"/>
                        </a:srgbClr>
                      </a:solidFill>
                      <a:prstDash val="solid"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uLnTx/>
                    <a:uFillTx/>
                    <a:latin typeface="NikoshBAN" pitchFamily="2" charset="0"/>
                    <a:ea typeface="+mn-ea"/>
                    <a:cs typeface="NikoshBAN" pitchFamily="2" charset="0"/>
                  </a:endParaRP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FC21A2DA-8374-406D-8ADD-D5ECF32642B7}"/>
                    </a:ext>
                  </a:extLst>
                </p:cNvPr>
                <p:cNvSpPr/>
                <p:nvPr/>
              </p:nvSpPr>
              <p:spPr>
                <a:xfrm>
                  <a:off x="1490995" y="1547249"/>
                  <a:ext cx="1479352" cy="52322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bn-BD" sz="2800" b="1" i="0" u="none" strike="noStrike" kern="1200" cap="none" spc="0" normalizeH="0" baseline="0" noProof="0" dirty="0">
                      <a:ln w="12700">
                        <a:solidFill>
                          <a:srgbClr val="44546A">
                            <a:satMod val="155000"/>
                          </a:srgbClr>
                        </a:solidFill>
                        <a:prstDash val="solid"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>
                        <a:outerShdw blurRad="41275" dist="20320" dir="1800000" algn="tl" rotWithShape="0">
                          <a:srgbClr val="000000">
                            <a:alpha val="40000"/>
                          </a:srgbClr>
                        </a:outerShdw>
                      </a:effectLst>
                      <a:uLnTx/>
                      <a:uFillTx/>
                      <a:latin typeface="NikoshBAN" pitchFamily="2" charset="0"/>
                      <a:ea typeface="+mn-ea"/>
                      <a:cs typeface="NikoshBAN" pitchFamily="2" charset="0"/>
                    </a:rPr>
                    <a:t>রাজশাহী</a:t>
                  </a:r>
                  <a:endParaRPr kumimoji="0" lang="en-US" sz="2800" b="1" i="0" u="none" strike="noStrike" kern="1200" cap="none" spc="0" normalizeH="0" baseline="0" noProof="0" dirty="0">
                    <a:ln w="12700">
                      <a:solidFill>
                        <a:srgbClr val="44546A">
                          <a:satMod val="155000"/>
                        </a:srgbClr>
                      </a:solidFill>
                      <a:prstDash val="solid"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uLnTx/>
                    <a:uFillTx/>
                    <a:latin typeface="NikoshBAN" pitchFamily="2" charset="0"/>
                    <a:ea typeface="+mn-ea"/>
                    <a:cs typeface="NikoshBAN" pitchFamily="2" charset="0"/>
                  </a:endParaRPr>
                </a:p>
              </p:txBody>
            </p:sp>
          </p:grp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6507C8E-13D3-4580-8907-A09BDAB54988}"/>
                  </a:ext>
                </a:extLst>
              </p:cNvPr>
              <p:cNvSpPr/>
              <p:nvPr/>
            </p:nvSpPr>
            <p:spPr>
              <a:xfrm>
                <a:off x="4199497" y="519443"/>
                <a:ext cx="1479352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bn-BD" sz="2800" b="1" i="0" u="none" strike="noStrike" kern="1200" cap="none" spc="0" normalizeH="0" baseline="0" noProof="0" dirty="0">
                    <a:ln w="12700">
                      <a:solidFill>
                        <a:srgbClr val="44546A">
                          <a:satMod val="155000"/>
                        </a:srgbClr>
                      </a:solidFill>
                      <a:prstDash val="solid"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uLnTx/>
                    <a:uFillTx/>
                    <a:latin typeface="NikoshBAN" pitchFamily="2" charset="0"/>
                    <a:ea typeface="+mn-ea"/>
                    <a:cs typeface="NikoshBAN" pitchFamily="2" charset="0"/>
                  </a:rPr>
                  <a:t>রং</a:t>
                </a:r>
                <a:r>
                  <a:rPr kumimoji="0" lang="bn-IN" sz="2800" b="1" i="0" u="none" strike="noStrike" kern="1200" cap="none" spc="0" normalizeH="0" baseline="0" noProof="0" dirty="0">
                    <a:ln w="12700">
                      <a:solidFill>
                        <a:srgbClr val="44546A">
                          <a:satMod val="155000"/>
                        </a:srgbClr>
                      </a:solidFill>
                      <a:prstDash val="solid"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uLnTx/>
                    <a:uFillTx/>
                    <a:latin typeface="NikoshBAN" pitchFamily="2" charset="0"/>
                    <a:ea typeface="+mn-ea"/>
                    <a:cs typeface="NikoshBAN" pitchFamily="2" charset="0"/>
                  </a:rPr>
                  <a:t>পুর</a:t>
                </a:r>
                <a:endParaRPr kumimoji="0" lang="en-US" sz="2800" b="1" i="0" u="none" strike="noStrike" kern="1200" cap="none" spc="0" normalizeH="0" baseline="0" noProof="0" dirty="0">
                  <a:ln w="12700">
                    <a:solidFill>
                      <a:srgbClr val="44546A">
                        <a:satMod val="155000"/>
                      </a:srgbClr>
                    </a:solidFill>
                    <a:prstDash val="solid"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NikoshBAN" pitchFamily="2" charset="0"/>
                  <a:ea typeface="+mn-ea"/>
                  <a:cs typeface="NikoshBAN" pitchFamily="2" charset="0"/>
                </a:endParaRP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7941857B-705E-4D56-914F-5A7F187C37FC}"/>
                  </a:ext>
                </a:extLst>
              </p:cNvPr>
              <p:cNvGrpSpPr/>
              <p:nvPr/>
            </p:nvGrpSpPr>
            <p:grpSpPr>
              <a:xfrm>
                <a:off x="3904515" y="738328"/>
                <a:ext cx="792061" cy="792061"/>
                <a:chOff x="8257066" y="3141818"/>
                <a:chExt cx="1086024" cy="1086024"/>
              </a:xfrm>
            </p:grpSpPr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E2C26267-CBFE-496C-9E36-23B52B329750}"/>
                    </a:ext>
                  </a:extLst>
                </p:cNvPr>
                <p:cNvSpPr/>
                <p:nvPr/>
              </p:nvSpPr>
              <p:spPr>
                <a:xfrm rot="19016062" flipH="1" flipV="1">
                  <a:off x="8257066" y="3141818"/>
                  <a:ext cx="1086024" cy="1086024"/>
                </a:xfrm>
                <a:custGeom>
                  <a:avLst/>
                  <a:gdLst>
                    <a:gd name="connsiteX0" fmla="*/ 190209 w 1086024"/>
                    <a:gd name="connsiteY0" fmla="*/ 907826 h 1086024"/>
                    <a:gd name="connsiteX1" fmla="*/ 545820 w 1086024"/>
                    <a:gd name="connsiteY1" fmla="*/ 895816 h 1086024"/>
                    <a:gd name="connsiteX2" fmla="*/ 533809 w 1086024"/>
                    <a:gd name="connsiteY2" fmla="*/ 540205 h 1086024"/>
                    <a:gd name="connsiteX3" fmla="*/ 178199 w 1086024"/>
                    <a:gd name="connsiteY3" fmla="*/ 552215 h 1086024"/>
                    <a:gd name="connsiteX4" fmla="*/ 190209 w 1086024"/>
                    <a:gd name="connsiteY4" fmla="*/ 907826 h 1086024"/>
                    <a:gd name="connsiteX5" fmla="*/ 106030 w 1086024"/>
                    <a:gd name="connsiteY5" fmla="*/ 979994 h 1086024"/>
                    <a:gd name="connsiteX6" fmla="*/ 0 w 1086024"/>
                    <a:gd name="connsiteY6" fmla="*/ 724016 h 1086024"/>
                    <a:gd name="connsiteX7" fmla="*/ 1 w 1086024"/>
                    <a:gd name="connsiteY7" fmla="*/ 724016 h 1086024"/>
                    <a:gd name="connsiteX8" fmla="*/ 362009 w 1086024"/>
                    <a:gd name="connsiteY8" fmla="*/ 362008 h 1086024"/>
                    <a:gd name="connsiteX9" fmla="*/ 1086024 w 1086024"/>
                    <a:gd name="connsiteY9" fmla="*/ 0 h 1086024"/>
                    <a:gd name="connsiteX10" fmla="*/ 724016 w 1086024"/>
                    <a:gd name="connsiteY10" fmla="*/ 724016 h 1086024"/>
                    <a:gd name="connsiteX11" fmla="*/ 362008 w 1086024"/>
                    <a:gd name="connsiteY11" fmla="*/ 1086024 h 1086024"/>
                    <a:gd name="connsiteX12" fmla="*/ 106030 w 1086024"/>
                    <a:gd name="connsiteY12" fmla="*/ 979994 h 1086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86024" h="1086024">
                      <a:moveTo>
                        <a:pt x="190209" y="907826"/>
                      </a:moveTo>
                      <a:cubicBezTo>
                        <a:pt x="291725" y="1002709"/>
                        <a:pt x="450937" y="997331"/>
                        <a:pt x="545820" y="895816"/>
                      </a:cubicBezTo>
                      <a:cubicBezTo>
                        <a:pt x="640702" y="794300"/>
                        <a:pt x="635325" y="635088"/>
                        <a:pt x="533809" y="540205"/>
                      </a:cubicBezTo>
                      <a:cubicBezTo>
                        <a:pt x="432293" y="445322"/>
                        <a:pt x="273082" y="450699"/>
                        <a:pt x="178199" y="552215"/>
                      </a:cubicBezTo>
                      <a:cubicBezTo>
                        <a:pt x="83316" y="653731"/>
                        <a:pt x="88693" y="812943"/>
                        <a:pt x="190209" y="907826"/>
                      </a:cubicBezTo>
                      <a:close/>
                      <a:moveTo>
                        <a:pt x="106030" y="979994"/>
                      </a:moveTo>
                      <a:cubicBezTo>
                        <a:pt x="40519" y="914484"/>
                        <a:pt x="0" y="823982"/>
                        <a:pt x="0" y="724016"/>
                      </a:cubicBezTo>
                      <a:lnTo>
                        <a:pt x="1" y="724016"/>
                      </a:lnTo>
                      <a:cubicBezTo>
                        <a:pt x="1" y="524085"/>
                        <a:pt x="162078" y="362008"/>
                        <a:pt x="362009" y="362008"/>
                      </a:cubicBezTo>
                      <a:cubicBezTo>
                        <a:pt x="603347" y="362008"/>
                        <a:pt x="844685" y="241339"/>
                        <a:pt x="1086024" y="0"/>
                      </a:cubicBezTo>
                      <a:cubicBezTo>
                        <a:pt x="844685" y="241339"/>
                        <a:pt x="724016" y="482677"/>
                        <a:pt x="724016" y="724016"/>
                      </a:cubicBezTo>
                      <a:cubicBezTo>
                        <a:pt x="724016" y="923947"/>
                        <a:pt x="561939" y="1086024"/>
                        <a:pt x="362008" y="1086024"/>
                      </a:cubicBezTo>
                      <a:cubicBezTo>
                        <a:pt x="262042" y="1086024"/>
                        <a:pt x="171540" y="1045505"/>
                        <a:pt x="106030" y="979994"/>
                      </a:cubicBezTo>
                      <a:close/>
                    </a:path>
                  </a:pathLst>
                </a:custGeom>
                <a:solidFill>
                  <a:srgbClr val="7030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FAE02BB9-23D5-4A54-945D-AA59466B7304}"/>
                    </a:ext>
                  </a:extLst>
                </p:cNvPr>
                <p:cNvSpPr/>
                <p:nvPr/>
              </p:nvSpPr>
              <p:spPr>
                <a:xfrm flipH="1">
                  <a:off x="8585546" y="3200400"/>
                  <a:ext cx="457200" cy="4572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6850" h="3302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0E7B883-E6BD-4183-99D0-D1D60ED480DC}"/>
                </a:ext>
              </a:extLst>
            </p:cNvPr>
            <p:cNvGrpSpPr/>
            <p:nvPr/>
          </p:nvGrpSpPr>
          <p:grpSpPr>
            <a:xfrm>
              <a:off x="2677040" y="1328530"/>
              <a:ext cx="792061" cy="792061"/>
              <a:chOff x="8257066" y="3141818"/>
              <a:chExt cx="1086024" cy="1086024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42C9E207-D751-49FC-9009-3451ABFEFFCB}"/>
                  </a:ext>
                </a:extLst>
              </p:cNvPr>
              <p:cNvSpPr/>
              <p:nvPr/>
            </p:nvSpPr>
            <p:spPr>
              <a:xfrm rot="19016062" flipH="1" flipV="1">
                <a:off x="8257066" y="3141818"/>
                <a:ext cx="1086024" cy="1086024"/>
              </a:xfrm>
              <a:custGeom>
                <a:avLst/>
                <a:gdLst>
                  <a:gd name="connsiteX0" fmla="*/ 190209 w 1086024"/>
                  <a:gd name="connsiteY0" fmla="*/ 907826 h 1086024"/>
                  <a:gd name="connsiteX1" fmla="*/ 545820 w 1086024"/>
                  <a:gd name="connsiteY1" fmla="*/ 895816 h 1086024"/>
                  <a:gd name="connsiteX2" fmla="*/ 533809 w 1086024"/>
                  <a:gd name="connsiteY2" fmla="*/ 540205 h 1086024"/>
                  <a:gd name="connsiteX3" fmla="*/ 178199 w 1086024"/>
                  <a:gd name="connsiteY3" fmla="*/ 552215 h 1086024"/>
                  <a:gd name="connsiteX4" fmla="*/ 190209 w 1086024"/>
                  <a:gd name="connsiteY4" fmla="*/ 907826 h 1086024"/>
                  <a:gd name="connsiteX5" fmla="*/ 106030 w 1086024"/>
                  <a:gd name="connsiteY5" fmla="*/ 979994 h 1086024"/>
                  <a:gd name="connsiteX6" fmla="*/ 0 w 1086024"/>
                  <a:gd name="connsiteY6" fmla="*/ 724016 h 1086024"/>
                  <a:gd name="connsiteX7" fmla="*/ 1 w 1086024"/>
                  <a:gd name="connsiteY7" fmla="*/ 724016 h 1086024"/>
                  <a:gd name="connsiteX8" fmla="*/ 362009 w 1086024"/>
                  <a:gd name="connsiteY8" fmla="*/ 362008 h 1086024"/>
                  <a:gd name="connsiteX9" fmla="*/ 1086024 w 1086024"/>
                  <a:gd name="connsiteY9" fmla="*/ 0 h 1086024"/>
                  <a:gd name="connsiteX10" fmla="*/ 724016 w 1086024"/>
                  <a:gd name="connsiteY10" fmla="*/ 724016 h 1086024"/>
                  <a:gd name="connsiteX11" fmla="*/ 362008 w 1086024"/>
                  <a:gd name="connsiteY11" fmla="*/ 1086024 h 1086024"/>
                  <a:gd name="connsiteX12" fmla="*/ 106030 w 1086024"/>
                  <a:gd name="connsiteY12" fmla="*/ 979994 h 1086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6024" h="1086024">
                    <a:moveTo>
                      <a:pt x="190209" y="907826"/>
                    </a:moveTo>
                    <a:cubicBezTo>
                      <a:pt x="291725" y="1002709"/>
                      <a:pt x="450937" y="997331"/>
                      <a:pt x="545820" y="895816"/>
                    </a:cubicBezTo>
                    <a:cubicBezTo>
                      <a:pt x="640702" y="794300"/>
                      <a:pt x="635325" y="635088"/>
                      <a:pt x="533809" y="540205"/>
                    </a:cubicBezTo>
                    <a:cubicBezTo>
                      <a:pt x="432293" y="445322"/>
                      <a:pt x="273082" y="450699"/>
                      <a:pt x="178199" y="552215"/>
                    </a:cubicBezTo>
                    <a:cubicBezTo>
                      <a:pt x="83316" y="653731"/>
                      <a:pt x="88693" y="812943"/>
                      <a:pt x="190209" y="907826"/>
                    </a:cubicBezTo>
                    <a:close/>
                    <a:moveTo>
                      <a:pt x="106030" y="979994"/>
                    </a:moveTo>
                    <a:cubicBezTo>
                      <a:pt x="40519" y="914484"/>
                      <a:pt x="0" y="823982"/>
                      <a:pt x="0" y="724016"/>
                    </a:cubicBezTo>
                    <a:lnTo>
                      <a:pt x="1" y="724016"/>
                    </a:lnTo>
                    <a:cubicBezTo>
                      <a:pt x="1" y="524085"/>
                      <a:pt x="162078" y="362008"/>
                      <a:pt x="362009" y="362008"/>
                    </a:cubicBezTo>
                    <a:cubicBezTo>
                      <a:pt x="603347" y="362008"/>
                      <a:pt x="844685" y="241339"/>
                      <a:pt x="1086024" y="0"/>
                    </a:cubicBezTo>
                    <a:cubicBezTo>
                      <a:pt x="844685" y="241339"/>
                      <a:pt x="724016" y="482677"/>
                      <a:pt x="724016" y="724016"/>
                    </a:cubicBezTo>
                    <a:cubicBezTo>
                      <a:pt x="724016" y="923947"/>
                      <a:pt x="561939" y="1086024"/>
                      <a:pt x="362008" y="1086024"/>
                    </a:cubicBezTo>
                    <a:cubicBezTo>
                      <a:pt x="262042" y="1086024"/>
                      <a:pt x="171540" y="1045505"/>
                      <a:pt x="106030" y="979994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0F8EB336-E682-40D1-8880-CB3904FBDDD7}"/>
                  </a:ext>
                </a:extLst>
              </p:cNvPr>
              <p:cNvSpPr/>
              <p:nvPr/>
            </p:nvSpPr>
            <p:spPr>
              <a:xfrm flipH="1">
                <a:off x="8585546" y="3200400"/>
                <a:ext cx="457200" cy="457200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6850" h="3302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9666" y="574605"/>
            <a:ext cx="4066499" cy="515908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DDF717B9-8F0A-4791-9EEE-9137D4CF939B}"/>
              </a:ext>
            </a:extLst>
          </p:cNvPr>
          <p:cNvGrpSpPr/>
          <p:nvPr/>
        </p:nvGrpSpPr>
        <p:grpSpPr>
          <a:xfrm>
            <a:off x="8813756" y="2561061"/>
            <a:ext cx="792061" cy="792061"/>
            <a:chOff x="8257066" y="3141818"/>
            <a:chExt cx="1086024" cy="108602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849E4F1-459D-45F1-A8FF-29F8E171F4DD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3A561D8-1066-42A5-B96D-3E59C45CECD4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5ECC801-8F22-46EC-89C4-A1D2F903E600}"/>
              </a:ext>
            </a:extLst>
          </p:cNvPr>
          <p:cNvGrpSpPr/>
          <p:nvPr/>
        </p:nvGrpSpPr>
        <p:grpSpPr>
          <a:xfrm>
            <a:off x="8373215" y="3262430"/>
            <a:ext cx="1685186" cy="692090"/>
            <a:chOff x="8075954" y="3166730"/>
            <a:chExt cx="2192491" cy="900435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5D8C576-E277-4B51-94B8-51598A188572}"/>
                </a:ext>
              </a:extLst>
            </p:cNvPr>
            <p:cNvSpPr/>
            <p:nvPr/>
          </p:nvSpPr>
          <p:spPr>
            <a:xfrm>
              <a:off x="8075954" y="3283331"/>
              <a:ext cx="2192491" cy="733642"/>
            </a:xfrm>
            <a:prstGeom prst="roundRect">
              <a:avLst>
                <a:gd name="adj" fmla="val 46343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517932" y="3166730"/>
              <a:ext cx="1323738" cy="90043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4000" b="1" i="0" u="none" strike="noStrike" kern="1200" cap="none" spc="0" normalizeH="0" baseline="0" noProof="0" dirty="0">
                  <a:ln w="12700">
                    <a:solidFill>
                      <a:srgbClr val="44546A">
                        <a:satMod val="155000"/>
                      </a:srgbClr>
                    </a:solidFill>
                    <a:prstDash val="solid"/>
                  </a:ln>
                  <a:solidFill>
                    <a:srgbClr val="E7E6E6">
                      <a:tint val="85000"/>
                      <a:satMod val="155000"/>
                    </a:srgb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বগুড়া</a:t>
              </a:r>
              <a:endParaRPr kumimoji="0" lang="en-US" sz="4000" b="1" i="0" u="none" strike="noStrike" kern="1200" cap="none" spc="0" normalizeH="0" baseline="0" noProof="0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E7E6E6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endParaRP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4598009C-9551-437A-91BF-F5246952A5BC}"/>
              </a:ext>
            </a:extLst>
          </p:cNvPr>
          <p:cNvSpPr/>
          <p:nvPr/>
        </p:nvSpPr>
        <p:spPr>
          <a:xfrm>
            <a:off x="5204276" y="1290519"/>
            <a:ext cx="14793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2800" b="1" i="0" u="none" strike="noStrike" kern="1200" cap="none" spc="0" normalizeH="0" baseline="0" noProof="0" dirty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বগুড়া</a:t>
            </a:r>
            <a:endParaRPr kumimoji="0" lang="en-US" sz="2800" b="1" i="0" u="none" strike="noStrike" kern="1200" cap="none" spc="0" normalizeH="0" baseline="0" noProof="0" dirty="0">
              <a:ln w="12700">
                <a:solidFill>
                  <a:srgbClr val="44546A">
                    <a:satMod val="155000"/>
                  </a:srgbClr>
                </a:solidFill>
                <a:prstDash val="solid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9" name="Frame 38">
            <a:extLst>
              <a:ext uri="{FF2B5EF4-FFF2-40B4-BE49-F238E27FC236}">
                <a16:creationId xmlns:a16="http://schemas.microsoft.com/office/drawing/2014/main" id="{88F3441E-C87A-4756-9B5D-CC7470DB90D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id="{9BB4094A-D1F9-46B4-A2A5-070185078065}"/>
              </a:ext>
            </a:extLst>
          </p:cNvPr>
          <p:cNvSpPr/>
          <p:nvPr/>
        </p:nvSpPr>
        <p:spPr>
          <a:xfrm>
            <a:off x="4655146" y="1919356"/>
            <a:ext cx="569201" cy="477982"/>
          </a:xfrm>
          <a:custGeom>
            <a:avLst/>
            <a:gdLst>
              <a:gd name="connsiteX0" fmla="*/ 7581 w 763131"/>
              <a:gd name="connsiteY0" fmla="*/ 245268 h 605172"/>
              <a:gd name="connsiteX1" fmla="*/ 26631 w 763131"/>
              <a:gd name="connsiteY1" fmla="*/ 252412 h 605172"/>
              <a:gd name="connsiteX2" fmla="*/ 43300 w 763131"/>
              <a:gd name="connsiteY2" fmla="*/ 254793 h 605172"/>
              <a:gd name="connsiteX3" fmla="*/ 86162 w 763131"/>
              <a:gd name="connsiteY3" fmla="*/ 252412 h 605172"/>
              <a:gd name="connsiteX4" fmla="*/ 93306 w 763131"/>
              <a:gd name="connsiteY4" fmla="*/ 247650 h 605172"/>
              <a:gd name="connsiteX5" fmla="*/ 102831 w 763131"/>
              <a:gd name="connsiteY5" fmla="*/ 245268 h 605172"/>
              <a:gd name="connsiteX6" fmla="*/ 107593 w 763131"/>
              <a:gd name="connsiteY6" fmla="*/ 238125 h 605172"/>
              <a:gd name="connsiteX7" fmla="*/ 112356 w 763131"/>
              <a:gd name="connsiteY7" fmla="*/ 216693 h 605172"/>
              <a:gd name="connsiteX8" fmla="*/ 114737 w 763131"/>
              <a:gd name="connsiteY8" fmla="*/ 204787 h 605172"/>
              <a:gd name="connsiteX9" fmla="*/ 117118 w 763131"/>
              <a:gd name="connsiteY9" fmla="*/ 185737 h 605172"/>
              <a:gd name="connsiteX10" fmla="*/ 121881 w 763131"/>
              <a:gd name="connsiteY10" fmla="*/ 176212 h 605172"/>
              <a:gd name="connsiteX11" fmla="*/ 126643 w 763131"/>
              <a:gd name="connsiteY11" fmla="*/ 157162 h 605172"/>
              <a:gd name="connsiteX12" fmla="*/ 129025 w 763131"/>
              <a:gd name="connsiteY12" fmla="*/ 147637 h 605172"/>
              <a:gd name="connsiteX13" fmla="*/ 143312 w 763131"/>
              <a:gd name="connsiteY13" fmla="*/ 142875 h 605172"/>
              <a:gd name="connsiteX14" fmla="*/ 162362 w 763131"/>
              <a:gd name="connsiteY14" fmla="*/ 145256 h 605172"/>
              <a:gd name="connsiteX15" fmla="*/ 167125 w 763131"/>
              <a:gd name="connsiteY15" fmla="*/ 152400 h 605172"/>
              <a:gd name="connsiteX16" fmla="*/ 181412 w 763131"/>
              <a:gd name="connsiteY16" fmla="*/ 157162 h 605172"/>
              <a:gd name="connsiteX17" fmla="*/ 202843 w 763131"/>
              <a:gd name="connsiteY17" fmla="*/ 161925 h 605172"/>
              <a:gd name="connsiteX18" fmla="*/ 226656 w 763131"/>
              <a:gd name="connsiteY18" fmla="*/ 159543 h 605172"/>
              <a:gd name="connsiteX19" fmla="*/ 229037 w 763131"/>
              <a:gd name="connsiteY19" fmla="*/ 152400 h 605172"/>
              <a:gd name="connsiteX20" fmla="*/ 224275 w 763131"/>
              <a:gd name="connsiteY20" fmla="*/ 138112 h 605172"/>
              <a:gd name="connsiteX21" fmla="*/ 231418 w 763131"/>
              <a:gd name="connsiteY21" fmla="*/ 135731 h 605172"/>
              <a:gd name="connsiteX22" fmla="*/ 236181 w 763131"/>
              <a:gd name="connsiteY22" fmla="*/ 128587 h 605172"/>
              <a:gd name="connsiteX23" fmla="*/ 243325 w 763131"/>
              <a:gd name="connsiteY23" fmla="*/ 123825 h 605172"/>
              <a:gd name="connsiteX24" fmla="*/ 255231 w 763131"/>
              <a:gd name="connsiteY24" fmla="*/ 104775 h 605172"/>
              <a:gd name="connsiteX25" fmla="*/ 269518 w 763131"/>
              <a:gd name="connsiteY25" fmla="*/ 100012 h 605172"/>
              <a:gd name="connsiteX26" fmla="*/ 274281 w 763131"/>
              <a:gd name="connsiteY26" fmla="*/ 92868 h 605172"/>
              <a:gd name="connsiteX27" fmla="*/ 281425 w 763131"/>
              <a:gd name="connsiteY27" fmla="*/ 88106 h 605172"/>
              <a:gd name="connsiteX28" fmla="*/ 286187 w 763131"/>
              <a:gd name="connsiteY28" fmla="*/ 73818 h 605172"/>
              <a:gd name="connsiteX29" fmla="*/ 288568 w 763131"/>
              <a:gd name="connsiteY29" fmla="*/ 66675 h 605172"/>
              <a:gd name="connsiteX30" fmla="*/ 290950 w 763131"/>
              <a:gd name="connsiteY30" fmla="*/ 42862 h 605172"/>
              <a:gd name="connsiteX31" fmla="*/ 293331 w 763131"/>
              <a:gd name="connsiteY31" fmla="*/ 30956 h 605172"/>
              <a:gd name="connsiteX32" fmla="*/ 321906 w 763131"/>
              <a:gd name="connsiteY32" fmla="*/ 16668 h 605172"/>
              <a:gd name="connsiteX33" fmla="*/ 329050 w 763131"/>
              <a:gd name="connsiteY33" fmla="*/ 14287 h 605172"/>
              <a:gd name="connsiteX34" fmla="*/ 331431 w 763131"/>
              <a:gd name="connsiteY34" fmla="*/ 7143 h 605172"/>
              <a:gd name="connsiteX35" fmla="*/ 338575 w 763131"/>
              <a:gd name="connsiteY35" fmla="*/ 4762 h 605172"/>
              <a:gd name="connsiteX36" fmla="*/ 345718 w 763131"/>
              <a:gd name="connsiteY36" fmla="*/ 0 h 605172"/>
              <a:gd name="connsiteX37" fmla="*/ 360006 w 763131"/>
              <a:gd name="connsiteY37" fmla="*/ 2381 h 605172"/>
              <a:gd name="connsiteX38" fmla="*/ 371912 w 763131"/>
              <a:gd name="connsiteY38" fmla="*/ 14287 h 605172"/>
              <a:gd name="connsiteX39" fmla="*/ 379056 w 763131"/>
              <a:gd name="connsiteY39" fmla="*/ 16668 h 605172"/>
              <a:gd name="connsiteX40" fmla="*/ 393343 w 763131"/>
              <a:gd name="connsiteY40" fmla="*/ 26193 h 605172"/>
              <a:gd name="connsiteX41" fmla="*/ 398106 w 763131"/>
              <a:gd name="connsiteY41" fmla="*/ 33337 h 605172"/>
              <a:gd name="connsiteX42" fmla="*/ 412393 w 763131"/>
              <a:gd name="connsiteY42" fmla="*/ 40481 h 605172"/>
              <a:gd name="connsiteX43" fmla="*/ 419537 w 763131"/>
              <a:gd name="connsiteY43" fmla="*/ 45243 h 605172"/>
              <a:gd name="connsiteX44" fmla="*/ 426681 w 763131"/>
              <a:gd name="connsiteY44" fmla="*/ 47625 h 605172"/>
              <a:gd name="connsiteX45" fmla="*/ 436206 w 763131"/>
              <a:gd name="connsiteY45" fmla="*/ 52387 h 605172"/>
              <a:gd name="connsiteX46" fmla="*/ 450493 w 763131"/>
              <a:gd name="connsiteY46" fmla="*/ 57150 h 605172"/>
              <a:gd name="connsiteX47" fmla="*/ 464781 w 763131"/>
              <a:gd name="connsiteY47" fmla="*/ 54768 h 605172"/>
              <a:gd name="connsiteX48" fmla="*/ 469543 w 763131"/>
              <a:gd name="connsiteY48" fmla="*/ 47625 h 605172"/>
              <a:gd name="connsiteX49" fmla="*/ 486212 w 763131"/>
              <a:gd name="connsiteY49" fmla="*/ 42862 h 605172"/>
              <a:gd name="connsiteX50" fmla="*/ 517168 w 763131"/>
              <a:gd name="connsiteY50" fmla="*/ 45243 h 605172"/>
              <a:gd name="connsiteX51" fmla="*/ 524312 w 763131"/>
              <a:gd name="connsiteY51" fmla="*/ 47625 h 605172"/>
              <a:gd name="connsiteX52" fmla="*/ 536218 w 763131"/>
              <a:gd name="connsiteY52" fmla="*/ 57150 h 605172"/>
              <a:gd name="connsiteX53" fmla="*/ 550506 w 763131"/>
              <a:gd name="connsiteY53" fmla="*/ 66675 h 605172"/>
              <a:gd name="connsiteX54" fmla="*/ 557650 w 763131"/>
              <a:gd name="connsiteY54" fmla="*/ 71437 h 605172"/>
              <a:gd name="connsiteX55" fmla="*/ 564793 w 763131"/>
              <a:gd name="connsiteY55" fmla="*/ 73818 h 605172"/>
              <a:gd name="connsiteX56" fmla="*/ 588606 w 763131"/>
              <a:gd name="connsiteY56" fmla="*/ 78581 h 605172"/>
              <a:gd name="connsiteX57" fmla="*/ 621943 w 763131"/>
              <a:gd name="connsiteY57" fmla="*/ 76200 h 605172"/>
              <a:gd name="connsiteX58" fmla="*/ 662425 w 763131"/>
              <a:gd name="connsiteY58" fmla="*/ 73818 h 605172"/>
              <a:gd name="connsiteX59" fmla="*/ 664806 w 763131"/>
              <a:gd name="connsiteY59" fmla="*/ 66675 h 605172"/>
              <a:gd name="connsiteX60" fmla="*/ 671950 w 763131"/>
              <a:gd name="connsiteY60" fmla="*/ 64293 h 605172"/>
              <a:gd name="connsiteX61" fmla="*/ 700525 w 763131"/>
              <a:gd name="connsiteY61" fmla="*/ 69056 h 605172"/>
              <a:gd name="connsiteX62" fmla="*/ 710050 w 763131"/>
              <a:gd name="connsiteY62" fmla="*/ 83343 h 605172"/>
              <a:gd name="connsiteX63" fmla="*/ 717193 w 763131"/>
              <a:gd name="connsiteY63" fmla="*/ 97631 h 605172"/>
              <a:gd name="connsiteX64" fmla="*/ 724337 w 763131"/>
              <a:gd name="connsiteY64" fmla="*/ 102393 h 605172"/>
              <a:gd name="connsiteX65" fmla="*/ 729100 w 763131"/>
              <a:gd name="connsiteY65" fmla="*/ 116681 h 605172"/>
              <a:gd name="connsiteX66" fmla="*/ 731481 w 763131"/>
              <a:gd name="connsiteY66" fmla="*/ 126206 h 605172"/>
              <a:gd name="connsiteX67" fmla="*/ 736243 w 763131"/>
              <a:gd name="connsiteY67" fmla="*/ 140493 h 605172"/>
              <a:gd name="connsiteX68" fmla="*/ 741006 w 763131"/>
              <a:gd name="connsiteY68" fmla="*/ 147637 h 605172"/>
              <a:gd name="connsiteX69" fmla="*/ 745768 w 763131"/>
              <a:gd name="connsiteY69" fmla="*/ 161925 h 605172"/>
              <a:gd name="connsiteX70" fmla="*/ 750531 w 763131"/>
              <a:gd name="connsiteY70" fmla="*/ 192881 h 605172"/>
              <a:gd name="connsiteX71" fmla="*/ 748150 w 763131"/>
              <a:gd name="connsiteY71" fmla="*/ 228600 h 605172"/>
              <a:gd name="connsiteX72" fmla="*/ 738625 w 763131"/>
              <a:gd name="connsiteY72" fmla="*/ 245268 h 605172"/>
              <a:gd name="connsiteX73" fmla="*/ 733862 w 763131"/>
              <a:gd name="connsiteY73" fmla="*/ 252412 h 605172"/>
              <a:gd name="connsiteX74" fmla="*/ 741006 w 763131"/>
              <a:gd name="connsiteY74" fmla="*/ 266700 h 605172"/>
              <a:gd name="connsiteX75" fmla="*/ 743387 w 763131"/>
              <a:gd name="connsiteY75" fmla="*/ 273843 h 605172"/>
              <a:gd name="connsiteX76" fmla="*/ 752912 w 763131"/>
              <a:gd name="connsiteY76" fmla="*/ 290512 h 605172"/>
              <a:gd name="connsiteX77" fmla="*/ 760056 w 763131"/>
              <a:gd name="connsiteY77" fmla="*/ 295275 h 605172"/>
              <a:gd name="connsiteX78" fmla="*/ 757675 w 763131"/>
              <a:gd name="connsiteY78" fmla="*/ 330993 h 605172"/>
              <a:gd name="connsiteX79" fmla="*/ 750531 w 763131"/>
              <a:gd name="connsiteY79" fmla="*/ 335756 h 605172"/>
              <a:gd name="connsiteX80" fmla="*/ 745768 w 763131"/>
              <a:gd name="connsiteY80" fmla="*/ 342900 h 605172"/>
              <a:gd name="connsiteX81" fmla="*/ 731481 w 763131"/>
              <a:gd name="connsiteY81" fmla="*/ 347662 h 605172"/>
              <a:gd name="connsiteX82" fmla="*/ 707668 w 763131"/>
              <a:gd name="connsiteY82" fmla="*/ 361950 h 605172"/>
              <a:gd name="connsiteX83" fmla="*/ 712431 w 763131"/>
              <a:gd name="connsiteY83" fmla="*/ 376237 h 605172"/>
              <a:gd name="connsiteX84" fmla="*/ 717193 w 763131"/>
              <a:gd name="connsiteY84" fmla="*/ 392906 h 605172"/>
              <a:gd name="connsiteX85" fmla="*/ 714812 w 763131"/>
              <a:gd name="connsiteY85" fmla="*/ 435768 h 605172"/>
              <a:gd name="connsiteX86" fmla="*/ 712431 w 763131"/>
              <a:gd name="connsiteY86" fmla="*/ 442912 h 605172"/>
              <a:gd name="connsiteX87" fmla="*/ 693381 w 763131"/>
              <a:gd name="connsiteY87" fmla="*/ 450056 h 605172"/>
              <a:gd name="connsiteX88" fmla="*/ 669568 w 763131"/>
              <a:gd name="connsiteY88" fmla="*/ 452437 h 605172"/>
              <a:gd name="connsiteX89" fmla="*/ 648137 w 763131"/>
              <a:gd name="connsiteY89" fmla="*/ 450056 h 605172"/>
              <a:gd name="connsiteX90" fmla="*/ 640993 w 763131"/>
              <a:gd name="connsiteY90" fmla="*/ 447675 h 605172"/>
              <a:gd name="connsiteX91" fmla="*/ 631468 w 763131"/>
              <a:gd name="connsiteY91" fmla="*/ 433387 h 605172"/>
              <a:gd name="connsiteX92" fmla="*/ 621943 w 763131"/>
              <a:gd name="connsiteY92" fmla="*/ 435768 h 605172"/>
              <a:gd name="connsiteX93" fmla="*/ 619562 w 763131"/>
              <a:gd name="connsiteY93" fmla="*/ 452437 h 605172"/>
              <a:gd name="connsiteX94" fmla="*/ 612418 w 763131"/>
              <a:gd name="connsiteY94" fmla="*/ 466725 h 605172"/>
              <a:gd name="connsiteX95" fmla="*/ 612418 w 763131"/>
              <a:gd name="connsiteY95" fmla="*/ 485775 h 605172"/>
              <a:gd name="connsiteX96" fmla="*/ 619562 w 763131"/>
              <a:gd name="connsiteY96" fmla="*/ 490537 h 605172"/>
              <a:gd name="connsiteX97" fmla="*/ 626706 w 763131"/>
              <a:gd name="connsiteY97" fmla="*/ 507206 h 605172"/>
              <a:gd name="connsiteX98" fmla="*/ 636231 w 763131"/>
              <a:gd name="connsiteY98" fmla="*/ 509587 h 605172"/>
              <a:gd name="connsiteX99" fmla="*/ 650518 w 763131"/>
              <a:gd name="connsiteY99" fmla="*/ 514350 h 605172"/>
              <a:gd name="connsiteX100" fmla="*/ 655281 w 763131"/>
              <a:gd name="connsiteY100" fmla="*/ 523875 h 605172"/>
              <a:gd name="connsiteX101" fmla="*/ 655281 w 763131"/>
              <a:gd name="connsiteY101" fmla="*/ 590550 h 605172"/>
              <a:gd name="connsiteX102" fmla="*/ 640993 w 763131"/>
              <a:gd name="connsiteY102" fmla="*/ 597693 h 605172"/>
              <a:gd name="connsiteX103" fmla="*/ 633850 w 763131"/>
              <a:gd name="connsiteY103" fmla="*/ 602456 h 605172"/>
              <a:gd name="connsiteX104" fmla="*/ 567175 w 763131"/>
              <a:gd name="connsiteY104" fmla="*/ 602456 h 605172"/>
              <a:gd name="connsiteX105" fmla="*/ 481450 w 763131"/>
              <a:gd name="connsiteY105" fmla="*/ 595312 h 605172"/>
              <a:gd name="connsiteX106" fmla="*/ 469543 w 763131"/>
              <a:gd name="connsiteY106" fmla="*/ 585787 h 605172"/>
              <a:gd name="connsiteX107" fmla="*/ 457637 w 763131"/>
              <a:gd name="connsiteY107" fmla="*/ 581025 h 605172"/>
              <a:gd name="connsiteX108" fmla="*/ 448112 w 763131"/>
              <a:gd name="connsiteY108" fmla="*/ 576262 h 605172"/>
              <a:gd name="connsiteX109" fmla="*/ 398106 w 763131"/>
              <a:gd name="connsiteY109" fmla="*/ 573881 h 605172"/>
              <a:gd name="connsiteX110" fmla="*/ 393343 w 763131"/>
              <a:gd name="connsiteY110" fmla="*/ 566737 h 605172"/>
              <a:gd name="connsiteX111" fmla="*/ 379056 w 763131"/>
              <a:gd name="connsiteY111" fmla="*/ 559593 h 605172"/>
              <a:gd name="connsiteX112" fmla="*/ 360006 w 763131"/>
              <a:gd name="connsiteY112" fmla="*/ 535781 h 605172"/>
              <a:gd name="connsiteX113" fmla="*/ 352862 w 763131"/>
              <a:gd name="connsiteY113" fmla="*/ 533400 h 605172"/>
              <a:gd name="connsiteX114" fmla="*/ 338575 w 763131"/>
              <a:gd name="connsiteY114" fmla="*/ 523875 h 605172"/>
              <a:gd name="connsiteX115" fmla="*/ 331431 w 763131"/>
              <a:gd name="connsiteY115" fmla="*/ 521493 h 605172"/>
              <a:gd name="connsiteX116" fmla="*/ 314762 w 763131"/>
              <a:gd name="connsiteY116" fmla="*/ 516731 h 605172"/>
              <a:gd name="connsiteX117" fmla="*/ 300475 w 763131"/>
              <a:gd name="connsiteY117" fmla="*/ 519112 h 605172"/>
              <a:gd name="connsiteX118" fmla="*/ 290950 w 763131"/>
              <a:gd name="connsiteY118" fmla="*/ 533400 h 605172"/>
              <a:gd name="connsiteX119" fmla="*/ 276662 w 763131"/>
              <a:gd name="connsiteY119" fmla="*/ 540543 h 605172"/>
              <a:gd name="connsiteX120" fmla="*/ 252850 w 763131"/>
              <a:gd name="connsiteY120" fmla="*/ 538162 h 605172"/>
              <a:gd name="connsiteX121" fmla="*/ 248087 w 763131"/>
              <a:gd name="connsiteY121" fmla="*/ 523875 h 605172"/>
              <a:gd name="connsiteX122" fmla="*/ 243325 w 763131"/>
              <a:gd name="connsiteY122" fmla="*/ 514350 h 605172"/>
              <a:gd name="connsiteX123" fmla="*/ 240943 w 763131"/>
              <a:gd name="connsiteY123" fmla="*/ 500062 h 605172"/>
              <a:gd name="connsiteX124" fmla="*/ 238562 w 763131"/>
              <a:gd name="connsiteY124" fmla="*/ 483393 h 605172"/>
              <a:gd name="connsiteX125" fmla="*/ 231418 w 763131"/>
              <a:gd name="connsiteY125" fmla="*/ 478631 h 605172"/>
              <a:gd name="connsiteX126" fmla="*/ 205225 w 763131"/>
              <a:gd name="connsiteY126" fmla="*/ 483393 h 605172"/>
              <a:gd name="connsiteX127" fmla="*/ 198081 w 763131"/>
              <a:gd name="connsiteY127" fmla="*/ 488156 h 605172"/>
              <a:gd name="connsiteX128" fmla="*/ 174268 w 763131"/>
              <a:gd name="connsiteY128" fmla="*/ 485775 h 605172"/>
              <a:gd name="connsiteX129" fmla="*/ 176650 w 763131"/>
              <a:gd name="connsiteY129" fmla="*/ 478631 h 605172"/>
              <a:gd name="connsiteX130" fmla="*/ 186175 w 763131"/>
              <a:gd name="connsiteY130" fmla="*/ 471487 h 605172"/>
              <a:gd name="connsiteX131" fmla="*/ 188556 w 763131"/>
              <a:gd name="connsiteY131" fmla="*/ 450056 h 605172"/>
              <a:gd name="connsiteX132" fmla="*/ 181412 w 763131"/>
              <a:gd name="connsiteY132" fmla="*/ 447675 h 605172"/>
              <a:gd name="connsiteX133" fmla="*/ 176650 w 763131"/>
              <a:gd name="connsiteY133" fmla="*/ 440531 h 605172"/>
              <a:gd name="connsiteX134" fmla="*/ 181412 w 763131"/>
              <a:gd name="connsiteY134" fmla="*/ 409575 h 605172"/>
              <a:gd name="connsiteX135" fmla="*/ 186175 w 763131"/>
              <a:gd name="connsiteY135" fmla="*/ 402431 h 605172"/>
              <a:gd name="connsiteX136" fmla="*/ 183793 w 763131"/>
              <a:gd name="connsiteY136" fmla="*/ 381000 h 605172"/>
              <a:gd name="connsiteX137" fmla="*/ 179031 w 763131"/>
              <a:gd name="connsiteY137" fmla="*/ 388143 h 605172"/>
              <a:gd name="connsiteX138" fmla="*/ 176650 w 763131"/>
              <a:gd name="connsiteY138" fmla="*/ 395287 h 605172"/>
              <a:gd name="connsiteX139" fmla="*/ 169506 w 763131"/>
              <a:gd name="connsiteY139" fmla="*/ 397668 h 605172"/>
              <a:gd name="connsiteX140" fmla="*/ 155218 w 763131"/>
              <a:gd name="connsiteY140" fmla="*/ 400050 h 605172"/>
              <a:gd name="connsiteX141" fmla="*/ 124262 w 763131"/>
              <a:gd name="connsiteY141" fmla="*/ 397668 h 605172"/>
              <a:gd name="connsiteX142" fmla="*/ 121881 w 763131"/>
              <a:gd name="connsiteY142" fmla="*/ 390525 h 605172"/>
              <a:gd name="connsiteX143" fmla="*/ 119500 w 763131"/>
              <a:gd name="connsiteY143" fmla="*/ 347662 h 605172"/>
              <a:gd name="connsiteX144" fmla="*/ 114737 w 763131"/>
              <a:gd name="connsiteY144" fmla="*/ 340518 h 605172"/>
              <a:gd name="connsiteX145" fmla="*/ 105212 w 763131"/>
              <a:gd name="connsiteY145" fmla="*/ 338137 h 605172"/>
              <a:gd name="connsiteX146" fmla="*/ 100450 w 763131"/>
              <a:gd name="connsiteY146" fmla="*/ 330993 h 605172"/>
              <a:gd name="connsiteX147" fmla="*/ 74256 w 763131"/>
              <a:gd name="connsiteY147" fmla="*/ 330993 h 605172"/>
              <a:gd name="connsiteX148" fmla="*/ 62350 w 763131"/>
              <a:gd name="connsiteY148" fmla="*/ 342900 h 605172"/>
              <a:gd name="connsiteX149" fmla="*/ 55206 w 763131"/>
              <a:gd name="connsiteY149" fmla="*/ 347662 h 605172"/>
              <a:gd name="connsiteX150" fmla="*/ 52825 w 763131"/>
              <a:gd name="connsiteY150" fmla="*/ 354806 h 605172"/>
              <a:gd name="connsiteX151" fmla="*/ 33775 w 763131"/>
              <a:gd name="connsiteY151" fmla="*/ 359568 h 605172"/>
              <a:gd name="connsiteX152" fmla="*/ 19487 w 763131"/>
              <a:gd name="connsiteY152" fmla="*/ 364331 h 605172"/>
              <a:gd name="connsiteX153" fmla="*/ 5200 w 763131"/>
              <a:gd name="connsiteY153" fmla="*/ 371475 h 605172"/>
              <a:gd name="connsiteX154" fmla="*/ 2818 w 763131"/>
              <a:gd name="connsiteY154" fmla="*/ 364331 h 605172"/>
              <a:gd name="connsiteX155" fmla="*/ 2818 w 763131"/>
              <a:gd name="connsiteY155" fmla="*/ 271462 h 605172"/>
              <a:gd name="connsiteX156" fmla="*/ 9962 w 763131"/>
              <a:gd name="connsiteY156" fmla="*/ 254793 h 605172"/>
              <a:gd name="connsiteX157" fmla="*/ 7581 w 763131"/>
              <a:gd name="connsiteY157" fmla="*/ 245268 h 6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763131" h="605172">
                <a:moveTo>
                  <a:pt x="7581" y="245268"/>
                </a:moveTo>
                <a:cubicBezTo>
                  <a:pt x="10359" y="244871"/>
                  <a:pt x="22894" y="251665"/>
                  <a:pt x="26631" y="252412"/>
                </a:cubicBezTo>
                <a:cubicBezTo>
                  <a:pt x="32135" y="253513"/>
                  <a:pt x="37744" y="253999"/>
                  <a:pt x="43300" y="254793"/>
                </a:cubicBezTo>
                <a:cubicBezTo>
                  <a:pt x="57587" y="253999"/>
                  <a:pt x="71996" y="254435"/>
                  <a:pt x="86162" y="252412"/>
                </a:cubicBezTo>
                <a:cubicBezTo>
                  <a:pt x="88995" y="252007"/>
                  <a:pt x="90676" y="248777"/>
                  <a:pt x="93306" y="247650"/>
                </a:cubicBezTo>
                <a:cubicBezTo>
                  <a:pt x="96314" y="246361"/>
                  <a:pt x="99656" y="246062"/>
                  <a:pt x="102831" y="245268"/>
                </a:cubicBezTo>
                <a:cubicBezTo>
                  <a:pt x="104418" y="242887"/>
                  <a:pt x="106313" y="240684"/>
                  <a:pt x="107593" y="238125"/>
                </a:cubicBezTo>
                <a:cubicBezTo>
                  <a:pt x="110594" y="232124"/>
                  <a:pt x="111310" y="222449"/>
                  <a:pt x="112356" y="216693"/>
                </a:cubicBezTo>
                <a:cubicBezTo>
                  <a:pt x="113080" y="212711"/>
                  <a:pt x="114122" y="208787"/>
                  <a:pt x="114737" y="204787"/>
                </a:cubicBezTo>
                <a:cubicBezTo>
                  <a:pt x="115710" y="198462"/>
                  <a:pt x="115566" y="191945"/>
                  <a:pt x="117118" y="185737"/>
                </a:cubicBezTo>
                <a:cubicBezTo>
                  <a:pt x="117979" y="182293"/>
                  <a:pt x="120293" y="179387"/>
                  <a:pt x="121881" y="176212"/>
                </a:cubicBezTo>
                <a:cubicBezTo>
                  <a:pt x="126718" y="152026"/>
                  <a:pt x="121764" y="174235"/>
                  <a:pt x="126643" y="157162"/>
                </a:cubicBezTo>
                <a:cubicBezTo>
                  <a:pt x="127542" y="154015"/>
                  <a:pt x="126540" y="149767"/>
                  <a:pt x="129025" y="147637"/>
                </a:cubicBezTo>
                <a:cubicBezTo>
                  <a:pt x="132836" y="144370"/>
                  <a:pt x="143312" y="142875"/>
                  <a:pt x="143312" y="142875"/>
                </a:cubicBezTo>
                <a:cubicBezTo>
                  <a:pt x="149662" y="143669"/>
                  <a:pt x="156420" y="142879"/>
                  <a:pt x="162362" y="145256"/>
                </a:cubicBezTo>
                <a:cubicBezTo>
                  <a:pt x="165019" y="146319"/>
                  <a:pt x="164698" y="150883"/>
                  <a:pt x="167125" y="152400"/>
                </a:cubicBezTo>
                <a:cubicBezTo>
                  <a:pt x="171382" y="155061"/>
                  <a:pt x="176650" y="155575"/>
                  <a:pt x="181412" y="157162"/>
                </a:cubicBezTo>
                <a:cubicBezTo>
                  <a:pt x="193135" y="161069"/>
                  <a:pt x="186082" y="159131"/>
                  <a:pt x="202843" y="161925"/>
                </a:cubicBezTo>
                <a:cubicBezTo>
                  <a:pt x="210781" y="161131"/>
                  <a:pt x="219159" y="162269"/>
                  <a:pt x="226656" y="159543"/>
                </a:cubicBezTo>
                <a:cubicBezTo>
                  <a:pt x="229015" y="158685"/>
                  <a:pt x="229314" y="154894"/>
                  <a:pt x="229037" y="152400"/>
                </a:cubicBezTo>
                <a:cubicBezTo>
                  <a:pt x="228483" y="147410"/>
                  <a:pt x="224275" y="138112"/>
                  <a:pt x="224275" y="138112"/>
                </a:cubicBezTo>
                <a:cubicBezTo>
                  <a:pt x="226656" y="137318"/>
                  <a:pt x="229458" y="137299"/>
                  <a:pt x="231418" y="135731"/>
                </a:cubicBezTo>
                <a:cubicBezTo>
                  <a:pt x="233653" y="133943"/>
                  <a:pt x="234157" y="130611"/>
                  <a:pt x="236181" y="128587"/>
                </a:cubicBezTo>
                <a:cubicBezTo>
                  <a:pt x="238205" y="126563"/>
                  <a:pt x="240944" y="125412"/>
                  <a:pt x="243325" y="123825"/>
                </a:cubicBezTo>
                <a:cubicBezTo>
                  <a:pt x="247266" y="112000"/>
                  <a:pt x="244894" y="109369"/>
                  <a:pt x="255231" y="104775"/>
                </a:cubicBezTo>
                <a:cubicBezTo>
                  <a:pt x="259818" y="102736"/>
                  <a:pt x="269518" y="100012"/>
                  <a:pt x="269518" y="100012"/>
                </a:cubicBezTo>
                <a:cubicBezTo>
                  <a:pt x="271106" y="97631"/>
                  <a:pt x="272257" y="94892"/>
                  <a:pt x="274281" y="92868"/>
                </a:cubicBezTo>
                <a:cubicBezTo>
                  <a:pt x="276305" y="90844"/>
                  <a:pt x="279908" y="90533"/>
                  <a:pt x="281425" y="88106"/>
                </a:cubicBezTo>
                <a:cubicBezTo>
                  <a:pt x="284086" y="83849"/>
                  <a:pt x="284600" y="78581"/>
                  <a:pt x="286187" y="73818"/>
                </a:cubicBezTo>
                <a:lnTo>
                  <a:pt x="288568" y="66675"/>
                </a:lnTo>
                <a:cubicBezTo>
                  <a:pt x="289362" y="58737"/>
                  <a:pt x="289896" y="50769"/>
                  <a:pt x="290950" y="42862"/>
                </a:cubicBezTo>
                <a:cubicBezTo>
                  <a:pt x="291485" y="38850"/>
                  <a:pt x="290846" y="34151"/>
                  <a:pt x="293331" y="30956"/>
                </a:cubicBezTo>
                <a:cubicBezTo>
                  <a:pt x="299793" y="22647"/>
                  <a:pt x="312715" y="19732"/>
                  <a:pt x="321906" y="16668"/>
                </a:cubicBezTo>
                <a:lnTo>
                  <a:pt x="329050" y="14287"/>
                </a:lnTo>
                <a:cubicBezTo>
                  <a:pt x="329844" y="11906"/>
                  <a:pt x="329656" y="8918"/>
                  <a:pt x="331431" y="7143"/>
                </a:cubicBezTo>
                <a:cubicBezTo>
                  <a:pt x="333206" y="5368"/>
                  <a:pt x="336330" y="5884"/>
                  <a:pt x="338575" y="4762"/>
                </a:cubicBezTo>
                <a:cubicBezTo>
                  <a:pt x="341135" y="3482"/>
                  <a:pt x="343337" y="1587"/>
                  <a:pt x="345718" y="0"/>
                </a:cubicBezTo>
                <a:cubicBezTo>
                  <a:pt x="350481" y="794"/>
                  <a:pt x="355425" y="854"/>
                  <a:pt x="360006" y="2381"/>
                </a:cubicBezTo>
                <a:cubicBezTo>
                  <a:pt x="372255" y="6463"/>
                  <a:pt x="362839" y="7029"/>
                  <a:pt x="371912" y="14287"/>
                </a:cubicBezTo>
                <a:cubicBezTo>
                  <a:pt x="373872" y="15855"/>
                  <a:pt x="376675" y="15874"/>
                  <a:pt x="379056" y="16668"/>
                </a:cubicBezTo>
                <a:cubicBezTo>
                  <a:pt x="383818" y="19843"/>
                  <a:pt x="390168" y="21431"/>
                  <a:pt x="393343" y="26193"/>
                </a:cubicBezTo>
                <a:cubicBezTo>
                  <a:pt x="394931" y="28574"/>
                  <a:pt x="396082" y="31313"/>
                  <a:pt x="398106" y="33337"/>
                </a:cubicBezTo>
                <a:cubicBezTo>
                  <a:pt x="404931" y="40162"/>
                  <a:pt x="404646" y="36608"/>
                  <a:pt x="412393" y="40481"/>
                </a:cubicBezTo>
                <a:cubicBezTo>
                  <a:pt x="414953" y="41761"/>
                  <a:pt x="416977" y="43963"/>
                  <a:pt x="419537" y="45243"/>
                </a:cubicBezTo>
                <a:cubicBezTo>
                  <a:pt x="421782" y="46366"/>
                  <a:pt x="424374" y="46636"/>
                  <a:pt x="426681" y="47625"/>
                </a:cubicBezTo>
                <a:cubicBezTo>
                  <a:pt x="429944" y="49023"/>
                  <a:pt x="432910" y="51069"/>
                  <a:pt x="436206" y="52387"/>
                </a:cubicBezTo>
                <a:cubicBezTo>
                  <a:pt x="440867" y="54251"/>
                  <a:pt x="450493" y="57150"/>
                  <a:pt x="450493" y="57150"/>
                </a:cubicBezTo>
                <a:cubicBezTo>
                  <a:pt x="455256" y="56356"/>
                  <a:pt x="460462" y="56927"/>
                  <a:pt x="464781" y="54768"/>
                </a:cubicBezTo>
                <a:cubicBezTo>
                  <a:pt x="467340" y="53488"/>
                  <a:pt x="467308" y="49413"/>
                  <a:pt x="469543" y="47625"/>
                </a:cubicBezTo>
                <a:cubicBezTo>
                  <a:pt x="471098" y="46381"/>
                  <a:pt x="485586" y="43018"/>
                  <a:pt x="486212" y="42862"/>
                </a:cubicBezTo>
                <a:cubicBezTo>
                  <a:pt x="496531" y="43656"/>
                  <a:pt x="506899" y="43959"/>
                  <a:pt x="517168" y="45243"/>
                </a:cubicBezTo>
                <a:cubicBezTo>
                  <a:pt x="519659" y="45554"/>
                  <a:pt x="522352" y="46057"/>
                  <a:pt x="524312" y="47625"/>
                </a:cubicBezTo>
                <a:cubicBezTo>
                  <a:pt x="539701" y="59935"/>
                  <a:pt x="518262" y="51162"/>
                  <a:pt x="536218" y="57150"/>
                </a:cubicBezTo>
                <a:cubicBezTo>
                  <a:pt x="544589" y="69704"/>
                  <a:pt x="536155" y="60524"/>
                  <a:pt x="550506" y="66675"/>
                </a:cubicBezTo>
                <a:cubicBezTo>
                  <a:pt x="553136" y="67802"/>
                  <a:pt x="555090" y="70157"/>
                  <a:pt x="557650" y="71437"/>
                </a:cubicBezTo>
                <a:cubicBezTo>
                  <a:pt x="559895" y="72559"/>
                  <a:pt x="562380" y="73128"/>
                  <a:pt x="564793" y="73818"/>
                </a:cubicBezTo>
                <a:cubicBezTo>
                  <a:pt x="574746" y="76662"/>
                  <a:pt x="577369" y="76708"/>
                  <a:pt x="588606" y="78581"/>
                </a:cubicBezTo>
                <a:lnTo>
                  <a:pt x="621943" y="76200"/>
                </a:lnTo>
                <a:cubicBezTo>
                  <a:pt x="635432" y="75330"/>
                  <a:pt x="649230" y="76750"/>
                  <a:pt x="662425" y="73818"/>
                </a:cubicBezTo>
                <a:cubicBezTo>
                  <a:pt x="664875" y="73274"/>
                  <a:pt x="663031" y="68450"/>
                  <a:pt x="664806" y="66675"/>
                </a:cubicBezTo>
                <a:cubicBezTo>
                  <a:pt x="666581" y="64900"/>
                  <a:pt x="669569" y="65087"/>
                  <a:pt x="671950" y="64293"/>
                </a:cubicBezTo>
                <a:cubicBezTo>
                  <a:pt x="681475" y="65881"/>
                  <a:pt x="691888" y="64738"/>
                  <a:pt x="700525" y="69056"/>
                </a:cubicBezTo>
                <a:cubicBezTo>
                  <a:pt x="705644" y="71616"/>
                  <a:pt x="710050" y="83343"/>
                  <a:pt x="710050" y="83343"/>
                </a:cubicBezTo>
                <a:cubicBezTo>
                  <a:pt x="711986" y="89152"/>
                  <a:pt x="712578" y="93016"/>
                  <a:pt x="717193" y="97631"/>
                </a:cubicBezTo>
                <a:cubicBezTo>
                  <a:pt x="719217" y="99655"/>
                  <a:pt x="721956" y="100806"/>
                  <a:pt x="724337" y="102393"/>
                </a:cubicBezTo>
                <a:cubicBezTo>
                  <a:pt x="725925" y="107156"/>
                  <a:pt x="727883" y="111811"/>
                  <a:pt x="729100" y="116681"/>
                </a:cubicBezTo>
                <a:cubicBezTo>
                  <a:pt x="729894" y="119856"/>
                  <a:pt x="730541" y="123071"/>
                  <a:pt x="731481" y="126206"/>
                </a:cubicBezTo>
                <a:cubicBezTo>
                  <a:pt x="732923" y="131014"/>
                  <a:pt x="733458" y="136316"/>
                  <a:pt x="736243" y="140493"/>
                </a:cubicBezTo>
                <a:lnTo>
                  <a:pt x="741006" y="147637"/>
                </a:lnTo>
                <a:cubicBezTo>
                  <a:pt x="742593" y="152400"/>
                  <a:pt x="745145" y="156944"/>
                  <a:pt x="745768" y="161925"/>
                </a:cubicBezTo>
                <a:cubicBezTo>
                  <a:pt x="748652" y="184991"/>
                  <a:pt x="746895" y="174700"/>
                  <a:pt x="750531" y="192881"/>
                </a:cubicBezTo>
                <a:cubicBezTo>
                  <a:pt x="749737" y="204787"/>
                  <a:pt x="749468" y="216740"/>
                  <a:pt x="748150" y="228600"/>
                </a:cubicBezTo>
                <a:cubicBezTo>
                  <a:pt x="747337" y="235918"/>
                  <a:pt x="742808" y="239411"/>
                  <a:pt x="738625" y="245268"/>
                </a:cubicBezTo>
                <a:cubicBezTo>
                  <a:pt x="736961" y="247597"/>
                  <a:pt x="735450" y="250031"/>
                  <a:pt x="733862" y="252412"/>
                </a:cubicBezTo>
                <a:cubicBezTo>
                  <a:pt x="739845" y="270365"/>
                  <a:pt x="731775" y="248239"/>
                  <a:pt x="741006" y="266700"/>
                </a:cubicBezTo>
                <a:cubicBezTo>
                  <a:pt x="742128" y="268945"/>
                  <a:pt x="742398" y="271536"/>
                  <a:pt x="743387" y="273843"/>
                </a:cubicBezTo>
                <a:cubicBezTo>
                  <a:pt x="744787" y="277108"/>
                  <a:pt x="749925" y="287524"/>
                  <a:pt x="752912" y="290512"/>
                </a:cubicBezTo>
                <a:cubicBezTo>
                  <a:pt x="754936" y="292536"/>
                  <a:pt x="757675" y="293687"/>
                  <a:pt x="760056" y="295275"/>
                </a:cubicBezTo>
                <a:cubicBezTo>
                  <a:pt x="763723" y="309943"/>
                  <a:pt x="765372" y="310980"/>
                  <a:pt x="757675" y="330993"/>
                </a:cubicBezTo>
                <a:cubicBezTo>
                  <a:pt x="756648" y="333664"/>
                  <a:pt x="752912" y="334168"/>
                  <a:pt x="750531" y="335756"/>
                </a:cubicBezTo>
                <a:cubicBezTo>
                  <a:pt x="748943" y="338137"/>
                  <a:pt x="748195" y="341383"/>
                  <a:pt x="745768" y="342900"/>
                </a:cubicBezTo>
                <a:cubicBezTo>
                  <a:pt x="741511" y="345561"/>
                  <a:pt x="731481" y="347662"/>
                  <a:pt x="731481" y="347662"/>
                </a:cubicBezTo>
                <a:cubicBezTo>
                  <a:pt x="714239" y="359156"/>
                  <a:pt x="722313" y="354627"/>
                  <a:pt x="707668" y="361950"/>
                </a:cubicBezTo>
                <a:cubicBezTo>
                  <a:pt x="703483" y="374504"/>
                  <a:pt x="704503" y="364345"/>
                  <a:pt x="712431" y="376237"/>
                </a:cubicBezTo>
                <a:cubicBezTo>
                  <a:pt x="713797" y="378286"/>
                  <a:pt x="716876" y="391636"/>
                  <a:pt x="717193" y="392906"/>
                </a:cubicBezTo>
                <a:cubicBezTo>
                  <a:pt x="716399" y="407193"/>
                  <a:pt x="716169" y="421523"/>
                  <a:pt x="714812" y="435768"/>
                </a:cubicBezTo>
                <a:cubicBezTo>
                  <a:pt x="714574" y="438267"/>
                  <a:pt x="714206" y="441137"/>
                  <a:pt x="712431" y="442912"/>
                </a:cubicBezTo>
                <a:cubicBezTo>
                  <a:pt x="709000" y="446343"/>
                  <a:pt x="698033" y="449392"/>
                  <a:pt x="693381" y="450056"/>
                </a:cubicBezTo>
                <a:cubicBezTo>
                  <a:pt x="685484" y="451184"/>
                  <a:pt x="677506" y="451643"/>
                  <a:pt x="669568" y="452437"/>
                </a:cubicBezTo>
                <a:cubicBezTo>
                  <a:pt x="662424" y="451643"/>
                  <a:pt x="655227" y="451238"/>
                  <a:pt x="648137" y="450056"/>
                </a:cubicBezTo>
                <a:cubicBezTo>
                  <a:pt x="645661" y="449643"/>
                  <a:pt x="642561" y="449635"/>
                  <a:pt x="640993" y="447675"/>
                </a:cubicBezTo>
                <a:cubicBezTo>
                  <a:pt x="623417" y="425705"/>
                  <a:pt x="654017" y="448420"/>
                  <a:pt x="631468" y="433387"/>
                </a:cubicBezTo>
                <a:cubicBezTo>
                  <a:pt x="628293" y="434181"/>
                  <a:pt x="623677" y="432993"/>
                  <a:pt x="621943" y="435768"/>
                </a:cubicBezTo>
                <a:cubicBezTo>
                  <a:pt x="618968" y="440528"/>
                  <a:pt x="620663" y="446933"/>
                  <a:pt x="619562" y="452437"/>
                </a:cubicBezTo>
                <a:cubicBezTo>
                  <a:pt x="618154" y="459480"/>
                  <a:pt x="616433" y="460703"/>
                  <a:pt x="612418" y="466725"/>
                </a:cubicBezTo>
                <a:cubicBezTo>
                  <a:pt x="610687" y="473652"/>
                  <a:pt x="607800" y="478848"/>
                  <a:pt x="612418" y="485775"/>
                </a:cubicBezTo>
                <a:cubicBezTo>
                  <a:pt x="614006" y="488156"/>
                  <a:pt x="617181" y="488950"/>
                  <a:pt x="619562" y="490537"/>
                </a:cubicBezTo>
                <a:cubicBezTo>
                  <a:pt x="620825" y="494327"/>
                  <a:pt x="623988" y="504941"/>
                  <a:pt x="626706" y="507206"/>
                </a:cubicBezTo>
                <a:cubicBezTo>
                  <a:pt x="629220" y="509301"/>
                  <a:pt x="633096" y="508647"/>
                  <a:pt x="636231" y="509587"/>
                </a:cubicBezTo>
                <a:cubicBezTo>
                  <a:pt x="641039" y="511030"/>
                  <a:pt x="650518" y="514350"/>
                  <a:pt x="650518" y="514350"/>
                </a:cubicBezTo>
                <a:cubicBezTo>
                  <a:pt x="652106" y="517525"/>
                  <a:pt x="653883" y="520612"/>
                  <a:pt x="655281" y="523875"/>
                </a:cubicBezTo>
                <a:cubicBezTo>
                  <a:pt x="663948" y="544096"/>
                  <a:pt x="657717" y="574108"/>
                  <a:pt x="655281" y="590550"/>
                </a:cubicBezTo>
                <a:cubicBezTo>
                  <a:pt x="654801" y="593787"/>
                  <a:pt x="643175" y="596966"/>
                  <a:pt x="640993" y="597693"/>
                </a:cubicBezTo>
                <a:cubicBezTo>
                  <a:pt x="638612" y="599281"/>
                  <a:pt x="636680" y="602031"/>
                  <a:pt x="633850" y="602456"/>
                </a:cubicBezTo>
                <a:cubicBezTo>
                  <a:pt x="603252" y="607046"/>
                  <a:pt x="594743" y="604962"/>
                  <a:pt x="567175" y="602456"/>
                </a:cubicBezTo>
                <a:cubicBezTo>
                  <a:pt x="530284" y="590158"/>
                  <a:pt x="557905" y="597860"/>
                  <a:pt x="481450" y="595312"/>
                </a:cubicBezTo>
                <a:cubicBezTo>
                  <a:pt x="460458" y="588316"/>
                  <a:pt x="488392" y="599250"/>
                  <a:pt x="469543" y="585787"/>
                </a:cubicBezTo>
                <a:cubicBezTo>
                  <a:pt x="466065" y="583303"/>
                  <a:pt x="461543" y="582761"/>
                  <a:pt x="457637" y="581025"/>
                </a:cubicBezTo>
                <a:cubicBezTo>
                  <a:pt x="454393" y="579583"/>
                  <a:pt x="451637" y="576685"/>
                  <a:pt x="448112" y="576262"/>
                </a:cubicBezTo>
                <a:cubicBezTo>
                  <a:pt x="431543" y="574274"/>
                  <a:pt x="414775" y="574675"/>
                  <a:pt x="398106" y="573881"/>
                </a:cubicBezTo>
                <a:cubicBezTo>
                  <a:pt x="396518" y="571500"/>
                  <a:pt x="395578" y="568525"/>
                  <a:pt x="393343" y="566737"/>
                </a:cubicBezTo>
                <a:cubicBezTo>
                  <a:pt x="373972" y="551240"/>
                  <a:pt x="399136" y="579673"/>
                  <a:pt x="379056" y="559593"/>
                </a:cubicBezTo>
                <a:cubicBezTo>
                  <a:pt x="371848" y="552385"/>
                  <a:pt x="368758" y="541615"/>
                  <a:pt x="360006" y="535781"/>
                </a:cubicBezTo>
                <a:cubicBezTo>
                  <a:pt x="357917" y="534389"/>
                  <a:pt x="355243" y="534194"/>
                  <a:pt x="352862" y="533400"/>
                </a:cubicBezTo>
                <a:cubicBezTo>
                  <a:pt x="348100" y="530225"/>
                  <a:pt x="344005" y="525685"/>
                  <a:pt x="338575" y="523875"/>
                </a:cubicBezTo>
                <a:cubicBezTo>
                  <a:pt x="336194" y="523081"/>
                  <a:pt x="333845" y="522183"/>
                  <a:pt x="331431" y="521493"/>
                </a:cubicBezTo>
                <a:cubicBezTo>
                  <a:pt x="310474" y="515505"/>
                  <a:pt x="331911" y="522447"/>
                  <a:pt x="314762" y="516731"/>
                </a:cubicBezTo>
                <a:cubicBezTo>
                  <a:pt x="310000" y="517525"/>
                  <a:pt x="304430" y="516343"/>
                  <a:pt x="300475" y="519112"/>
                </a:cubicBezTo>
                <a:cubicBezTo>
                  <a:pt x="295786" y="522395"/>
                  <a:pt x="295713" y="530225"/>
                  <a:pt x="290950" y="533400"/>
                </a:cubicBezTo>
                <a:cubicBezTo>
                  <a:pt x="281717" y="539554"/>
                  <a:pt x="286521" y="537257"/>
                  <a:pt x="276662" y="540543"/>
                </a:cubicBezTo>
                <a:lnTo>
                  <a:pt x="252850" y="538162"/>
                </a:lnTo>
                <a:cubicBezTo>
                  <a:pt x="248514" y="535633"/>
                  <a:pt x="250332" y="528365"/>
                  <a:pt x="248087" y="523875"/>
                </a:cubicBezTo>
                <a:lnTo>
                  <a:pt x="243325" y="514350"/>
                </a:lnTo>
                <a:cubicBezTo>
                  <a:pt x="242531" y="509587"/>
                  <a:pt x="241677" y="504834"/>
                  <a:pt x="240943" y="500062"/>
                </a:cubicBezTo>
                <a:cubicBezTo>
                  <a:pt x="240089" y="494515"/>
                  <a:pt x="240842" y="488522"/>
                  <a:pt x="238562" y="483393"/>
                </a:cubicBezTo>
                <a:cubicBezTo>
                  <a:pt x="237400" y="480778"/>
                  <a:pt x="233799" y="480218"/>
                  <a:pt x="231418" y="478631"/>
                </a:cubicBezTo>
                <a:cubicBezTo>
                  <a:pt x="227557" y="479182"/>
                  <a:pt x="210837" y="480988"/>
                  <a:pt x="205225" y="483393"/>
                </a:cubicBezTo>
                <a:cubicBezTo>
                  <a:pt x="202594" y="484520"/>
                  <a:pt x="200462" y="486568"/>
                  <a:pt x="198081" y="488156"/>
                </a:cubicBezTo>
                <a:cubicBezTo>
                  <a:pt x="190143" y="487362"/>
                  <a:pt x="181558" y="489015"/>
                  <a:pt x="174268" y="485775"/>
                </a:cubicBezTo>
                <a:cubicBezTo>
                  <a:pt x="171974" y="484755"/>
                  <a:pt x="175043" y="480559"/>
                  <a:pt x="176650" y="478631"/>
                </a:cubicBezTo>
                <a:cubicBezTo>
                  <a:pt x="179191" y="475582"/>
                  <a:pt x="183000" y="473868"/>
                  <a:pt x="186175" y="471487"/>
                </a:cubicBezTo>
                <a:cubicBezTo>
                  <a:pt x="187762" y="466725"/>
                  <a:pt x="194509" y="456009"/>
                  <a:pt x="188556" y="450056"/>
                </a:cubicBezTo>
                <a:cubicBezTo>
                  <a:pt x="186781" y="448281"/>
                  <a:pt x="183793" y="448469"/>
                  <a:pt x="181412" y="447675"/>
                </a:cubicBezTo>
                <a:cubicBezTo>
                  <a:pt x="179825" y="445294"/>
                  <a:pt x="176888" y="443383"/>
                  <a:pt x="176650" y="440531"/>
                </a:cubicBezTo>
                <a:cubicBezTo>
                  <a:pt x="176428" y="437864"/>
                  <a:pt x="178638" y="416048"/>
                  <a:pt x="181412" y="409575"/>
                </a:cubicBezTo>
                <a:cubicBezTo>
                  <a:pt x="182539" y="406944"/>
                  <a:pt x="184587" y="404812"/>
                  <a:pt x="186175" y="402431"/>
                </a:cubicBezTo>
                <a:cubicBezTo>
                  <a:pt x="186755" y="399532"/>
                  <a:pt x="192557" y="383192"/>
                  <a:pt x="183793" y="381000"/>
                </a:cubicBezTo>
                <a:cubicBezTo>
                  <a:pt x="181017" y="380306"/>
                  <a:pt x="180618" y="385762"/>
                  <a:pt x="179031" y="388143"/>
                </a:cubicBezTo>
                <a:cubicBezTo>
                  <a:pt x="178237" y="390524"/>
                  <a:pt x="178425" y="393512"/>
                  <a:pt x="176650" y="395287"/>
                </a:cubicBezTo>
                <a:cubicBezTo>
                  <a:pt x="174875" y="397062"/>
                  <a:pt x="171956" y="397123"/>
                  <a:pt x="169506" y="397668"/>
                </a:cubicBezTo>
                <a:cubicBezTo>
                  <a:pt x="164793" y="398715"/>
                  <a:pt x="159981" y="399256"/>
                  <a:pt x="155218" y="400050"/>
                </a:cubicBezTo>
                <a:cubicBezTo>
                  <a:pt x="144899" y="399256"/>
                  <a:pt x="134213" y="400511"/>
                  <a:pt x="124262" y="397668"/>
                </a:cubicBezTo>
                <a:cubicBezTo>
                  <a:pt x="121849" y="396978"/>
                  <a:pt x="122119" y="393023"/>
                  <a:pt x="121881" y="390525"/>
                </a:cubicBezTo>
                <a:cubicBezTo>
                  <a:pt x="120524" y="376280"/>
                  <a:pt x="121524" y="361828"/>
                  <a:pt x="119500" y="347662"/>
                </a:cubicBezTo>
                <a:cubicBezTo>
                  <a:pt x="119095" y="344829"/>
                  <a:pt x="117118" y="342106"/>
                  <a:pt x="114737" y="340518"/>
                </a:cubicBezTo>
                <a:cubicBezTo>
                  <a:pt x="112014" y="338703"/>
                  <a:pt x="108387" y="338931"/>
                  <a:pt x="105212" y="338137"/>
                </a:cubicBezTo>
                <a:cubicBezTo>
                  <a:pt x="103625" y="335756"/>
                  <a:pt x="102685" y="332781"/>
                  <a:pt x="100450" y="330993"/>
                </a:cubicBezTo>
                <a:cubicBezTo>
                  <a:pt x="93903" y="325755"/>
                  <a:pt x="78797" y="330425"/>
                  <a:pt x="74256" y="330993"/>
                </a:cubicBezTo>
                <a:cubicBezTo>
                  <a:pt x="55201" y="343697"/>
                  <a:pt x="78229" y="327021"/>
                  <a:pt x="62350" y="342900"/>
                </a:cubicBezTo>
                <a:cubicBezTo>
                  <a:pt x="60326" y="344924"/>
                  <a:pt x="57587" y="346075"/>
                  <a:pt x="55206" y="347662"/>
                </a:cubicBezTo>
                <a:cubicBezTo>
                  <a:pt x="54412" y="350043"/>
                  <a:pt x="55019" y="353587"/>
                  <a:pt x="52825" y="354806"/>
                </a:cubicBezTo>
                <a:cubicBezTo>
                  <a:pt x="47103" y="357985"/>
                  <a:pt x="39984" y="357498"/>
                  <a:pt x="33775" y="359568"/>
                </a:cubicBezTo>
                <a:cubicBezTo>
                  <a:pt x="29012" y="361156"/>
                  <a:pt x="23664" y="361546"/>
                  <a:pt x="19487" y="364331"/>
                </a:cubicBezTo>
                <a:cubicBezTo>
                  <a:pt x="10255" y="370485"/>
                  <a:pt x="15058" y="368188"/>
                  <a:pt x="5200" y="371475"/>
                </a:cubicBezTo>
                <a:cubicBezTo>
                  <a:pt x="4406" y="369094"/>
                  <a:pt x="3231" y="366807"/>
                  <a:pt x="2818" y="364331"/>
                </a:cubicBezTo>
                <a:cubicBezTo>
                  <a:pt x="-2388" y="333098"/>
                  <a:pt x="841" y="304079"/>
                  <a:pt x="2818" y="271462"/>
                </a:cubicBezTo>
                <a:cubicBezTo>
                  <a:pt x="3013" y="268253"/>
                  <a:pt x="8759" y="256237"/>
                  <a:pt x="9962" y="254793"/>
                </a:cubicBezTo>
                <a:cubicBezTo>
                  <a:pt x="11794" y="252594"/>
                  <a:pt x="4803" y="245665"/>
                  <a:pt x="7581" y="245268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064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mph" presetSubtype="0" repeatCount="indefinit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9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33333E-6 L 0.1112 0.21898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1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6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88 -0.00764 L -0.33008 -0.19375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05" y="-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1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34" grpId="0" animBg="1"/>
      <p:bldP spid="34" grpId="1" animBg="1"/>
      <p:bldP spid="34" grpId="2" animBg="1"/>
      <p:bldP spid="34" grpId="3" animBg="1"/>
      <p:bldP spid="34" grpId="4" animBg="1"/>
      <p:bldP spid="34" grpId="5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342A35-105B-46D4-9573-4780ACB548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988" l="42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792" y="1213076"/>
            <a:ext cx="3737701" cy="4431846"/>
          </a:xfrm>
          <a:prstGeom prst="rect">
            <a:avLst/>
          </a:prstGeom>
        </p:spPr>
      </p:pic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27B3A556-64EF-4F0A-A4E4-4BB171E55C05}"/>
              </a:ext>
            </a:extLst>
          </p:cNvPr>
          <p:cNvSpPr/>
          <p:nvPr/>
        </p:nvSpPr>
        <p:spPr>
          <a:xfrm>
            <a:off x="6545643" y="2592198"/>
            <a:ext cx="4539916" cy="1673603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BD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সাঁওতালদের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একটি বড় অংশ ভারতে বাস করে ।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EFAC1FAB-9E17-4320-9477-9B4F5E43A5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77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EC0ACA-B3B4-4A00-9BC6-59FB366F0423}"/>
              </a:ext>
            </a:extLst>
          </p:cNvPr>
          <p:cNvGrpSpPr/>
          <p:nvPr/>
        </p:nvGrpSpPr>
        <p:grpSpPr>
          <a:xfrm>
            <a:off x="4748463" y="4428766"/>
            <a:ext cx="2695075" cy="2310063"/>
            <a:chOff x="4186988" y="3007894"/>
            <a:chExt cx="2695075" cy="2310063"/>
          </a:xfrm>
          <a:scene3d>
            <a:camera prst="isometricOffAxis1Top"/>
            <a:lightRig rig="threePt" dir="t"/>
          </a:scene3d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D6046D41-4300-43D3-98CD-5E58700B08B8}"/>
                </a:ext>
              </a:extLst>
            </p:cNvPr>
            <p:cNvSpPr/>
            <p:nvPr/>
          </p:nvSpPr>
          <p:spPr>
            <a:xfrm>
              <a:off x="4186988" y="3007894"/>
              <a:ext cx="2695075" cy="2310063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791B0D0-98E1-4560-8004-34DC2A20F9E2}"/>
                </a:ext>
              </a:extLst>
            </p:cNvPr>
            <p:cNvSpPr/>
            <p:nvPr/>
          </p:nvSpPr>
          <p:spPr>
            <a:xfrm>
              <a:off x="4487777" y="3332746"/>
              <a:ext cx="2093496" cy="166035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763DED6-A072-408F-BCE7-1C4E76C80C34}"/>
              </a:ext>
            </a:extLst>
          </p:cNvPr>
          <p:cNvSpPr/>
          <p:nvPr/>
        </p:nvSpPr>
        <p:spPr>
          <a:xfrm>
            <a:off x="25400" y="-44922"/>
            <a:ext cx="7067482" cy="5717318"/>
          </a:xfrm>
          <a:custGeom>
            <a:avLst/>
            <a:gdLst>
              <a:gd name="connsiteX0" fmla="*/ 0 w 7167781"/>
              <a:gd name="connsiteY0" fmla="*/ 0 h 5850383"/>
              <a:gd name="connsiteX1" fmla="*/ 2986474 w 7167781"/>
              <a:gd name="connsiteY1" fmla="*/ 0 h 5850383"/>
              <a:gd name="connsiteX2" fmla="*/ 7167781 w 7167781"/>
              <a:gd name="connsiteY2" fmla="*/ 5824596 h 5850383"/>
              <a:gd name="connsiteX3" fmla="*/ 5292257 w 7167781"/>
              <a:gd name="connsiteY3" fmla="*/ 5850383 h 5850383"/>
              <a:gd name="connsiteX4" fmla="*/ 364242 w 7167781"/>
              <a:gd name="connsiteY4" fmla="*/ 3788819 h 5850383"/>
              <a:gd name="connsiteX5" fmla="*/ 0 w 7167781"/>
              <a:gd name="connsiteY5" fmla="*/ 3631938 h 5850383"/>
              <a:gd name="connsiteX0" fmla="*/ 0 w 7110631"/>
              <a:gd name="connsiteY0" fmla="*/ 0 h 5850383"/>
              <a:gd name="connsiteX1" fmla="*/ 2986474 w 7110631"/>
              <a:gd name="connsiteY1" fmla="*/ 0 h 5850383"/>
              <a:gd name="connsiteX2" fmla="*/ 7110631 w 7110631"/>
              <a:gd name="connsiteY2" fmla="*/ 5805546 h 5850383"/>
              <a:gd name="connsiteX3" fmla="*/ 5292257 w 7110631"/>
              <a:gd name="connsiteY3" fmla="*/ 5850383 h 5850383"/>
              <a:gd name="connsiteX4" fmla="*/ 364242 w 7110631"/>
              <a:gd name="connsiteY4" fmla="*/ 3788819 h 5850383"/>
              <a:gd name="connsiteX5" fmla="*/ 0 w 7110631"/>
              <a:gd name="connsiteY5" fmla="*/ 3631938 h 5850383"/>
              <a:gd name="connsiteX6" fmla="*/ 0 w 7110631"/>
              <a:gd name="connsiteY6" fmla="*/ 0 h 5850383"/>
              <a:gd name="connsiteX0" fmla="*/ 0 w 7243747"/>
              <a:gd name="connsiteY0" fmla="*/ 0 h 5850383"/>
              <a:gd name="connsiteX1" fmla="*/ 2986474 w 7243747"/>
              <a:gd name="connsiteY1" fmla="*/ 0 h 5850383"/>
              <a:gd name="connsiteX2" fmla="*/ 7243747 w 7243747"/>
              <a:gd name="connsiteY2" fmla="*/ 5738414 h 5850383"/>
              <a:gd name="connsiteX3" fmla="*/ 5292257 w 7243747"/>
              <a:gd name="connsiteY3" fmla="*/ 5850383 h 5850383"/>
              <a:gd name="connsiteX4" fmla="*/ 364242 w 7243747"/>
              <a:gd name="connsiteY4" fmla="*/ 3788819 h 5850383"/>
              <a:gd name="connsiteX5" fmla="*/ 0 w 7243747"/>
              <a:gd name="connsiteY5" fmla="*/ 3631938 h 5850383"/>
              <a:gd name="connsiteX6" fmla="*/ 0 w 7243747"/>
              <a:gd name="connsiteY6" fmla="*/ 0 h 5850383"/>
              <a:gd name="connsiteX0" fmla="*/ 0 w 7202025"/>
              <a:gd name="connsiteY0" fmla="*/ 0 h 5850383"/>
              <a:gd name="connsiteX1" fmla="*/ 2986474 w 7202025"/>
              <a:gd name="connsiteY1" fmla="*/ 0 h 5850383"/>
              <a:gd name="connsiteX2" fmla="*/ 7202025 w 7202025"/>
              <a:gd name="connsiteY2" fmla="*/ 5724386 h 5850383"/>
              <a:gd name="connsiteX3" fmla="*/ 5292257 w 7202025"/>
              <a:gd name="connsiteY3" fmla="*/ 5850383 h 5850383"/>
              <a:gd name="connsiteX4" fmla="*/ 364242 w 7202025"/>
              <a:gd name="connsiteY4" fmla="*/ 3788819 h 5850383"/>
              <a:gd name="connsiteX5" fmla="*/ 0 w 7202025"/>
              <a:gd name="connsiteY5" fmla="*/ 3631938 h 5850383"/>
              <a:gd name="connsiteX6" fmla="*/ 0 w 7202025"/>
              <a:gd name="connsiteY6" fmla="*/ 0 h 5850383"/>
              <a:gd name="connsiteX0" fmla="*/ 0 w 7202025"/>
              <a:gd name="connsiteY0" fmla="*/ 0 h 5876490"/>
              <a:gd name="connsiteX1" fmla="*/ 2986474 w 7202025"/>
              <a:gd name="connsiteY1" fmla="*/ 0 h 5876490"/>
              <a:gd name="connsiteX2" fmla="*/ 7202025 w 7202025"/>
              <a:gd name="connsiteY2" fmla="*/ 5724386 h 5876490"/>
              <a:gd name="connsiteX3" fmla="*/ 5175781 w 7202025"/>
              <a:gd name="connsiteY3" fmla="*/ 5876490 h 5876490"/>
              <a:gd name="connsiteX4" fmla="*/ 364242 w 7202025"/>
              <a:gd name="connsiteY4" fmla="*/ 3788819 h 5876490"/>
              <a:gd name="connsiteX5" fmla="*/ 0 w 7202025"/>
              <a:gd name="connsiteY5" fmla="*/ 3631938 h 5876490"/>
              <a:gd name="connsiteX6" fmla="*/ 0 w 7202025"/>
              <a:gd name="connsiteY6" fmla="*/ 0 h 587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02025" h="5876490">
                <a:moveTo>
                  <a:pt x="0" y="0"/>
                </a:moveTo>
                <a:lnTo>
                  <a:pt x="2986474" y="0"/>
                </a:lnTo>
                <a:lnTo>
                  <a:pt x="7202025" y="5724386"/>
                </a:lnTo>
                <a:cubicBezTo>
                  <a:pt x="6576850" y="5732982"/>
                  <a:pt x="5800956" y="5867894"/>
                  <a:pt x="5175781" y="5876490"/>
                </a:cubicBezTo>
                <a:lnTo>
                  <a:pt x="364242" y="3788819"/>
                </a:lnTo>
                <a:lnTo>
                  <a:pt x="0" y="3631938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17000">
                <a:schemeClr val="accent4">
                  <a:lumMod val="45000"/>
                  <a:lumOff val="55000"/>
                </a:schemeClr>
              </a:gs>
              <a:gs pos="36000">
                <a:schemeClr val="accent4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3F771E3-0946-4F8A-86A9-E774ED6037CE}"/>
              </a:ext>
            </a:extLst>
          </p:cNvPr>
          <p:cNvSpPr/>
          <p:nvPr/>
        </p:nvSpPr>
        <p:spPr>
          <a:xfrm>
            <a:off x="941084" y="1153453"/>
            <a:ext cx="2955758" cy="1617255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শি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ক্ষক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পরিচিতি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29F6C32-8036-4F45-A446-6B661BC68C82}"/>
              </a:ext>
            </a:extLst>
          </p:cNvPr>
          <p:cNvSpPr/>
          <p:nvPr/>
        </p:nvSpPr>
        <p:spPr>
          <a:xfrm flipH="1">
            <a:off x="3009179" y="-95722"/>
            <a:ext cx="8241737" cy="5732861"/>
          </a:xfrm>
          <a:custGeom>
            <a:avLst/>
            <a:gdLst>
              <a:gd name="connsiteX0" fmla="*/ 8241737 w 8241737"/>
              <a:gd name="connsiteY0" fmla="*/ 0 h 5874833"/>
              <a:gd name="connsiteX1" fmla="*/ 0 w 8241737"/>
              <a:gd name="connsiteY1" fmla="*/ 0 h 5874833"/>
              <a:gd name="connsiteX2" fmla="*/ 355653 w 8241737"/>
              <a:gd name="connsiteY2" fmla="*/ 482638 h 5874833"/>
              <a:gd name="connsiteX3" fmla="*/ 4140433 w 8241737"/>
              <a:gd name="connsiteY3" fmla="*/ 5773249 h 5874833"/>
              <a:gd name="connsiteX4" fmla="*/ 6054032 w 8241737"/>
              <a:gd name="connsiteY4" fmla="*/ 5874833 h 5874833"/>
              <a:gd name="connsiteX0" fmla="*/ 8241737 w 8241737"/>
              <a:gd name="connsiteY0" fmla="*/ 0 h 5874833"/>
              <a:gd name="connsiteX1" fmla="*/ 0 w 8241737"/>
              <a:gd name="connsiteY1" fmla="*/ 0 h 5874833"/>
              <a:gd name="connsiteX2" fmla="*/ 355653 w 8241737"/>
              <a:gd name="connsiteY2" fmla="*/ 482638 h 5874833"/>
              <a:gd name="connsiteX3" fmla="*/ 4159483 w 8241737"/>
              <a:gd name="connsiteY3" fmla="*/ 5868499 h 5874833"/>
              <a:gd name="connsiteX4" fmla="*/ 6054032 w 8241737"/>
              <a:gd name="connsiteY4" fmla="*/ 5874833 h 5874833"/>
              <a:gd name="connsiteX5" fmla="*/ 8241737 w 8241737"/>
              <a:gd name="connsiteY5" fmla="*/ 0 h 5874833"/>
              <a:gd name="connsiteX0" fmla="*/ 8241737 w 8241737"/>
              <a:gd name="connsiteY0" fmla="*/ 0 h 5874833"/>
              <a:gd name="connsiteX1" fmla="*/ 0 w 8241737"/>
              <a:gd name="connsiteY1" fmla="*/ 0 h 5874833"/>
              <a:gd name="connsiteX2" fmla="*/ 355653 w 8241737"/>
              <a:gd name="connsiteY2" fmla="*/ 482638 h 5874833"/>
              <a:gd name="connsiteX3" fmla="*/ 4159483 w 8241737"/>
              <a:gd name="connsiteY3" fmla="*/ 5868499 h 5874833"/>
              <a:gd name="connsiteX4" fmla="*/ 6217318 w 8241737"/>
              <a:gd name="connsiteY4" fmla="*/ 5874833 h 5874833"/>
              <a:gd name="connsiteX5" fmla="*/ 8241737 w 8241737"/>
              <a:gd name="connsiteY5" fmla="*/ 0 h 5874833"/>
              <a:gd name="connsiteX0" fmla="*/ 8241737 w 8241737"/>
              <a:gd name="connsiteY0" fmla="*/ 0 h 5973437"/>
              <a:gd name="connsiteX1" fmla="*/ 0 w 8241737"/>
              <a:gd name="connsiteY1" fmla="*/ 0 h 5973437"/>
              <a:gd name="connsiteX2" fmla="*/ 355653 w 8241737"/>
              <a:gd name="connsiteY2" fmla="*/ 482638 h 5973437"/>
              <a:gd name="connsiteX3" fmla="*/ 4159483 w 8241737"/>
              <a:gd name="connsiteY3" fmla="*/ 5868499 h 5973437"/>
              <a:gd name="connsiteX4" fmla="*/ 6067192 w 8241737"/>
              <a:gd name="connsiteY4" fmla="*/ 5973437 h 5973437"/>
              <a:gd name="connsiteX5" fmla="*/ 8241737 w 8241737"/>
              <a:gd name="connsiteY5" fmla="*/ 0 h 5973437"/>
              <a:gd name="connsiteX0" fmla="*/ 8241737 w 8241737"/>
              <a:gd name="connsiteY0" fmla="*/ 0 h 5973437"/>
              <a:gd name="connsiteX1" fmla="*/ 0 w 8241737"/>
              <a:gd name="connsiteY1" fmla="*/ 0 h 5973437"/>
              <a:gd name="connsiteX2" fmla="*/ 355653 w 8241737"/>
              <a:gd name="connsiteY2" fmla="*/ 482638 h 5973437"/>
              <a:gd name="connsiteX3" fmla="*/ 4295961 w 8241737"/>
              <a:gd name="connsiteY3" fmla="*/ 5896673 h 5973437"/>
              <a:gd name="connsiteX4" fmla="*/ 6067192 w 8241737"/>
              <a:gd name="connsiteY4" fmla="*/ 5973437 h 5973437"/>
              <a:gd name="connsiteX5" fmla="*/ 8241737 w 8241737"/>
              <a:gd name="connsiteY5" fmla="*/ 0 h 5973437"/>
              <a:gd name="connsiteX0" fmla="*/ 8241737 w 8241737"/>
              <a:gd name="connsiteY0" fmla="*/ 0 h 5917092"/>
              <a:gd name="connsiteX1" fmla="*/ 0 w 8241737"/>
              <a:gd name="connsiteY1" fmla="*/ 0 h 5917092"/>
              <a:gd name="connsiteX2" fmla="*/ 355653 w 8241737"/>
              <a:gd name="connsiteY2" fmla="*/ 482638 h 5917092"/>
              <a:gd name="connsiteX3" fmla="*/ 4295961 w 8241737"/>
              <a:gd name="connsiteY3" fmla="*/ 5896673 h 5917092"/>
              <a:gd name="connsiteX4" fmla="*/ 6149079 w 8241737"/>
              <a:gd name="connsiteY4" fmla="*/ 5917092 h 5917092"/>
              <a:gd name="connsiteX5" fmla="*/ 8241737 w 8241737"/>
              <a:gd name="connsiteY5" fmla="*/ 0 h 5917092"/>
              <a:gd name="connsiteX0" fmla="*/ 8241737 w 8241737"/>
              <a:gd name="connsiteY0" fmla="*/ 0 h 5917092"/>
              <a:gd name="connsiteX1" fmla="*/ 0 w 8241737"/>
              <a:gd name="connsiteY1" fmla="*/ 0 h 5917092"/>
              <a:gd name="connsiteX2" fmla="*/ 355653 w 8241737"/>
              <a:gd name="connsiteY2" fmla="*/ 482638 h 5917092"/>
              <a:gd name="connsiteX3" fmla="*/ 4232461 w 8241737"/>
              <a:gd name="connsiteY3" fmla="*/ 5909781 h 5917092"/>
              <a:gd name="connsiteX4" fmla="*/ 6149079 w 8241737"/>
              <a:gd name="connsiteY4" fmla="*/ 5917092 h 5917092"/>
              <a:gd name="connsiteX5" fmla="*/ 8241737 w 8241737"/>
              <a:gd name="connsiteY5" fmla="*/ 0 h 5917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41737" h="5917092">
                <a:moveTo>
                  <a:pt x="8241737" y="0"/>
                </a:moveTo>
                <a:lnTo>
                  <a:pt x="0" y="0"/>
                </a:lnTo>
                <a:lnTo>
                  <a:pt x="355653" y="482638"/>
                </a:lnTo>
                <a:cubicBezTo>
                  <a:pt x="1647142" y="2256706"/>
                  <a:pt x="2896129" y="4119916"/>
                  <a:pt x="4232461" y="5909781"/>
                </a:cubicBezTo>
                <a:lnTo>
                  <a:pt x="6149079" y="5917092"/>
                </a:lnTo>
                <a:lnTo>
                  <a:pt x="8241737" y="0"/>
                </a:lnTo>
                <a:close/>
              </a:path>
            </a:pathLst>
          </a:custGeom>
          <a:gradFill flip="none" rotWithShape="1">
            <a:gsLst>
              <a:gs pos="16000">
                <a:schemeClr val="accent4">
                  <a:lumMod val="40000"/>
                  <a:lumOff val="60000"/>
                </a:schemeClr>
              </a:gs>
              <a:gs pos="0">
                <a:schemeClr val="bg1"/>
              </a:gs>
              <a:gs pos="34000">
                <a:schemeClr val="accent4">
                  <a:lumMod val="40000"/>
                  <a:lumOff val="60000"/>
                </a:schemeClr>
              </a:gs>
              <a:gs pos="98000">
                <a:srgbClr val="FFFF00">
                  <a:lumMod val="98000"/>
                </a:srgbClr>
              </a:gs>
            </a:gsLst>
            <a:lin ang="5400000" scaled="1"/>
            <a:tileRect/>
          </a:gra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83ABBA-0D3E-4F16-9F05-2E5A8647850B}"/>
              </a:ext>
            </a:extLst>
          </p:cNvPr>
          <p:cNvSpPr txBox="1"/>
          <p:nvPr/>
        </p:nvSpPr>
        <p:spPr>
          <a:xfrm>
            <a:off x="4367174" y="297741"/>
            <a:ext cx="5289890" cy="2523768"/>
          </a:xfrm>
          <a:prstGeom prst="rect">
            <a:avLst/>
          </a:prstGeom>
          <a:noFill/>
          <a:ln>
            <a:noFill/>
          </a:ln>
          <a:effectLst>
            <a:glow rad="228600">
              <a:srgbClr val="FFFF00">
                <a:alpha val="40000"/>
              </a:srgbClr>
            </a:glow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রা</a:t>
            </a:r>
            <a:r>
              <a:rPr kumimoji="0" lang="bn-I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জেশ মজুমদার</a:t>
            </a:r>
            <a:endParaRPr kumimoji="0" lang="bn-BD" sz="5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সহকা</a:t>
            </a:r>
            <a:r>
              <a:rPr kumimoji="0" lang="b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রী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শিক্ষক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এনায়েতনগর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সরকা</a:t>
            </a: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রী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প্রাথমিক বিদ্যালয়</a:t>
            </a: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,</a:t>
            </a:r>
            <a:endParaRPr kumimoji="0" lang="bn-BD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দাগনভূঞা,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ফে</a:t>
            </a:r>
            <a:r>
              <a:rPr kumimoji="0" lang="b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নী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862FA519-89AA-45DD-93A0-3562C7FCE28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2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36" grpId="0" animBg="1"/>
      <p:bldP spid="36" grpId="1" animBg="1"/>
      <p:bldP spid="11" grpId="0" animBg="1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 rot="1875017">
            <a:off x="81638" y="1542142"/>
            <a:ext cx="533401" cy="3773716"/>
            <a:chOff x="81638" y="1542142"/>
            <a:chExt cx="533401" cy="3773716"/>
          </a:xfrm>
        </p:grpSpPr>
        <p:grpSp>
          <p:nvGrpSpPr>
            <p:cNvPr id="12" name="Group 11"/>
            <p:cNvGrpSpPr/>
            <p:nvPr/>
          </p:nvGrpSpPr>
          <p:grpSpPr>
            <a:xfrm>
              <a:off x="174168" y="1542142"/>
              <a:ext cx="348342" cy="3773716"/>
              <a:chOff x="4702629" y="1190171"/>
              <a:chExt cx="348342" cy="3773716"/>
            </a:xfrm>
          </p:grpSpPr>
          <p:sp>
            <p:nvSpPr>
              <p:cNvPr id="6" name="Isosceles Triangle 5"/>
              <p:cNvSpPr/>
              <p:nvPr/>
            </p:nvSpPr>
            <p:spPr>
              <a:xfrm>
                <a:off x="4702629" y="1190171"/>
                <a:ext cx="348342" cy="1886858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Isosceles Triangle 10"/>
              <p:cNvSpPr/>
              <p:nvPr/>
            </p:nvSpPr>
            <p:spPr>
              <a:xfrm flipV="1">
                <a:off x="4702629" y="3077029"/>
                <a:ext cx="348342" cy="1886858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4" name="Oval 13"/>
            <p:cNvSpPr/>
            <p:nvPr/>
          </p:nvSpPr>
          <p:spPr>
            <a:xfrm>
              <a:off x="81638" y="3162299"/>
              <a:ext cx="533401" cy="53340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Block Arc 16"/>
          <p:cNvSpPr/>
          <p:nvPr/>
        </p:nvSpPr>
        <p:spPr>
          <a:xfrm rot="5400000">
            <a:off x="-3249386" y="177799"/>
            <a:ext cx="6502400" cy="6502400"/>
          </a:xfrm>
          <a:prstGeom prst="blockArc">
            <a:avLst>
              <a:gd name="adj1" fmla="val 10800000"/>
              <a:gd name="adj2" fmla="val 65962"/>
              <a:gd name="adj3" fmla="val 419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352550" y="512536"/>
            <a:ext cx="895350" cy="87448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</a:t>
            </a:r>
          </a:p>
        </p:txBody>
      </p:sp>
      <p:sp>
        <p:nvSpPr>
          <p:cNvPr id="29" name="Oval 28"/>
          <p:cNvSpPr/>
          <p:nvPr/>
        </p:nvSpPr>
        <p:spPr>
          <a:xfrm>
            <a:off x="2247900" y="1693636"/>
            <a:ext cx="895350" cy="87448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২</a:t>
            </a:r>
          </a:p>
        </p:txBody>
      </p:sp>
      <p:sp>
        <p:nvSpPr>
          <p:cNvPr id="32" name="Oval 31"/>
          <p:cNvSpPr/>
          <p:nvPr/>
        </p:nvSpPr>
        <p:spPr>
          <a:xfrm>
            <a:off x="2709612" y="2868278"/>
            <a:ext cx="895350" cy="87448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৩</a:t>
            </a:r>
          </a:p>
        </p:txBody>
      </p:sp>
      <p:sp>
        <p:nvSpPr>
          <p:cNvPr id="35" name="Oval 34"/>
          <p:cNvSpPr/>
          <p:nvPr/>
        </p:nvSpPr>
        <p:spPr>
          <a:xfrm>
            <a:off x="2395764" y="4184078"/>
            <a:ext cx="895350" cy="87448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৪</a:t>
            </a:r>
          </a:p>
        </p:txBody>
      </p:sp>
      <p:sp>
        <p:nvSpPr>
          <p:cNvPr id="38" name="Oval 37"/>
          <p:cNvSpPr/>
          <p:nvPr/>
        </p:nvSpPr>
        <p:spPr>
          <a:xfrm>
            <a:off x="1724025" y="5373795"/>
            <a:ext cx="895350" cy="87448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31750"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৫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2600324" y="138792"/>
            <a:ext cx="8961120" cy="118872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বছরের প্রধান ফসল তোলার পর তারা ‘সোহরায় উৎসব</a:t>
            </a: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40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’ পালন করেন। এই উৎসবটি পৌষমাসে পালন করা হয়। </a:t>
            </a:r>
            <a:endParaRPr kumimoji="0" lang="en-US" sz="4000" b="1" i="0" u="none" strike="noStrike" kern="1200" cap="none" spc="-15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  <a:miter lim="800000"/>
              </a:ln>
              <a:solidFill>
                <a:srgbClr val="ED7D31">
                  <a:lumMod val="75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2628900" y="138792"/>
            <a:ext cx="873574" cy="11887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ounded Rectangle 80"/>
          <p:cNvSpPr/>
          <p:nvPr/>
        </p:nvSpPr>
        <p:spPr>
          <a:xfrm>
            <a:off x="3291114" y="1484897"/>
            <a:ext cx="8716402" cy="118872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সাঁওতালরা ‘মাঘ সিন</a:t>
            </a: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40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’ নামক ঘর বানানোর জন্য বন থেকে খড় কুড়ানার উৎসব পালন করেন মাঘ মাসে ।</a:t>
            </a:r>
            <a:endParaRPr kumimoji="0" lang="en-US" sz="4000" b="1" i="0" u="none" strike="noStrike" kern="1200" cap="none" spc="-15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  <a:miter lim="800000"/>
              </a:ln>
              <a:solidFill>
                <a:srgbClr val="ED7D31">
                  <a:lumMod val="75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3319690" y="1484897"/>
            <a:ext cx="849718" cy="11887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3708207" y="2792321"/>
            <a:ext cx="7649604" cy="118872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সাঁওতালরা ফাল্গুন মাসে বসন্তের প্রথমদিন উৎসব পালন করেন</a:t>
            </a:r>
            <a:r>
              <a:rPr kumimoji="0" lang="en-US" sz="4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endParaRPr kumimoji="0" lang="en-US" sz="4000" b="1" i="0" u="none" strike="noStrike" kern="1200" cap="none" spc="-15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  <a:miter lim="800000"/>
              </a:ln>
              <a:solidFill>
                <a:srgbClr val="ED7D31">
                  <a:lumMod val="75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3736783" y="2792321"/>
            <a:ext cx="745721" cy="11887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3415942" y="4103257"/>
            <a:ext cx="8591574" cy="118872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আষাঢ় মাসে ‘ এর কংশিম</a:t>
            </a:r>
            <a:r>
              <a:rPr kumimoji="0" lang="bn-BD" sz="40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40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’ উৎসবে দেবতার উদ্দেশ্যে প্রতিটি পরিবার থেকে একটি </a:t>
            </a:r>
            <a:r>
              <a:rPr kumimoji="0" lang="bn-IN" sz="4000" b="1" i="0" u="none" strike="noStrike" kern="1200" cap="none" spc="-150" normalizeH="0" baseline="0" noProof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মুরগি  উৎসর্গ </a:t>
            </a:r>
            <a:r>
              <a:rPr kumimoji="0" lang="bn-IN" sz="40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করেন।  </a:t>
            </a:r>
            <a:endParaRPr kumimoji="0" lang="en-US" sz="4000" b="1" i="0" u="none" strike="noStrike" kern="1200" cap="none" spc="-15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  <a:miter lim="800000"/>
              </a:ln>
              <a:solidFill>
                <a:srgbClr val="ED7D31">
                  <a:lumMod val="75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3444518" y="4103257"/>
            <a:ext cx="745721" cy="11887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Rounded Rectangle 96"/>
          <p:cNvSpPr/>
          <p:nvPr/>
        </p:nvSpPr>
        <p:spPr>
          <a:xfrm>
            <a:off x="2903996" y="5491479"/>
            <a:ext cx="7852236" cy="118872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ভাদ্র মাসে ‘হাড়িয়ার সিম</a:t>
            </a:r>
            <a:r>
              <a:rPr kumimoji="0" lang="bn-BD" sz="4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4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ED7D31">
                    <a:lumMod val="75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’ উৎসবে ফসলের জন্য বারোয়ারি ভোগ দেন।</a:t>
            </a:r>
            <a:endParaRPr kumimoji="0" lang="en-US" sz="4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  <a:miter lim="800000"/>
              </a:ln>
              <a:solidFill>
                <a:srgbClr val="ED7D31">
                  <a:lumMod val="75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2932572" y="5491479"/>
            <a:ext cx="745721" cy="11887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4163526" y="2457528"/>
            <a:ext cx="7310014" cy="212365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600" b="0" i="0" u="none" strike="noStrike" kern="1200" cap="none" spc="0" normalizeH="0" baseline="0" noProof="0" dirty="0">
                <a:ln w="2857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সাঁওতালরা খুব উৎসব প্রিয়।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600" b="0" i="0" u="none" strike="noStrike" kern="1200" cap="none" spc="0" normalizeH="0" baseline="0" noProof="0" dirty="0">
                <a:ln w="2857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তাদের প্রধান উৎসব ৫টি।</a:t>
            </a:r>
            <a:endParaRPr kumimoji="0" lang="en-US" sz="6600" b="0" i="0" u="none" strike="noStrike" kern="1200" cap="none" spc="0" normalizeH="0" baseline="0" noProof="0" dirty="0">
              <a:ln w="2857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80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0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951 0.02081 L 0.65677 0.00115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57" y="-99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620000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620000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1"/>
                                            </p:cond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3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07 0.01713 L 0.54431 -0.00255 " pathEditMode="relative" rAng="0" ptsTypes="AA">
                                      <p:cBhvr>
                                        <p:cTn id="8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55" y="-99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3"/>
                                            </p:cond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9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707 0.01713 L 0.59961 0.00093 " pathEditMode="relative" rAng="0" ptsTypes="AA">
                                      <p:cBhvr>
                                        <p:cTn id="10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27" y="-8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9"/>
                                            </p:cond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6"/>
                                            </p:cond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8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951 0.02083 L 0.65677 0.00116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57" y="-99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8"/>
                                            </p:cond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8"/>
                                            </p:cond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0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 0.02824 L 0.50644 0.01204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27" y="-8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0"/>
                                            </p:cond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9" grpId="0" animBg="1"/>
      <p:bldP spid="32" grpId="0" animBg="1"/>
      <p:bldP spid="35" grpId="0" animBg="1"/>
      <p:bldP spid="38" grpId="0" animBg="1"/>
      <p:bldP spid="62" grpId="0" animBg="1"/>
      <p:bldP spid="63" grpId="0" animBg="1"/>
      <p:bldP spid="63" grpId="1" animBg="1"/>
      <p:bldP spid="81" grpId="0" animBg="1"/>
      <p:bldP spid="82" grpId="0" animBg="1"/>
      <p:bldP spid="82" grpId="1" animBg="1"/>
      <p:bldP spid="93" grpId="0" animBg="1"/>
      <p:bldP spid="94" grpId="0" animBg="1"/>
      <p:bldP spid="94" grpId="1" animBg="1"/>
      <p:bldP spid="95" grpId="0" animBg="1"/>
      <p:bldP spid="96" grpId="0" animBg="1"/>
      <p:bldP spid="96" grpId="1" animBg="1"/>
      <p:bldP spid="97" grpId="0" animBg="1"/>
      <p:bldP spid="98" grpId="0" animBg="1"/>
      <p:bldP spid="98" grpId="1" animBg="1"/>
      <p:bldP spid="99" grpId="0" animBg="1"/>
      <p:bldP spid="9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375558" y="823910"/>
            <a:ext cx="9440885" cy="1332401"/>
          </a:xfrm>
          <a:prstGeom prst="flowChartAlternateProces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IN" sz="5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দলে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আলোচনা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করে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দলনেতার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খাতায়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লিখ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2595070" y="2476558"/>
            <a:ext cx="7001861" cy="3557532"/>
          </a:xfrm>
          <a:prstGeom prst="flowChartAlternateProces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</a:t>
            </a:r>
            <a:r>
              <a:rPr kumimoji="0" lang="bn-BD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সাঁওতালদের যেকোন তিনটি উৎসব সম্পর্কে লেখ।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858D957-F813-4DC3-B381-E757C4E3FD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175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034540" y="1146660"/>
            <a:ext cx="8128001" cy="1797082"/>
          </a:xfrm>
          <a:prstGeom prst="flowChartAlternateProces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সাঁওতালদের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ী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নধারা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সম্পর্কে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যা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জেনে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ছ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া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নীচের দেওয়া চকে ৩ টি শিরোনামে লেখ।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4AF0BDD-25D3-4EEE-B620-FCE0367CAA49}"/>
              </a:ext>
            </a:extLst>
          </p:cNvPr>
          <p:cNvGrpSpPr/>
          <p:nvPr/>
        </p:nvGrpSpPr>
        <p:grpSpPr>
          <a:xfrm>
            <a:off x="2034540" y="3221098"/>
            <a:ext cx="8122920" cy="2923080"/>
            <a:chOff x="2034540" y="3221098"/>
            <a:chExt cx="8122920" cy="292308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1624B39-B52D-4548-839C-5D14E11E8C04}"/>
                </a:ext>
              </a:extLst>
            </p:cNvPr>
            <p:cNvSpPr/>
            <p:nvPr/>
          </p:nvSpPr>
          <p:spPr>
            <a:xfrm>
              <a:off x="2034540" y="3221098"/>
              <a:ext cx="2476500" cy="990600"/>
            </a:xfrm>
            <a:custGeom>
              <a:avLst/>
              <a:gdLst>
                <a:gd name="connsiteX0" fmla="*/ 0 w 2476500"/>
                <a:gd name="connsiteY0" fmla="*/ 0 h 990600"/>
                <a:gd name="connsiteX1" fmla="*/ 2476500 w 2476500"/>
                <a:gd name="connsiteY1" fmla="*/ 0 h 990600"/>
                <a:gd name="connsiteX2" fmla="*/ 2476500 w 2476500"/>
                <a:gd name="connsiteY2" fmla="*/ 990600 h 990600"/>
                <a:gd name="connsiteX3" fmla="*/ 0 w 2476500"/>
                <a:gd name="connsiteY3" fmla="*/ 990600 h 990600"/>
                <a:gd name="connsiteX4" fmla="*/ 0 w 2476500"/>
                <a:gd name="connsiteY4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0" h="990600">
                  <a:moveTo>
                    <a:pt x="0" y="0"/>
                  </a:moveTo>
                  <a:lnTo>
                    <a:pt x="2476500" y="0"/>
                  </a:lnTo>
                  <a:lnTo>
                    <a:pt x="2476500" y="990600"/>
                  </a:lnTo>
                  <a:lnTo>
                    <a:pt x="0" y="990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2928" tIns="178816" rIns="312928" bIns="178816" numCol="1" spcCol="1270" anchor="ctr" anchorCtr="0">
              <a:noAutofit/>
            </a:bodyPr>
            <a:lstStyle/>
            <a:p>
              <a:pPr marL="0" marR="0" lvl="0" indent="0" algn="ctr" defTabSz="1955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D60CCDA-C712-4694-A7D5-212EA021EFFB}"/>
                </a:ext>
              </a:extLst>
            </p:cNvPr>
            <p:cNvSpPr/>
            <p:nvPr/>
          </p:nvSpPr>
          <p:spPr>
            <a:xfrm>
              <a:off x="2034540" y="4211698"/>
              <a:ext cx="2476500" cy="1932480"/>
            </a:xfrm>
            <a:custGeom>
              <a:avLst/>
              <a:gdLst>
                <a:gd name="connsiteX0" fmla="*/ 0 w 2476500"/>
                <a:gd name="connsiteY0" fmla="*/ 0 h 1932480"/>
                <a:gd name="connsiteX1" fmla="*/ 2476500 w 2476500"/>
                <a:gd name="connsiteY1" fmla="*/ 0 h 1932480"/>
                <a:gd name="connsiteX2" fmla="*/ 2476500 w 2476500"/>
                <a:gd name="connsiteY2" fmla="*/ 1932480 h 1932480"/>
                <a:gd name="connsiteX3" fmla="*/ 0 w 2476500"/>
                <a:gd name="connsiteY3" fmla="*/ 1932480 h 1932480"/>
                <a:gd name="connsiteX4" fmla="*/ 0 w 2476500"/>
                <a:gd name="connsiteY4" fmla="*/ 0 h 19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0" h="1932480">
                  <a:moveTo>
                    <a:pt x="0" y="0"/>
                  </a:moveTo>
                  <a:lnTo>
                    <a:pt x="2476500" y="0"/>
                  </a:lnTo>
                  <a:lnTo>
                    <a:pt x="2476500" y="1932480"/>
                  </a:lnTo>
                  <a:lnTo>
                    <a:pt x="0" y="19324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4696" tIns="234696" rIns="312928" bIns="352044" numCol="1" spcCol="1270" anchor="t" anchorCtr="0">
              <a:noAutofit/>
            </a:bodyPr>
            <a:lstStyle/>
            <a:p>
              <a:pPr marL="285750" marR="0" lvl="1" indent="-285750" algn="l" defTabSz="1955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285750" marR="0" lvl="1" indent="-285750" algn="l" defTabSz="1955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35A5829-D2DC-41F7-A0BE-D4E2DB535E19}"/>
                </a:ext>
              </a:extLst>
            </p:cNvPr>
            <p:cNvSpPr/>
            <p:nvPr/>
          </p:nvSpPr>
          <p:spPr>
            <a:xfrm>
              <a:off x="4857750" y="3221098"/>
              <a:ext cx="2476500" cy="990600"/>
            </a:xfrm>
            <a:custGeom>
              <a:avLst/>
              <a:gdLst>
                <a:gd name="connsiteX0" fmla="*/ 0 w 2476500"/>
                <a:gd name="connsiteY0" fmla="*/ 0 h 990600"/>
                <a:gd name="connsiteX1" fmla="*/ 2476500 w 2476500"/>
                <a:gd name="connsiteY1" fmla="*/ 0 h 990600"/>
                <a:gd name="connsiteX2" fmla="*/ 2476500 w 2476500"/>
                <a:gd name="connsiteY2" fmla="*/ 990600 h 990600"/>
                <a:gd name="connsiteX3" fmla="*/ 0 w 2476500"/>
                <a:gd name="connsiteY3" fmla="*/ 990600 h 990600"/>
                <a:gd name="connsiteX4" fmla="*/ 0 w 2476500"/>
                <a:gd name="connsiteY4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0" h="990600">
                  <a:moveTo>
                    <a:pt x="0" y="0"/>
                  </a:moveTo>
                  <a:lnTo>
                    <a:pt x="2476500" y="0"/>
                  </a:lnTo>
                  <a:lnTo>
                    <a:pt x="2476500" y="990600"/>
                  </a:lnTo>
                  <a:lnTo>
                    <a:pt x="0" y="990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2928" tIns="178816" rIns="312928" bIns="178816" numCol="1" spcCol="1270" anchor="ctr" anchorCtr="0">
              <a:noAutofit/>
            </a:bodyPr>
            <a:lstStyle/>
            <a:p>
              <a:pPr marL="0" marR="0" lvl="0" indent="0" algn="ctr" defTabSz="1955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6A09C3-69F2-4A47-8A56-C2E17D9C700B}"/>
                </a:ext>
              </a:extLst>
            </p:cNvPr>
            <p:cNvSpPr/>
            <p:nvPr/>
          </p:nvSpPr>
          <p:spPr>
            <a:xfrm>
              <a:off x="4857750" y="4211698"/>
              <a:ext cx="2476500" cy="1932480"/>
            </a:xfrm>
            <a:custGeom>
              <a:avLst/>
              <a:gdLst>
                <a:gd name="connsiteX0" fmla="*/ 0 w 2476500"/>
                <a:gd name="connsiteY0" fmla="*/ 0 h 1932480"/>
                <a:gd name="connsiteX1" fmla="*/ 2476500 w 2476500"/>
                <a:gd name="connsiteY1" fmla="*/ 0 h 1932480"/>
                <a:gd name="connsiteX2" fmla="*/ 2476500 w 2476500"/>
                <a:gd name="connsiteY2" fmla="*/ 1932480 h 1932480"/>
                <a:gd name="connsiteX3" fmla="*/ 0 w 2476500"/>
                <a:gd name="connsiteY3" fmla="*/ 1932480 h 1932480"/>
                <a:gd name="connsiteX4" fmla="*/ 0 w 2476500"/>
                <a:gd name="connsiteY4" fmla="*/ 0 h 19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0" h="1932480">
                  <a:moveTo>
                    <a:pt x="0" y="0"/>
                  </a:moveTo>
                  <a:lnTo>
                    <a:pt x="2476500" y="0"/>
                  </a:lnTo>
                  <a:lnTo>
                    <a:pt x="2476500" y="1932480"/>
                  </a:lnTo>
                  <a:lnTo>
                    <a:pt x="0" y="19324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4696" tIns="234696" rIns="312928" bIns="352044" numCol="1" spcCol="1270" anchor="t" anchorCtr="0">
              <a:noAutofit/>
            </a:bodyPr>
            <a:lstStyle/>
            <a:p>
              <a:pPr marL="285750" marR="0" lvl="1" indent="-285750" algn="l" defTabSz="1955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285750" marR="0" lvl="1" indent="-285750" algn="l" defTabSz="1955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8CDC74-9645-4156-9506-0012F37B42F9}"/>
                </a:ext>
              </a:extLst>
            </p:cNvPr>
            <p:cNvSpPr/>
            <p:nvPr/>
          </p:nvSpPr>
          <p:spPr>
            <a:xfrm>
              <a:off x="7680960" y="3221098"/>
              <a:ext cx="2476500" cy="990600"/>
            </a:xfrm>
            <a:custGeom>
              <a:avLst/>
              <a:gdLst>
                <a:gd name="connsiteX0" fmla="*/ 0 w 2476500"/>
                <a:gd name="connsiteY0" fmla="*/ 0 h 990600"/>
                <a:gd name="connsiteX1" fmla="*/ 2476500 w 2476500"/>
                <a:gd name="connsiteY1" fmla="*/ 0 h 990600"/>
                <a:gd name="connsiteX2" fmla="*/ 2476500 w 2476500"/>
                <a:gd name="connsiteY2" fmla="*/ 990600 h 990600"/>
                <a:gd name="connsiteX3" fmla="*/ 0 w 2476500"/>
                <a:gd name="connsiteY3" fmla="*/ 990600 h 990600"/>
                <a:gd name="connsiteX4" fmla="*/ 0 w 2476500"/>
                <a:gd name="connsiteY4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0" h="990600">
                  <a:moveTo>
                    <a:pt x="0" y="0"/>
                  </a:moveTo>
                  <a:lnTo>
                    <a:pt x="2476500" y="0"/>
                  </a:lnTo>
                  <a:lnTo>
                    <a:pt x="2476500" y="990600"/>
                  </a:lnTo>
                  <a:lnTo>
                    <a:pt x="0" y="990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2928" tIns="178816" rIns="312928" bIns="178816" numCol="1" spcCol="1270" anchor="ctr" anchorCtr="0">
              <a:noAutofit/>
            </a:bodyPr>
            <a:lstStyle/>
            <a:p>
              <a:pPr marL="0" marR="0" lvl="0" indent="0" algn="ctr" defTabSz="1955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কাজ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5DA346E-C52D-49FB-883F-54898800E0F3}"/>
                </a:ext>
              </a:extLst>
            </p:cNvPr>
            <p:cNvSpPr/>
            <p:nvPr/>
          </p:nvSpPr>
          <p:spPr>
            <a:xfrm>
              <a:off x="7680960" y="4211698"/>
              <a:ext cx="2476500" cy="1932480"/>
            </a:xfrm>
            <a:custGeom>
              <a:avLst/>
              <a:gdLst>
                <a:gd name="connsiteX0" fmla="*/ 0 w 2476500"/>
                <a:gd name="connsiteY0" fmla="*/ 0 h 1932480"/>
                <a:gd name="connsiteX1" fmla="*/ 2476500 w 2476500"/>
                <a:gd name="connsiteY1" fmla="*/ 0 h 1932480"/>
                <a:gd name="connsiteX2" fmla="*/ 2476500 w 2476500"/>
                <a:gd name="connsiteY2" fmla="*/ 1932480 h 1932480"/>
                <a:gd name="connsiteX3" fmla="*/ 0 w 2476500"/>
                <a:gd name="connsiteY3" fmla="*/ 1932480 h 1932480"/>
                <a:gd name="connsiteX4" fmla="*/ 0 w 2476500"/>
                <a:gd name="connsiteY4" fmla="*/ 0 h 19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0" h="1932480">
                  <a:moveTo>
                    <a:pt x="0" y="0"/>
                  </a:moveTo>
                  <a:lnTo>
                    <a:pt x="2476500" y="0"/>
                  </a:lnTo>
                  <a:lnTo>
                    <a:pt x="2476500" y="1932480"/>
                  </a:lnTo>
                  <a:lnTo>
                    <a:pt x="0" y="19324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4696" tIns="234696" rIns="312928" bIns="352044" numCol="1" spcCol="1270" anchor="t" anchorCtr="0">
              <a:noAutofit/>
            </a:bodyPr>
            <a:lstStyle/>
            <a:p>
              <a:pPr marL="285750" marR="0" lvl="1" indent="-285750" algn="l" defTabSz="1955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285750" marR="0" lvl="1" indent="-285750" algn="l" defTabSz="1955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AE2612E2-FC09-41B7-A9BD-9C6BD28BD9FA}"/>
              </a:ext>
            </a:extLst>
          </p:cNvPr>
          <p:cNvSpPr/>
          <p:nvPr/>
        </p:nvSpPr>
        <p:spPr>
          <a:xfrm>
            <a:off x="5650204" y="3362455"/>
            <a:ext cx="8915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খাদ্য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00087B-1D58-4111-93CC-052DE449C2A0}"/>
              </a:ext>
            </a:extLst>
          </p:cNvPr>
          <p:cNvSpPr/>
          <p:nvPr/>
        </p:nvSpPr>
        <p:spPr>
          <a:xfrm>
            <a:off x="2807758" y="3305305"/>
            <a:ext cx="9300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ভাষা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303AB061-CDA1-45F4-80B7-BFE2D6212DE8}"/>
              </a:ext>
            </a:extLst>
          </p:cNvPr>
          <p:cNvSpPr>
            <a:spLocks/>
          </p:cNvSpPr>
          <p:nvPr/>
        </p:nvSpPr>
        <p:spPr bwMode="auto">
          <a:xfrm>
            <a:off x="4084531" y="1859100"/>
            <a:ext cx="4819649" cy="2932799"/>
          </a:xfrm>
          <a:custGeom>
            <a:avLst/>
            <a:gdLst>
              <a:gd name="T0" fmla="*/ 1676 w 16475"/>
              <a:gd name="T1" fmla="*/ 2802 h 8393"/>
              <a:gd name="T2" fmla="*/ 3805 w 16475"/>
              <a:gd name="T3" fmla="*/ 879 h 8393"/>
              <a:gd name="T4" fmla="*/ 5396 w 16475"/>
              <a:gd name="T5" fmla="*/ 1098 h 8393"/>
              <a:gd name="T6" fmla="*/ 8051 w 16475"/>
              <a:gd name="T7" fmla="*/ 538 h 8393"/>
              <a:gd name="T8" fmla="*/ 8508 w 16475"/>
              <a:gd name="T9" fmla="*/ 769 h 8393"/>
              <a:gd name="T10" fmla="*/ 10663 w 16475"/>
              <a:gd name="T11" fmla="*/ 273 h 8393"/>
              <a:gd name="T12" fmla="*/ 11223 w 16475"/>
              <a:gd name="T13" fmla="*/ 592 h 8393"/>
              <a:gd name="T14" fmla="*/ 13744 w 16475"/>
              <a:gd name="T15" fmla="*/ 449 h 8393"/>
              <a:gd name="T16" fmla="*/ 14347 w 16475"/>
              <a:gd name="T17" fmla="*/ 1167 h 8393"/>
              <a:gd name="T18" fmla="*/ 15726 w 16475"/>
              <a:gd name="T19" fmla="*/ 2827 h 8393"/>
              <a:gd name="T20" fmla="*/ 15636 w 16475"/>
              <a:gd name="T21" fmla="*/ 3005 h 8393"/>
              <a:gd name="T22" fmla="*/ 15177 w 16475"/>
              <a:gd name="T23" fmla="*/ 5409 h 8393"/>
              <a:gd name="T24" fmla="*/ 14011 w 16475"/>
              <a:gd name="T25" fmla="*/ 5746 h 8393"/>
              <a:gd name="T26" fmla="*/ 11864 w 16475"/>
              <a:gd name="T27" fmla="*/ 7197 h 8393"/>
              <a:gd name="T28" fmla="*/ 10753 w 16475"/>
              <a:gd name="T29" fmla="*/ 6975 h 8393"/>
              <a:gd name="T30" fmla="*/ 7654 w 16475"/>
              <a:gd name="T31" fmla="*/ 8118 h 8393"/>
              <a:gd name="T32" fmla="*/ 6308 w 16475"/>
              <a:gd name="T33" fmla="*/ 7431 h 8393"/>
              <a:gd name="T34" fmla="*/ 2408 w 16475"/>
              <a:gd name="T35" fmla="*/ 6761 h 8393"/>
              <a:gd name="T36" fmla="*/ 2378 w 16475"/>
              <a:gd name="T37" fmla="*/ 6725 h 8393"/>
              <a:gd name="T38" fmla="*/ 596 w 16475"/>
              <a:gd name="T39" fmla="*/ 5761 h 8393"/>
              <a:gd name="T40" fmla="*/ 1019 w 16475"/>
              <a:gd name="T41" fmla="*/ 4881 h 8393"/>
              <a:gd name="T42" fmla="*/ 447 w 16475"/>
              <a:gd name="T43" fmla="*/ 3368 h 8393"/>
              <a:gd name="T44" fmla="*/ 1663 w 16475"/>
              <a:gd name="T45" fmla="*/ 2827 h 8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475" h="8393">
                <a:moveTo>
                  <a:pt x="1676" y="2802"/>
                </a:moveTo>
                <a:cubicBezTo>
                  <a:pt x="1491" y="1867"/>
                  <a:pt x="2444" y="1006"/>
                  <a:pt x="3805" y="879"/>
                </a:cubicBezTo>
                <a:cubicBezTo>
                  <a:pt x="4356" y="827"/>
                  <a:pt x="4916" y="904"/>
                  <a:pt x="5396" y="1098"/>
                </a:cubicBezTo>
                <a:cubicBezTo>
                  <a:pt x="5905" y="439"/>
                  <a:pt x="7094" y="188"/>
                  <a:pt x="8051" y="538"/>
                </a:cubicBezTo>
                <a:cubicBezTo>
                  <a:pt x="8219" y="599"/>
                  <a:pt x="8372" y="677"/>
                  <a:pt x="8508" y="769"/>
                </a:cubicBezTo>
                <a:cubicBezTo>
                  <a:pt x="8904" y="222"/>
                  <a:pt x="9869" y="0"/>
                  <a:pt x="10663" y="273"/>
                </a:cubicBezTo>
                <a:cubicBezTo>
                  <a:pt x="10883" y="348"/>
                  <a:pt x="11074" y="457"/>
                  <a:pt x="11223" y="592"/>
                </a:cubicBezTo>
                <a:cubicBezTo>
                  <a:pt x="11862" y="75"/>
                  <a:pt x="12990" y="11"/>
                  <a:pt x="13744" y="449"/>
                </a:cubicBezTo>
                <a:cubicBezTo>
                  <a:pt x="14060" y="633"/>
                  <a:pt x="14274" y="887"/>
                  <a:pt x="14347" y="1167"/>
                </a:cubicBezTo>
                <a:cubicBezTo>
                  <a:pt x="15393" y="1363"/>
                  <a:pt x="16011" y="2107"/>
                  <a:pt x="15726" y="2827"/>
                </a:cubicBezTo>
                <a:cubicBezTo>
                  <a:pt x="15702" y="2888"/>
                  <a:pt x="15672" y="2947"/>
                  <a:pt x="15636" y="3005"/>
                </a:cubicBezTo>
                <a:cubicBezTo>
                  <a:pt x="16475" y="3756"/>
                  <a:pt x="16270" y="4832"/>
                  <a:pt x="15177" y="5409"/>
                </a:cubicBezTo>
                <a:cubicBezTo>
                  <a:pt x="14837" y="5588"/>
                  <a:pt x="14435" y="5704"/>
                  <a:pt x="14011" y="5746"/>
                </a:cubicBezTo>
                <a:cubicBezTo>
                  <a:pt x="14001" y="6554"/>
                  <a:pt x="13040" y="7203"/>
                  <a:pt x="11864" y="7197"/>
                </a:cubicBezTo>
                <a:cubicBezTo>
                  <a:pt x="11471" y="7195"/>
                  <a:pt x="11087" y="7118"/>
                  <a:pt x="10753" y="6975"/>
                </a:cubicBezTo>
                <a:cubicBezTo>
                  <a:pt x="10355" y="7881"/>
                  <a:pt x="8968" y="8393"/>
                  <a:pt x="7654" y="8118"/>
                </a:cubicBezTo>
                <a:cubicBezTo>
                  <a:pt x="7103" y="8003"/>
                  <a:pt x="6627" y="7760"/>
                  <a:pt x="6308" y="7431"/>
                </a:cubicBezTo>
                <a:cubicBezTo>
                  <a:pt x="4962" y="7988"/>
                  <a:pt x="3216" y="7688"/>
                  <a:pt x="2408" y="6761"/>
                </a:cubicBezTo>
                <a:cubicBezTo>
                  <a:pt x="2397" y="6749"/>
                  <a:pt x="2387" y="6737"/>
                  <a:pt x="2378" y="6725"/>
                </a:cubicBezTo>
                <a:cubicBezTo>
                  <a:pt x="1497" y="6796"/>
                  <a:pt x="700" y="6364"/>
                  <a:pt x="596" y="5761"/>
                </a:cubicBezTo>
                <a:cubicBezTo>
                  <a:pt x="541" y="5439"/>
                  <a:pt x="696" y="5117"/>
                  <a:pt x="1019" y="4881"/>
                </a:cubicBezTo>
                <a:cubicBezTo>
                  <a:pt x="256" y="4572"/>
                  <a:pt x="0" y="3895"/>
                  <a:pt x="447" y="3368"/>
                </a:cubicBezTo>
                <a:cubicBezTo>
                  <a:pt x="704" y="3064"/>
                  <a:pt x="1156" y="2863"/>
                  <a:pt x="1663" y="2827"/>
                </a:cubicBezTo>
              </a:path>
            </a:pathLst>
          </a:custGeom>
          <a:solidFill>
            <a:schemeClr val="bg1">
              <a:lumMod val="85000"/>
            </a:schemeClr>
          </a:solidFill>
          <a:ln w="762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	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7DC665-F6FD-4166-9E21-C11A6865AD84}"/>
              </a:ext>
            </a:extLst>
          </p:cNvPr>
          <p:cNvSpPr/>
          <p:nvPr/>
        </p:nvSpPr>
        <p:spPr>
          <a:xfrm>
            <a:off x="3473676" y="2231302"/>
            <a:ext cx="462827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0" normalizeH="0" baseline="0" noProof="0" dirty="0">
                <a:ln w="12700">
                  <a:solidFill>
                    <a:srgbClr val="FFC000">
                      <a:lumMod val="75000"/>
                    </a:srgbClr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জোড়ায়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0" normalizeH="0" baseline="0" noProof="0" dirty="0">
                <a:ln w="12700">
                  <a:solidFill>
                    <a:srgbClr val="FFC000">
                      <a:lumMod val="75000"/>
                    </a:srgbClr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             কাজ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FFC000">
                    <a:lumMod val="75000"/>
                  </a:srgbClr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innerShdw blurRad="177800">
                  <a:srgbClr val="A5A5A5">
                    <a:lumMod val="50000"/>
                  </a:srgb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5D2680BC-4B08-4A32-93CB-C3C86460BDC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22000">
                <a:srgbClr val="FFFF00"/>
              </a:gs>
              <a:gs pos="84000">
                <a:srgbClr val="7030A0"/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657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4" grpId="0"/>
      <p:bldP spid="15" grpId="0" animBg="1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8370" y="1857518"/>
            <a:ext cx="8415259" cy="646331"/>
          </a:xfrm>
          <a:prstGeom prst="rect">
            <a:avLst/>
          </a:prstGeom>
          <a:gradFill>
            <a:gsLst>
              <a:gs pos="5000">
                <a:srgbClr val="03D4A8"/>
              </a:gs>
              <a:gs pos="18000">
                <a:schemeClr val="accent1">
                  <a:lumMod val="40000"/>
                  <a:lumOff val="60000"/>
                </a:schemeClr>
              </a:gs>
              <a:gs pos="50000">
                <a:schemeClr val="accent1">
                  <a:lumMod val="60000"/>
                  <a:lumOff val="40000"/>
                </a:schemeClr>
              </a:gs>
              <a:gs pos="61000">
                <a:schemeClr val="accent1">
                  <a:lumMod val="60000"/>
                  <a:lumOff val="40000"/>
                </a:schemeClr>
              </a:gs>
              <a:gs pos="95000">
                <a:srgbClr val="33BD88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6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prstClr val="black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সাঁওতালরা ‘মাঘ সিন</a:t>
            </a:r>
            <a:r>
              <a:rPr kumimoji="0" lang="bn-BD" sz="36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prstClr val="black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36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prstClr val="black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’ নামক </a:t>
            </a:r>
            <a:r>
              <a:rPr kumimoji="0" lang="bn-BD" sz="36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prstClr val="black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36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prstClr val="black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উৎসব পালন করেন </a:t>
            </a:r>
            <a:r>
              <a:rPr kumimoji="0" lang="bn-BD" sz="36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prstClr val="black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কোন</a:t>
            </a:r>
            <a:r>
              <a:rPr kumimoji="0" lang="bn-IN" sz="3600" b="1" i="0" u="none" strike="noStrike" kern="1200" cap="none" spc="-15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  <a:miter lim="800000"/>
                </a:ln>
                <a:solidFill>
                  <a:prstClr val="black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মাসে </a:t>
            </a:r>
            <a:r>
              <a:rPr kumimoji="0" lang="bn-BD" sz="3600" b="1" i="0" u="none" strike="noStrike" kern="1200" cap="none" spc="0" normalizeH="0" baseline="0" noProof="0" dirty="0">
                <a:ln w="1143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?</a:t>
            </a:r>
            <a:r>
              <a:rPr kumimoji="0" lang="en-US" sz="3600" b="1" i="0" u="none" strike="noStrike" kern="1200" cap="none" spc="0" normalizeH="0" baseline="0" noProof="0" dirty="0">
                <a:ln w="1143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3600" b="1" i="0" u="none" strike="noStrike" kern="1200" cap="none" spc="0" normalizeH="0" baseline="0" noProof="0" dirty="0">
                <a:ln w="1143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</a:t>
            </a:r>
            <a:endParaRPr kumimoji="0" lang="en-US" sz="3600" b="1" i="0" u="none" strike="noStrike" kern="1200" cap="none" spc="0" normalizeH="0" baseline="0" noProof="0" dirty="0">
              <a:ln w="11430"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7732" y="2859353"/>
            <a:ext cx="3703820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আষাঢ় 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SutonnyMJ" pitchFamily="2" charset="0"/>
                <a:ea typeface="+mn-ea"/>
                <a:cs typeface="SolaimanLipi" pitchFamily="2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74926" y="2867887"/>
            <a:ext cx="3533931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খ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মাঘ 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52742" y="3880082"/>
            <a:ext cx="3718810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গ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 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ভাদ্র   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SutonnyMJ" pitchFamily="2" charset="0"/>
                <a:ea typeface="+mn-ea"/>
                <a:cs typeface="SolaimanLipi" pitchFamily="2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551" y="3865043"/>
            <a:ext cx="3533931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ঘ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পৌষ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12147" y="903120"/>
            <a:ext cx="3651250" cy="76944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100000">
                <a:schemeClr val="accent1">
                  <a:lumMod val="75000"/>
                </a:schemeClr>
              </a:gs>
              <a:gs pos="62000">
                <a:srgbClr val="00B050"/>
              </a:gs>
              <a:gs pos="43000">
                <a:srgbClr val="00B050"/>
              </a:gs>
              <a:gs pos="10000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উত্তর ভুল হয়েছে।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4738" y="896805"/>
            <a:ext cx="4446067" cy="769441"/>
          </a:xfrm>
          <a:prstGeom prst="rect">
            <a:avLst/>
          </a:prstGeom>
          <a:gradFill>
            <a:gsLst>
              <a:gs pos="84000">
                <a:srgbClr val="00B050"/>
              </a:gs>
              <a:gs pos="13000">
                <a:srgbClr val="00B050"/>
              </a:gs>
              <a:gs pos="0">
                <a:srgbClr val="6C8958"/>
              </a:gs>
              <a:gs pos="0">
                <a:srgbClr val="617F4D"/>
              </a:gs>
              <a:gs pos="1000">
                <a:srgbClr val="51703D"/>
              </a:gs>
              <a:gs pos="0">
                <a:schemeClr val="accent6">
                  <a:lumMod val="75000"/>
                </a:schemeClr>
              </a:gs>
              <a:gs pos="46000">
                <a:schemeClr val="accent6">
                  <a:lumMod val="40000"/>
                  <a:lumOff val="60000"/>
                </a:schemeClr>
              </a:gs>
              <a:gs pos="100000">
                <a:srgbClr val="156B13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উত্তর সঠিক হয়েছে।</a:t>
            </a: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kumimoji="0" lang="en-US" sz="44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74926" y="2685611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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6374" y="5431734"/>
            <a:ext cx="804279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প্রশ্নটি মনোযোগ দিয়ে প</a:t>
            </a:r>
            <a:r>
              <a:rPr kumimoji="0" lang="en-US" sz="4000" b="1" i="0" u="none" strike="noStrike" kern="1200" cap="none" spc="0" normalizeH="0" baseline="0" noProof="0" dirty="0" err="1">
                <a:ln w="11430"/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ড়ে</a:t>
            </a: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সঠিক উত্তরে ক্লিক কর।</a:t>
            </a:r>
            <a:endParaRPr kumimoji="0" lang="en-US" sz="40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83BC71-51C3-406C-A715-FC6D7E25699A}"/>
              </a:ext>
            </a:extLst>
          </p:cNvPr>
          <p:cNvSpPr txBox="1"/>
          <p:nvPr/>
        </p:nvSpPr>
        <p:spPr>
          <a:xfrm>
            <a:off x="2179321" y="2565771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×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07237E-7240-4794-AF8D-249F21F1862B}"/>
              </a:ext>
            </a:extLst>
          </p:cNvPr>
          <p:cNvSpPr txBox="1"/>
          <p:nvPr/>
        </p:nvSpPr>
        <p:spPr>
          <a:xfrm>
            <a:off x="6875846" y="363784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×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C932EB-4ECE-4120-838A-8069764FB3BF}"/>
              </a:ext>
            </a:extLst>
          </p:cNvPr>
          <p:cNvSpPr txBox="1"/>
          <p:nvPr/>
        </p:nvSpPr>
        <p:spPr>
          <a:xfrm>
            <a:off x="2166621" y="3607171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×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A6412E-D622-4DDD-9532-B300959D0EFA}"/>
              </a:ext>
            </a:extLst>
          </p:cNvPr>
          <p:cNvSpPr txBox="1"/>
          <p:nvPr/>
        </p:nvSpPr>
        <p:spPr>
          <a:xfrm>
            <a:off x="-8548805" y="5328405"/>
            <a:ext cx="8287546" cy="707886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প্রশ্নটি মনোযোগ দিয়ে প</a:t>
            </a:r>
            <a:r>
              <a:rPr kumimoji="0" lang="en-US" sz="4000" b="1" i="0" u="none" strike="noStrike" kern="1200" cap="none" spc="0" normalizeH="0" baseline="0" noProof="0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ড়ে</a:t>
            </a: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সঠিক উত্তরে ক্লিক কর।</a:t>
            </a:r>
            <a:endParaRPr kumimoji="0" lang="en-US" sz="40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6F1104-BFDE-49DA-AEEB-861D51128289}"/>
              </a:ext>
            </a:extLst>
          </p:cNvPr>
          <p:cNvSpPr txBox="1"/>
          <p:nvPr/>
        </p:nvSpPr>
        <p:spPr>
          <a:xfrm>
            <a:off x="-8374800" y="5328405"/>
            <a:ext cx="8113541" cy="707886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প্রশ্নটি মনোযোগ দিয়ে প</a:t>
            </a:r>
            <a:r>
              <a:rPr kumimoji="0" lang="en-US" sz="4000" b="1" i="0" u="none" strike="noStrike" kern="1200" cap="none" spc="0" normalizeH="0" baseline="0" noProof="0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ড়ে</a:t>
            </a: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সঠিক উত্তরে ক্লিক কর।</a:t>
            </a:r>
            <a:endParaRPr kumimoji="0" lang="en-US" sz="40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29B3E805-F344-4048-862F-A3CF15205C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86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2" presetClass="entr" presetSubtype="2" repeatCount="indefinite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7" grpId="1" animBg="1"/>
      <p:bldP spid="7" grpId="2" animBg="1"/>
      <p:bldP spid="7" grpId="3" animBg="1"/>
      <p:bldP spid="8" grpId="0" animBg="1"/>
      <p:bldP spid="10" grpId="0"/>
      <p:bldP spid="11" grpId="0" animBg="1"/>
      <p:bldP spid="17" grpId="0"/>
      <p:bldP spid="18" grpId="0"/>
      <p:bldP spid="19" grpId="0"/>
      <p:bldP spid="25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1321" y="1889279"/>
            <a:ext cx="6909620" cy="646331"/>
          </a:xfrm>
          <a:prstGeom prst="rect">
            <a:avLst/>
          </a:prstGeom>
          <a:gradFill>
            <a:gsLst>
              <a:gs pos="5000">
                <a:srgbClr val="03D4A8"/>
              </a:gs>
              <a:gs pos="18000">
                <a:schemeClr val="accent1">
                  <a:lumMod val="40000"/>
                  <a:lumOff val="60000"/>
                </a:schemeClr>
              </a:gs>
              <a:gs pos="50000">
                <a:schemeClr val="accent1">
                  <a:lumMod val="60000"/>
                  <a:lumOff val="40000"/>
                </a:schemeClr>
              </a:gs>
              <a:gs pos="61000">
                <a:schemeClr val="accent1">
                  <a:lumMod val="60000"/>
                  <a:lumOff val="40000"/>
                </a:schemeClr>
              </a:gs>
              <a:gs pos="95000">
                <a:srgbClr val="33BD88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1" i="0" u="none" strike="noStrike" kern="1200" cap="none" spc="-150" normalizeH="0" baseline="0" noProof="0" dirty="0">
                <a:ln w="12700">
                  <a:solidFill>
                    <a:prstClr val="black"/>
                  </a:solidFill>
                  <a:prstDash val="solid"/>
                  <a:miter lim="800000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সাঁওতালরা  </a:t>
            </a:r>
            <a:r>
              <a:rPr kumimoji="0" lang="bn-IN" sz="3600" b="1" i="0" u="none" strike="noStrike" kern="1200" cap="none" spc="-150" normalizeH="0" baseline="0" noProof="0" dirty="0">
                <a:ln w="12700">
                  <a:solidFill>
                    <a:prstClr val="black"/>
                  </a:solidFill>
                  <a:prstDash val="solid"/>
                  <a:miter lim="800000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সোহরায় উৎসব</a:t>
            </a:r>
            <a:r>
              <a:rPr kumimoji="0" lang="bn-BD" sz="3600" b="1" i="0" u="none" strike="noStrike" kern="1200" cap="none" spc="-150" normalizeH="0" baseline="0" noProof="0" dirty="0">
                <a:ln w="12700">
                  <a:solidFill>
                    <a:prstClr val="black"/>
                  </a:solidFill>
                  <a:prstDash val="solid"/>
                  <a:miter lim="800000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3600" b="1" i="0" u="none" strike="noStrike" kern="1200" cap="none" spc="-150" normalizeH="0" baseline="0" noProof="0" dirty="0">
                <a:ln w="12700">
                  <a:solidFill>
                    <a:prstClr val="black"/>
                  </a:solidFill>
                  <a:prstDash val="solid"/>
                  <a:miter lim="800000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3600" b="1" i="0" u="none" strike="noStrike" kern="1200" cap="none" spc="-150" normalizeH="0" baseline="0" noProof="0" dirty="0">
                <a:ln w="12700">
                  <a:solidFill>
                    <a:prstClr val="black"/>
                  </a:solidFill>
                  <a:prstDash val="solid"/>
                  <a:miter lim="800000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কখন </a:t>
            </a:r>
            <a:r>
              <a:rPr kumimoji="0" lang="bn-IN" sz="3600" b="1" i="0" u="none" strike="noStrike" kern="1200" cap="none" spc="-150" normalizeH="0" baseline="0" noProof="0" dirty="0">
                <a:ln w="12700">
                  <a:solidFill>
                    <a:prstClr val="black"/>
                  </a:solidFill>
                  <a:prstDash val="solid"/>
                  <a:miter lim="800000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পালন করেন</a:t>
            </a:r>
            <a:r>
              <a:rPr kumimoji="0" lang="bn-BD" sz="3600" b="1" i="0" u="none" strike="noStrike" kern="1200" cap="none" spc="-150" normalizeH="0" baseline="0" noProof="0" dirty="0">
                <a:ln w="12700">
                  <a:solidFill>
                    <a:prstClr val="black"/>
                  </a:solidFill>
                  <a:prstDash val="solid"/>
                  <a:miter lim="800000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 w="12700">
                <a:solidFill>
                  <a:prstClr val="black"/>
                </a:solidFill>
                <a:prstDash val="solid"/>
                <a:miter lim="800000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7732" y="3386849"/>
            <a:ext cx="3703820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ভাদ্র 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SutonnyMJ" pitchFamily="2" charset="0"/>
                <a:ea typeface="+mn-ea"/>
                <a:cs typeface="SolaimanLipi" pitchFamily="2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74926" y="3367328"/>
            <a:ext cx="3533931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খ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আষাঢ়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32" y="4865759"/>
            <a:ext cx="3718810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গ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 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পৌষ   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SutonnyMJ" pitchFamily="2" charset="0"/>
                <a:ea typeface="+mn-ea"/>
                <a:cs typeface="SolaimanLipi" pitchFamily="2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03027" y="4865759"/>
            <a:ext cx="3533931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ঘ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মাঘ 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85676" y="932241"/>
            <a:ext cx="3651250" cy="76944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100000">
                <a:schemeClr val="accent1">
                  <a:lumMod val="75000"/>
                </a:schemeClr>
              </a:gs>
              <a:gs pos="62000">
                <a:srgbClr val="00B050"/>
              </a:gs>
              <a:gs pos="43000">
                <a:srgbClr val="00B050"/>
              </a:gs>
              <a:gs pos="10000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উত্তর ভুল হয়েছে।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48518" y="929456"/>
            <a:ext cx="4446067" cy="769441"/>
          </a:xfrm>
          <a:prstGeom prst="rect">
            <a:avLst/>
          </a:prstGeom>
          <a:gradFill>
            <a:gsLst>
              <a:gs pos="84000">
                <a:srgbClr val="00B050"/>
              </a:gs>
              <a:gs pos="13000">
                <a:srgbClr val="00B050"/>
              </a:gs>
              <a:gs pos="0">
                <a:srgbClr val="6C8958"/>
              </a:gs>
              <a:gs pos="0">
                <a:srgbClr val="617F4D"/>
              </a:gs>
              <a:gs pos="1000">
                <a:srgbClr val="51703D"/>
              </a:gs>
              <a:gs pos="0">
                <a:schemeClr val="accent6">
                  <a:lumMod val="75000"/>
                </a:schemeClr>
              </a:gs>
              <a:gs pos="46000">
                <a:schemeClr val="accent6">
                  <a:lumMod val="40000"/>
                  <a:lumOff val="60000"/>
                </a:schemeClr>
              </a:gs>
              <a:gs pos="100000">
                <a:srgbClr val="156B13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উত্তর সঠিক হয়েছে।</a:t>
            </a: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kumimoji="0" lang="en-US" sz="44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79321" y="465031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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1250" y="2716355"/>
            <a:ext cx="852949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প্রশ্নটি মনোযোগ দিয়ে পড়ে সঠিক উত্তরে ক্লিক কর।</a:t>
            </a:r>
            <a:endParaRPr kumimoji="0" lang="en-US" sz="40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83BC71-51C3-406C-A715-FC6D7E25699A}"/>
              </a:ext>
            </a:extLst>
          </p:cNvPr>
          <p:cNvSpPr txBox="1"/>
          <p:nvPr/>
        </p:nvSpPr>
        <p:spPr>
          <a:xfrm>
            <a:off x="2179321" y="315188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×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07237E-7240-4794-AF8D-249F21F1862B}"/>
              </a:ext>
            </a:extLst>
          </p:cNvPr>
          <p:cNvSpPr txBox="1"/>
          <p:nvPr/>
        </p:nvSpPr>
        <p:spPr>
          <a:xfrm>
            <a:off x="7003027" y="460307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×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641977-AE4B-474F-B47E-C3DE2C4FD901}"/>
              </a:ext>
            </a:extLst>
          </p:cNvPr>
          <p:cNvSpPr txBox="1"/>
          <p:nvPr/>
        </p:nvSpPr>
        <p:spPr>
          <a:xfrm>
            <a:off x="6840221" y="315188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×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37D11E-88EB-4250-BE12-F1829AC123CC}"/>
              </a:ext>
            </a:extLst>
          </p:cNvPr>
          <p:cNvSpPr txBox="1"/>
          <p:nvPr/>
        </p:nvSpPr>
        <p:spPr>
          <a:xfrm>
            <a:off x="-8777404" y="5803816"/>
            <a:ext cx="8287546" cy="707886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প্রশ্নটি মনোযোগ দিয়ে প</a:t>
            </a:r>
            <a:r>
              <a:rPr kumimoji="0" lang="en-US" sz="4000" b="1" i="0" u="none" strike="noStrike" kern="1200" cap="none" spc="0" normalizeH="0" baseline="0" noProof="0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ড়ে</a:t>
            </a: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সঠিক উত্তরে ক্লিক কর।</a:t>
            </a:r>
            <a:endParaRPr kumimoji="0" lang="en-US" sz="40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1A006A-2C65-4848-A10F-BDD763DFEE15}"/>
              </a:ext>
            </a:extLst>
          </p:cNvPr>
          <p:cNvSpPr txBox="1"/>
          <p:nvPr/>
        </p:nvSpPr>
        <p:spPr>
          <a:xfrm>
            <a:off x="-8603399" y="5803816"/>
            <a:ext cx="8113541" cy="707886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প্রশ্নটি মনোযোগ দিয়ে প</a:t>
            </a:r>
            <a:r>
              <a:rPr kumimoji="0" lang="en-US" sz="4000" b="1" i="0" u="none" strike="noStrike" kern="1200" cap="none" spc="0" normalizeH="0" baseline="0" noProof="0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ড়ে</a:t>
            </a: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সঠিক উত্তরে ক্লিক কর।</a:t>
            </a:r>
            <a:endParaRPr kumimoji="0" lang="en-US" sz="40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1" name="Frame 20">
            <a:extLst>
              <a:ext uri="{FF2B5EF4-FFF2-40B4-BE49-F238E27FC236}">
                <a16:creationId xmlns:a16="http://schemas.microsoft.com/office/drawing/2014/main" id="{DD1AA8C9-A2B4-46AC-89E5-DD98551A79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84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2" presetClass="entr" presetSubtype="2" repeatCount="indefinite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 vol="87000"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 vol="98000"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7" grpId="1" animBg="1"/>
      <p:bldP spid="7" grpId="2" animBg="1"/>
      <p:bldP spid="7" grpId="3" animBg="1"/>
      <p:bldP spid="8" grpId="0" animBg="1"/>
      <p:bldP spid="10" grpId="0"/>
      <p:bldP spid="11" grpId="0" animBg="1"/>
      <p:bldP spid="17" grpId="0"/>
      <p:bldP spid="18" grpId="0"/>
      <p:bldP spid="14" grpId="0"/>
      <p:bldP spid="19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54162" y="2047444"/>
            <a:ext cx="6013687" cy="646331"/>
          </a:xfrm>
          <a:prstGeom prst="rect">
            <a:avLst/>
          </a:prstGeom>
          <a:gradFill>
            <a:gsLst>
              <a:gs pos="5000">
                <a:srgbClr val="03D4A8"/>
              </a:gs>
              <a:gs pos="18000">
                <a:schemeClr val="accent1">
                  <a:lumMod val="40000"/>
                  <a:lumOff val="60000"/>
                </a:schemeClr>
              </a:gs>
              <a:gs pos="50000">
                <a:schemeClr val="accent1">
                  <a:lumMod val="60000"/>
                  <a:lumOff val="40000"/>
                </a:schemeClr>
              </a:gs>
              <a:gs pos="61000">
                <a:schemeClr val="accent1">
                  <a:lumMod val="60000"/>
                  <a:lumOff val="40000"/>
                </a:schemeClr>
              </a:gs>
              <a:gs pos="95000">
                <a:srgbClr val="33BD88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</a:t>
            </a:r>
            <a:r>
              <a:rPr kumimoji="0" lang="bn-BD" sz="36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দের প্রধান খাদ্য কী?</a:t>
            </a:r>
            <a:endParaRPr kumimoji="0" lang="en-US" sz="36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7732" y="3639038"/>
            <a:ext cx="3703820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রুটি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SutonnyMJ" pitchFamily="2" charset="0"/>
                <a:ea typeface="+mn-ea"/>
                <a:cs typeface="SolaimanLipi" pitchFamily="2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74926" y="3619517"/>
            <a:ext cx="3533931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খ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ফলমূল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32" y="4754838"/>
            <a:ext cx="3718810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গ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 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ভাত   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SutonnyMJ" pitchFamily="2" charset="0"/>
                <a:ea typeface="+mn-ea"/>
                <a:cs typeface="SolaimanLipi" pitchFamily="2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74926" y="4764492"/>
            <a:ext cx="3533931" cy="584775"/>
          </a:xfrm>
          <a:prstGeom prst="rect">
            <a:avLst/>
          </a:prstGeom>
          <a:gradFill>
            <a:gsLst>
              <a:gs pos="26000">
                <a:srgbClr val="92D050"/>
              </a:gs>
              <a:gs pos="0">
                <a:srgbClr val="00B050"/>
              </a:gs>
              <a:gs pos="54000">
                <a:schemeClr val="bg1"/>
              </a:gs>
              <a:gs pos="55000">
                <a:schemeClr val="bg1"/>
              </a:gs>
              <a:gs pos="42000">
                <a:schemeClr val="bg1"/>
              </a:gs>
              <a:gs pos="59000">
                <a:schemeClr val="bg1"/>
              </a:gs>
              <a:gs pos="93000">
                <a:srgbClr val="00B050"/>
              </a:gs>
              <a:gs pos="47000">
                <a:schemeClr val="bg1"/>
              </a:gs>
              <a:gs pos="74000">
                <a:srgbClr val="92D050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ঘ</a:t>
            </a:r>
            <a:r>
              <a:rPr kumimoji="0" lang="en-US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bn-BD" sz="32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মাংস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85676" y="1184430"/>
            <a:ext cx="3651250" cy="769441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100000">
                <a:schemeClr val="accent1">
                  <a:lumMod val="75000"/>
                </a:schemeClr>
              </a:gs>
              <a:gs pos="62000">
                <a:srgbClr val="00B050"/>
              </a:gs>
              <a:gs pos="43000">
                <a:srgbClr val="00B050"/>
              </a:gs>
              <a:gs pos="10000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উত্তর ভুল হয়েছে।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88267" y="1184430"/>
            <a:ext cx="4446067" cy="769441"/>
          </a:xfrm>
          <a:prstGeom prst="rect">
            <a:avLst/>
          </a:prstGeom>
          <a:gradFill>
            <a:gsLst>
              <a:gs pos="84000">
                <a:srgbClr val="00B050"/>
              </a:gs>
              <a:gs pos="13000">
                <a:srgbClr val="00B050"/>
              </a:gs>
              <a:gs pos="0">
                <a:srgbClr val="6C8958"/>
              </a:gs>
              <a:gs pos="0">
                <a:srgbClr val="617F4D"/>
              </a:gs>
              <a:gs pos="1000">
                <a:srgbClr val="51703D"/>
              </a:gs>
              <a:gs pos="0">
                <a:schemeClr val="accent6">
                  <a:lumMod val="75000"/>
                </a:schemeClr>
              </a:gs>
              <a:gs pos="46000">
                <a:schemeClr val="accent6">
                  <a:lumMod val="40000"/>
                  <a:lumOff val="60000"/>
                </a:schemeClr>
              </a:gs>
              <a:gs pos="100000">
                <a:srgbClr val="156B13"/>
              </a:gs>
            </a:gsLst>
            <a:lin ang="0" scaled="0"/>
          </a:gradFill>
          <a:ln>
            <a:noFill/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উত্তর সঠিক হয়েছে।</a:t>
            </a: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44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kumimoji="0" lang="en-US" sz="44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79321" y="468706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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65694" y="2802327"/>
            <a:ext cx="834316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প্রশ্নটি মনোযোগ দিয়ে পড়ে সঠিক উত্তরে ক্লিক কর।</a:t>
            </a:r>
            <a:endParaRPr kumimoji="0" lang="en-US" sz="40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83BC71-51C3-406C-A715-FC6D7E25699A}"/>
              </a:ext>
            </a:extLst>
          </p:cNvPr>
          <p:cNvSpPr txBox="1"/>
          <p:nvPr/>
        </p:nvSpPr>
        <p:spPr>
          <a:xfrm>
            <a:off x="2179321" y="340407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×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07237E-7240-4794-AF8D-249F21F1862B}"/>
              </a:ext>
            </a:extLst>
          </p:cNvPr>
          <p:cNvSpPr txBox="1"/>
          <p:nvPr/>
        </p:nvSpPr>
        <p:spPr>
          <a:xfrm>
            <a:off x="6840221" y="452364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×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641977-AE4B-474F-B47E-C3DE2C4FD901}"/>
              </a:ext>
            </a:extLst>
          </p:cNvPr>
          <p:cNvSpPr txBox="1"/>
          <p:nvPr/>
        </p:nvSpPr>
        <p:spPr>
          <a:xfrm>
            <a:off x="6840221" y="340407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×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BB1109-B077-4474-B9BD-7C895D74A0A7}"/>
              </a:ext>
            </a:extLst>
          </p:cNvPr>
          <p:cNvSpPr txBox="1"/>
          <p:nvPr/>
        </p:nvSpPr>
        <p:spPr>
          <a:xfrm>
            <a:off x="-8777404" y="5803816"/>
            <a:ext cx="8287546" cy="707886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প্রশ্নটি মনোযোগ দিয়ে প</a:t>
            </a:r>
            <a:r>
              <a:rPr kumimoji="0" lang="en-US" sz="4000" b="1" i="0" u="none" strike="noStrike" kern="1200" cap="none" spc="0" normalizeH="0" baseline="0" noProof="0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ড়ে</a:t>
            </a: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সঠিক উত্তরে ক্লিক কর।</a:t>
            </a:r>
            <a:endParaRPr kumimoji="0" lang="en-US" sz="40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4FF813-FA67-495B-A7D2-C35DB272AD97}"/>
              </a:ext>
            </a:extLst>
          </p:cNvPr>
          <p:cNvSpPr txBox="1"/>
          <p:nvPr/>
        </p:nvSpPr>
        <p:spPr>
          <a:xfrm>
            <a:off x="-8603399" y="5803816"/>
            <a:ext cx="8113541" cy="707886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প্রশ্নটি মনোযোগ দিয়ে প</a:t>
            </a:r>
            <a:r>
              <a:rPr kumimoji="0" lang="en-US" sz="4000" b="1" i="0" u="none" strike="noStrike" kern="1200" cap="none" spc="0" normalizeH="0" baseline="0" noProof="0" dirty="0" err="1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ড়ে</a:t>
            </a:r>
            <a:r>
              <a:rPr kumimoji="0" lang="bn-BD" sz="40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সঠিক উত্তরে ক্লিক কর।</a:t>
            </a:r>
            <a:endParaRPr kumimoji="0" lang="en-US" sz="40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9" name="Frame 18">
            <a:extLst>
              <a:ext uri="{FF2B5EF4-FFF2-40B4-BE49-F238E27FC236}">
                <a16:creationId xmlns:a16="http://schemas.microsoft.com/office/drawing/2014/main" id="{4F699C27-E502-4984-BEF1-425BEC8FF6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77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2" presetClass="entr" presetSubtype="2" repeatCount="indefinite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7" grpId="1" animBg="1"/>
      <p:bldP spid="7" grpId="2" animBg="1"/>
      <p:bldP spid="7" grpId="3" animBg="1"/>
      <p:bldP spid="8" grpId="0" animBg="1"/>
      <p:bldP spid="10" grpId="0"/>
      <p:bldP spid="11" grpId="0" animBg="1"/>
      <p:bldP spid="17" grpId="0"/>
      <p:bldP spid="18" grpId="0"/>
      <p:bldP spid="14" grpId="0"/>
      <p:bldP spid="2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907" y="691071"/>
            <a:ext cx="4316186" cy="5475857"/>
          </a:xfrm>
          <a:prstGeom prst="rect">
            <a:avLst/>
          </a:prstGeom>
        </p:spPr>
      </p:pic>
      <p:sp>
        <p:nvSpPr>
          <p:cNvPr id="13" name="Frame 12">
            <a:extLst>
              <a:ext uri="{FF2B5EF4-FFF2-40B4-BE49-F238E27FC236}">
                <a16:creationId xmlns:a16="http://schemas.microsoft.com/office/drawing/2014/main" id="{DDD1805B-1041-4FD2-BC0E-A9575F2028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lowchart: Alternate Process 14">
            <a:extLst>
              <a:ext uri="{FF2B5EF4-FFF2-40B4-BE49-F238E27FC236}">
                <a16:creationId xmlns:a16="http://schemas.microsoft.com/office/drawing/2014/main" id="{38AED538-B49C-4CAC-84F0-BA9686601749}"/>
              </a:ext>
            </a:extLst>
          </p:cNvPr>
          <p:cNvSpPr/>
          <p:nvPr/>
        </p:nvSpPr>
        <p:spPr>
          <a:xfrm>
            <a:off x="5959546" y="1148779"/>
            <a:ext cx="5202330" cy="4709956"/>
          </a:xfrm>
          <a:prstGeom prst="flowChartAlternateProces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বাংলাদেশের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কোন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কোন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জেলায়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 জনগোষ্ঠী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বাস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করে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চিহ্নিত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21544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B4E09DC8-E577-407C-9942-27B5E179292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-1338943" y="-1034963"/>
            <a:ext cx="5822712" cy="5386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9B43A60-00CD-477D-98DD-BAD59DC17739}"/>
              </a:ext>
            </a:extLst>
          </p:cNvPr>
          <p:cNvSpPr/>
          <p:nvPr/>
        </p:nvSpPr>
        <p:spPr>
          <a:xfrm rot="2887624">
            <a:off x="787961" y="1138691"/>
            <a:ext cx="2333272" cy="2875523"/>
          </a:xfrm>
          <a:custGeom>
            <a:avLst/>
            <a:gdLst>
              <a:gd name="connsiteX0" fmla="*/ 4982971 w 4983654"/>
              <a:gd name="connsiteY0" fmla="*/ 0 h 5344150"/>
              <a:gd name="connsiteX1" fmla="*/ 4983654 w 4983654"/>
              <a:gd name="connsiteY1" fmla="*/ 0 h 5344150"/>
              <a:gd name="connsiteX2" fmla="*/ 4983039 w 4983654"/>
              <a:gd name="connsiteY2" fmla="*/ 659 h 5344150"/>
              <a:gd name="connsiteX3" fmla="*/ 0 w 4983654"/>
              <a:gd name="connsiteY3" fmla="*/ 0 h 5344150"/>
              <a:gd name="connsiteX4" fmla="*/ 4839353 w 4983654"/>
              <a:gd name="connsiteY4" fmla="*/ 0 h 5344150"/>
              <a:gd name="connsiteX5" fmla="*/ 3171040 w 4983654"/>
              <a:gd name="connsiteY5" fmla="*/ 173730 h 5344150"/>
              <a:gd name="connsiteX6" fmla="*/ 1155311 w 4983654"/>
              <a:gd name="connsiteY6" fmla="*/ 173730 h 5344150"/>
              <a:gd name="connsiteX7" fmla="*/ 1155311 w 4983654"/>
              <a:gd name="connsiteY7" fmla="*/ 4105269 h 5344150"/>
              <a:gd name="connsiteX8" fmla="*/ 0 w 4983654"/>
              <a:gd name="connsiteY8" fmla="*/ 5344150 h 534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3654" h="5344150">
                <a:moveTo>
                  <a:pt x="4982971" y="0"/>
                </a:moveTo>
                <a:lnTo>
                  <a:pt x="4983654" y="0"/>
                </a:lnTo>
                <a:lnTo>
                  <a:pt x="4983039" y="659"/>
                </a:lnTo>
                <a:close/>
                <a:moveTo>
                  <a:pt x="0" y="0"/>
                </a:moveTo>
                <a:lnTo>
                  <a:pt x="4839353" y="0"/>
                </a:lnTo>
                <a:lnTo>
                  <a:pt x="3171040" y="173730"/>
                </a:lnTo>
                <a:lnTo>
                  <a:pt x="1155311" y="173730"/>
                </a:lnTo>
                <a:lnTo>
                  <a:pt x="1155311" y="4105269"/>
                </a:lnTo>
                <a:lnTo>
                  <a:pt x="0" y="534415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F04FE1D-9738-44E0-9A24-5C797DBB3983}"/>
              </a:ext>
            </a:extLst>
          </p:cNvPr>
          <p:cNvSpPr/>
          <p:nvPr/>
        </p:nvSpPr>
        <p:spPr>
          <a:xfrm rot="2887624">
            <a:off x="3805935" y="1813579"/>
            <a:ext cx="1641534" cy="1799106"/>
          </a:xfrm>
          <a:custGeom>
            <a:avLst/>
            <a:gdLst>
              <a:gd name="connsiteX0" fmla="*/ 4982971 w 4983654"/>
              <a:gd name="connsiteY0" fmla="*/ 0 h 5344150"/>
              <a:gd name="connsiteX1" fmla="*/ 4983654 w 4983654"/>
              <a:gd name="connsiteY1" fmla="*/ 0 h 5344150"/>
              <a:gd name="connsiteX2" fmla="*/ 4983039 w 4983654"/>
              <a:gd name="connsiteY2" fmla="*/ 659 h 5344150"/>
              <a:gd name="connsiteX3" fmla="*/ 0 w 4983654"/>
              <a:gd name="connsiteY3" fmla="*/ 0 h 5344150"/>
              <a:gd name="connsiteX4" fmla="*/ 4839353 w 4983654"/>
              <a:gd name="connsiteY4" fmla="*/ 0 h 5344150"/>
              <a:gd name="connsiteX5" fmla="*/ 3171040 w 4983654"/>
              <a:gd name="connsiteY5" fmla="*/ 173730 h 5344150"/>
              <a:gd name="connsiteX6" fmla="*/ 1155311 w 4983654"/>
              <a:gd name="connsiteY6" fmla="*/ 173730 h 5344150"/>
              <a:gd name="connsiteX7" fmla="*/ 1155311 w 4983654"/>
              <a:gd name="connsiteY7" fmla="*/ 4105269 h 5344150"/>
              <a:gd name="connsiteX8" fmla="*/ 0 w 4983654"/>
              <a:gd name="connsiteY8" fmla="*/ 5344150 h 534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3654" h="5344150">
                <a:moveTo>
                  <a:pt x="4982971" y="0"/>
                </a:moveTo>
                <a:lnTo>
                  <a:pt x="4983654" y="0"/>
                </a:lnTo>
                <a:lnTo>
                  <a:pt x="4983039" y="659"/>
                </a:lnTo>
                <a:close/>
                <a:moveTo>
                  <a:pt x="0" y="0"/>
                </a:moveTo>
                <a:lnTo>
                  <a:pt x="4839353" y="0"/>
                </a:lnTo>
                <a:lnTo>
                  <a:pt x="3171040" y="173730"/>
                </a:lnTo>
                <a:lnTo>
                  <a:pt x="1155311" y="173730"/>
                </a:lnTo>
                <a:lnTo>
                  <a:pt x="1155311" y="4105269"/>
                </a:lnTo>
                <a:lnTo>
                  <a:pt x="0" y="534415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99491E2-8740-4B9A-A846-43A0998B0852}"/>
              </a:ext>
            </a:extLst>
          </p:cNvPr>
          <p:cNvSpPr/>
          <p:nvPr/>
        </p:nvSpPr>
        <p:spPr>
          <a:xfrm rot="4251513">
            <a:off x="2599676" y="1491062"/>
            <a:ext cx="1178932" cy="638577"/>
          </a:xfrm>
          <a:custGeom>
            <a:avLst/>
            <a:gdLst>
              <a:gd name="connsiteX0" fmla="*/ 0 w 2093783"/>
              <a:gd name="connsiteY0" fmla="*/ 0 h 1230467"/>
              <a:gd name="connsiteX1" fmla="*/ 2093783 w 2093783"/>
              <a:gd name="connsiteY1" fmla="*/ 0 h 1230467"/>
              <a:gd name="connsiteX2" fmla="*/ 1937230 w 2093783"/>
              <a:gd name="connsiteY2" fmla="*/ 92003 h 1230467"/>
              <a:gd name="connsiteX3" fmla="*/ 1793646 w 2093783"/>
              <a:gd name="connsiteY3" fmla="*/ 108514 h 1230467"/>
              <a:gd name="connsiteX4" fmla="*/ 653482 w 2093783"/>
              <a:gd name="connsiteY4" fmla="*/ 108514 h 1230467"/>
              <a:gd name="connsiteX5" fmla="*/ 653483 w 2093783"/>
              <a:gd name="connsiteY5" fmla="*/ 846430 h 1230467"/>
              <a:gd name="connsiteX6" fmla="*/ 0 w 2093783"/>
              <a:gd name="connsiteY6" fmla="*/ 1230467 h 123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3783" h="1230467">
                <a:moveTo>
                  <a:pt x="0" y="0"/>
                </a:moveTo>
                <a:lnTo>
                  <a:pt x="2093783" y="0"/>
                </a:lnTo>
                <a:lnTo>
                  <a:pt x="1937230" y="92003"/>
                </a:lnTo>
                <a:lnTo>
                  <a:pt x="1793646" y="108514"/>
                </a:lnTo>
                <a:lnTo>
                  <a:pt x="653482" y="108514"/>
                </a:lnTo>
                <a:lnTo>
                  <a:pt x="653483" y="846430"/>
                </a:lnTo>
                <a:lnTo>
                  <a:pt x="0" y="1230467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2132F1-EF08-4707-92FF-9D5A264DE875}"/>
              </a:ext>
            </a:extLst>
          </p:cNvPr>
          <p:cNvGrpSpPr/>
          <p:nvPr/>
        </p:nvGrpSpPr>
        <p:grpSpPr>
          <a:xfrm>
            <a:off x="1589030" y="2111054"/>
            <a:ext cx="755683" cy="728831"/>
            <a:chOff x="6376737" y="3015917"/>
            <a:chExt cx="1342571" cy="88632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238A3CF-CFAC-4617-8AC9-6B8621F8DAA4}"/>
                </a:ext>
              </a:extLst>
            </p:cNvPr>
            <p:cNvSpPr/>
            <p:nvPr/>
          </p:nvSpPr>
          <p:spPr>
            <a:xfrm>
              <a:off x="6376737" y="3015917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421BBA4-F203-48B7-9DFF-35D7483EF026}"/>
                </a:ext>
              </a:extLst>
            </p:cNvPr>
            <p:cNvSpPr/>
            <p:nvPr/>
          </p:nvSpPr>
          <p:spPr>
            <a:xfrm>
              <a:off x="7069603" y="3015917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EF2D830-0AF4-437B-A694-54A0B7FD41CD}"/>
                </a:ext>
              </a:extLst>
            </p:cNvPr>
            <p:cNvSpPr/>
            <p:nvPr/>
          </p:nvSpPr>
          <p:spPr>
            <a:xfrm>
              <a:off x="6376737" y="3467100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E306AA8-BE22-4A90-84B7-D0A43B9D0A9D}"/>
                </a:ext>
              </a:extLst>
            </p:cNvPr>
            <p:cNvSpPr/>
            <p:nvPr/>
          </p:nvSpPr>
          <p:spPr>
            <a:xfrm>
              <a:off x="7069603" y="3467100"/>
              <a:ext cx="649705" cy="43514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8050DB5-0C81-4FF9-A279-347B2DD7E8F6}"/>
              </a:ext>
            </a:extLst>
          </p:cNvPr>
          <p:cNvSpPr/>
          <p:nvPr/>
        </p:nvSpPr>
        <p:spPr>
          <a:xfrm>
            <a:off x="938636" y="3148405"/>
            <a:ext cx="2550522" cy="265946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বাড়ির</a:t>
            </a: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কাজ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60B3EC-E06D-451E-BFD3-26465A5BA453}"/>
              </a:ext>
            </a:extLst>
          </p:cNvPr>
          <p:cNvSpPr/>
          <p:nvPr/>
        </p:nvSpPr>
        <p:spPr>
          <a:xfrm>
            <a:off x="4013181" y="3041021"/>
            <a:ext cx="1466075" cy="159368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20" name="Flowchart: Alternate Process 19">
            <a:extLst>
              <a:ext uri="{FF2B5EF4-FFF2-40B4-BE49-F238E27FC236}">
                <a16:creationId xmlns:a16="http://schemas.microsoft.com/office/drawing/2014/main" id="{88B88342-EBF5-4A67-85B6-93A558F69C5E}"/>
              </a:ext>
            </a:extLst>
          </p:cNvPr>
          <p:cNvSpPr/>
          <p:nvPr/>
        </p:nvSpPr>
        <p:spPr>
          <a:xfrm>
            <a:off x="5959546" y="1148779"/>
            <a:ext cx="5202330" cy="4709956"/>
          </a:xfrm>
          <a:prstGeom prst="flowChartAlternateProces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১. </a:t>
            </a:r>
            <a:r>
              <a:rPr kumimoji="0" lang="bn-BD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 জনগোষ্ঠীর সাথে চাকমা জনগোষ্ঠির জীবনধারার ৩টি পার্থক্য লিখ।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90896D36-03EE-49A7-84D0-EC1B624DFA4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86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8" grpId="0" animBg="1"/>
      <p:bldP spid="19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B4E09DC8-E577-407C-9942-27B5E179292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-1828131" y="-1487487"/>
            <a:ext cx="6311900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2B98EA7-391A-405A-B3F9-70D08DAD924F}"/>
              </a:ext>
            </a:extLst>
          </p:cNvPr>
          <p:cNvSpPr/>
          <p:nvPr/>
        </p:nvSpPr>
        <p:spPr>
          <a:xfrm>
            <a:off x="0" y="499294"/>
            <a:ext cx="12192000" cy="481263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55000">
                <a:schemeClr val="bg1"/>
              </a:gs>
              <a:gs pos="39000">
                <a:schemeClr val="bg1"/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3E324D1-62FB-4D03-8E0B-8B4694473934}"/>
              </a:ext>
            </a:extLst>
          </p:cNvPr>
          <p:cNvGrpSpPr/>
          <p:nvPr/>
        </p:nvGrpSpPr>
        <p:grpSpPr>
          <a:xfrm>
            <a:off x="1553886" y="335927"/>
            <a:ext cx="2113934" cy="5614778"/>
            <a:chOff x="1553886" y="306899"/>
            <a:chExt cx="2113934" cy="5614778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E0E2851-DF86-4407-9233-6A5553777622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C51DE764-1032-4A56-930A-9A0646BB0181}"/>
                </a:ext>
              </a:extLst>
            </p:cNvPr>
            <p:cNvSpPr/>
            <p:nvPr/>
          </p:nvSpPr>
          <p:spPr>
            <a:xfrm rot="17781439">
              <a:off x="1443789" y="3209471"/>
              <a:ext cx="2334127" cy="211393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Circle: Hollow 73">
              <a:extLst>
                <a:ext uri="{FF2B5EF4-FFF2-40B4-BE49-F238E27FC236}">
                  <a16:creationId xmlns:a16="http://schemas.microsoft.com/office/drawing/2014/main" id="{62AF3C16-D0DB-4841-9015-2BB4EA7D65C2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F956804-A216-45D7-B093-9556E22A49C0}"/>
                </a:ext>
              </a:extLst>
            </p:cNvPr>
            <p:cNvSpPr txBox="1"/>
            <p:nvPr/>
          </p:nvSpPr>
          <p:spPr>
            <a:xfrm rot="21298793">
              <a:off x="1920753" y="2766967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ধ</a:t>
              </a:r>
              <a:endParaRPr kumimoji="0" lang="en-US" sz="19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8212F792-F0B5-4212-874E-4EF37E42DBBB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77" name="Flowchart: Connector 76">
                <a:extLst>
                  <a:ext uri="{FF2B5EF4-FFF2-40B4-BE49-F238E27FC236}">
                    <a16:creationId xmlns:a16="http://schemas.microsoft.com/office/drawing/2014/main" id="{7F4A266B-D638-486A-BC0B-4ADBE3BA300C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lowchart: Connector 77">
                <a:extLst>
                  <a:ext uri="{FF2B5EF4-FFF2-40B4-BE49-F238E27FC236}">
                    <a16:creationId xmlns:a16="http://schemas.microsoft.com/office/drawing/2014/main" id="{192E6C6F-3263-4E9B-934E-054A0CEAC732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Flowchart: Connector 78">
                <a:extLst>
                  <a:ext uri="{FF2B5EF4-FFF2-40B4-BE49-F238E27FC236}">
                    <a16:creationId xmlns:a16="http://schemas.microsoft.com/office/drawing/2014/main" id="{15B19985-664E-4D38-8F79-88300FEBEA78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lowchart: Connector 79">
                <a:extLst>
                  <a:ext uri="{FF2B5EF4-FFF2-40B4-BE49-F238E27FC236}">
                    <a16:creationId xmlns:a16="http://schemas.microsoft.com/office/drawing/2014/main" id="{F5D03593-00AC-460D-91E4-C51CD24C14D2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lowchart: Connector 80">
                <a:extLst>
                  <a:ext uri="{FF2B5EF4-FFF2-40B4-BE49-F238E27FC236}">
                    <a16:creationId xmlns:a16="http://schemas.microsoft.com/office/drawing/2014/main" id="{3E420F7E-D3C8-4CB7-B66B-0EBEE2B62D8E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lowchart: Connector 81">
                <a:extLst>
                  <a:ext uri="{FF2B5EF4-FFF2-40B4-BE49-F238E27FC236}">
                    <a16:creationId xmlns:a16="http://schemas.microsoft.com/office/drawing/2014/main" id="{4895B586-BD4F-4430-9E50-DED71E5B4AE3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270AF48-8016-4478-A7DE-4E9D9646CCBF}"/>
              </a:ext>
            </a:extLst>
          </p:cNvPr>
          <p:cNvGrpSpPr/>
          <p:nvPr/>
        </p:nvGrpSpPr>
        <p:grpSpPr>
          <a:xfrm>
            <a:off x="4017569" y="340098"/>
            <a:ext cx="2113934" cy="5418443"/>
            <a:chOff x="1388168" y="306899"/>
            <a:chExt cx="2113934" cy="5418443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528E305-8EE5-4924-9882-60C8DEA0F37C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0048191D-33A3-4D0F-AF02-03431AF691EB}"/>
                </a:ext>
              </a:extLst>
            </p:cNvPr>
            <p:cNvSpPr/>
            <p:nvPr/>
          </p:nvSpPr>
          <p:spPr>
            <a:xfrm rot="2832847">
              <a:off x="1278071" y="3232192"/>
              <a:ext cx="2334127" cy="2113934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Circle: Hollow 85">
              <a:extLst>
                <a:ext uri="{FF2B5EF4-FFF2-40B4-BE49-F238E27FC236}">
                  <a16:creationId xmlns:a16="http://schemas.microsoft.com/office/drawing/2014/main" id="{B8D135E3-02A2-4DC5-9600-68ADB430967D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63A87CC-04F5-43E1-BEB5-056DAA413F83}"/>
                </a:ext>
              </a:extLst>
            </p:cNvPr>
            <p:cNvSpPr txBox="1"/>
            <p:nvPr/>
          </p:nvSpPr>
          <p:spPr>
            <a:xfrm rot="21298793">
              <a:off x="1695920" y="3078464"/>
              <a:ext cx="127904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ন্য</a:t>
              </a:r>
              <a:endPara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ADA1F86D-E5F3-452F-A8E0-75E4AB54F951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89" name="Flowchart: Connector 88">
                <a:extLst>
                  <a:ext uri="{FF2B5EF4-FFF2-40B4-BE49-F238E27FC236}">
                    <a16:creationId xmlns:a16="http://schemas.microsoft.com/office/drawing/2014/main" id="{7413501B-D118-45C8-9DEE-974CDFE5C608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lowchart: Connector 89">
                <a:extLst>
                  <a:ext uri="{FF2B5EF4-FFF2-40B4-BE49-F238E27FC236}">
                    <a16:creationId xmlns:a16="http://schemas.microsoft.com/office/drawing/2014/main" id="{9586FAF6-DA94-4DC8-AA04-85F1C4F6D17D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lowchart: Connector 90">
                <a:extLst>
                  <a:ext uri="{FF2B5EF4-FFF2-40B4-BE49-F238E27FC236}">
                    <a16:creationId xmlns:a16="http://schemas.microsoft.com/office/drawing/2014/main" id="{D7ABC5D4-1BA7-4D82-B049-442A90DD6F46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lowchart: Connector 91">
                <a:extLst>
                  <a:ext uri="{FF2B5EF4-FFF2-40B4-BE49-F238E27FC236}">
                    <a16:creationId xmlns:a16="http://schemas.microsoft.com/office/drawing/2014/main" id="{43FA7503-711B-4CA3-9194-ED2C1D11AF17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lowchart: Connector 92">
                <a:extLst>
                  <a:ext uri="{FF2B5EF4-FFF2-40B4-BE49-F238E27FC236}">
                    <a16:creationId xmlns:a16="http://schemas.microsoft.com/office/drawing/2014/main" id="{335F839F-7D28-49DB-9F1F-1BDBB6DD69CD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lowchart: Connector 93">
                <a:extLst>
                  <a:ext uri="{FF2B5EF4-FFF2-40B4-BE49-F238E27FC236}">
                    <a16:creationId xmlns:a16="http://schemas.microsoft.com/office/drawing/2014/main" id="{ABADC813-359E-4FE4-A2D7-9209697CE78A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49F4A8B-CA6E-4FA7-AC0B-0D20796F47FC}"/>
              </a:ext>
            </a:extLst>
          </p:cNvPr>
          <p:cNvGrpSpPr/>
          <p:nvPr/>
        </p:nvGrpSpPr>
        <p:grpSpPr>
          <a:xfrm>
            <a:off x="6408101" y="285799"/>
            <a:ext cx="2334127" cy="5872922"/>
            <a:chOff x="953817" y="306899"/>
            <a:chExt cx="2334127" cy="5872922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C620498-0AD6-4337-B0E2-AFE16E15E8AE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F6C15133-6DA2-4B75-8FB1-BCDCE010C6A5}"/>
                </a:ext>
              </a:extLst>
            </p:cNvPr>
            <p:cNvSpPr/>
            <p:nvPr/>
          </p:nvSpPr>
          <p:spPr>
            <a:xfrm rot="19445692">
              <a:off x="953817" y="3173939"/>
              <a:ext cx="2334127" cy="2113934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Circle: Hollow 97">
              <a:extLst>
                <a:ext uri="{FF2B5EF4-FFF2-40B4-BE49-F238E27FC236}">
                  <a16:creationId xmlns:a16="http://schemas.microsoft.com/office/drawing/2014/main" id="{8DBE0C4E-08DA-4D67-B4C1-DBE44DC5628D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5610E3F0-E9E6-4CC5-929C-D0577C97B1EC}"/>
                </a:ext>
              </a:extLst>
            </p:cNvPr>
            <p:cNvSpPr txBox="1"/>
            <p:nvPr/>
          </p:nvSpPr>
          <p:spPr>
            <a:xfrm rot="20572357">
              <a:off x="1168861" y="3025111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বা</a:t>
              </a:r>
              <a:endParaRPr kumimoji="0" lang="en-US" sz="19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endParaRPr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2D70E281-A046-4B8F-89A2-12E1B3689A39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101" name="Flowchart: Connector 100">
                <a:extLst>
                  <a:ext uri="{FF2B5EF4-FFF2-40B4-BE49-F238E27FC236}">
                    <a16:creationId xmlns:a16="http://schemas.microsoft.com/office/drawing/2014/main" id="{7F663C50-9614-4240-994E-8A90B9381071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lowchart: Connector 101">
                <a:extLst>
                  <a:ext uri="{FF2B5EF4-FFF2-40B4-BE49-F238E27FC236}">
                    <a16:creationId xmlns:a16="http://schemas.microsoft.com/office/drawing/2014/main" id="{D4FC0BEB-CC53-4F89-B448-C71BED4D0E33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lowchart: Connector 102">
                <a:extLst>
                  <a:ext uri="{FF2B5EF4-FFF2-40B4-BE49-F238E27FC236}">
                    <a16:creationId xmlns:a16="http://schemas.microsoft.com/office/drawing/2014/main" id="{E6FB3118-EE8D-401C-8E8C-AC09CCBB562E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lowchart: Connector 103">
                <a:extLst>
                  <a:ext uri="{FF2B5EF4-FFF2-40B4-BE49-F238E27FC236}">
                    <a16:creationId xmlns:a16="http://schemas.microsoft.com/office/drawing/2014/main" id="{D443C632-41CE-41C8-8D37-E27A150A78E7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lowchart: Connector 104">
                <a:extLst>
                  <a:ext uri="{FF2B5EF4-FFF2-40B4-BE49-F238E27FC236}">
                    <a16:creationId xmlns:a16="http://schemas.microsoft.com/office/drawing/2014/main" id="{6B960EEE-D2F4-4778-955C-7D152D64A1A4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lowchart: Connector 105">
                <a:extLst>
                  <a:ext uri="{FF2B5EF4-FFF2-40B4-BE49-F238E27FC236}">
                    <a16:creationId xmlns:a16="http://schemas.microsoft.com/office/drawing/2014/main" id="{AB167929-BB13-4C21-BDC5-1ED889AE2E77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F77D7C1D-464E-44C7-92D2-DAB93A0DFD9A}"/>
              </a:ext>
            </a:extLst>
          </p:cNvPr>
          <p:cNvGrpSpPr/>
          <p:nvPr/>
        </p:nvGrpSpPr>
        <p:grpSpPr>
          <a:xfrm>
            <a:off x="9060208" y="333926"/>
            <a:ext cx="2113934" cy="5634989"/>
            <a:chOff x="1172005" y="306899"/>
            <a:chExt cx="2113934" cy="5634989"/>
          </a:xfrm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A46B0D0-6B67-407A-9C2A-C2494C9F878B}"/>
                </a:ext>
              </a:extLst>
            </p:cNvPr>
            <p:cNvSpPr/>
            <p:nvPr/>
          </p:nvSpPr>
          <p:spPr>
            <a:xfrm>
              <a:off x="1904883" y="306899"/>
              <a:ext cx="822960" cy="822960"/>
            </a:xfrm>
            <a:custGeom>
              <a:avLst/>
              <a:gdLst>
                <a:gd name="connsiteX0" fmla="*/ 405182 w 886445"/>
                <a:gd name="connsiteY0" fmla="*/ 0 h 898356"/>
                <a:gd name="connsiteX1" fmla="*/ 886445 w 886445"/>
                <a:gd name="connsiteY1" fmla="*/ 449178 h 898356"/>
                <a:gd name="connsiteX2" fmla="*/ 405182 w 886445"/>
                <a:gd name="connsiteY2" fmla="*/ 898356 h 898356"/>
                <a:gd name="connsiteX3" fmla="*/ 6111 w 886445"/>
                <a:gd name="connsiteY3" fmla="*/ 700318 h 898356"/>
                <a:gd name="connsiteX4" fmla="*/ 0 w 886445"/>
                <a:gd name="connsiteY4" fmla="*/ 689809 h 898356"/>
                <a:gd name="connsiteX5" fmla="*/ 278037 w 886445"/>
                <a:gd name="connsiteY5" fmla="*/ 689809 h 898356"/>
                <a:gd name="connsiteX6" fmla="*/ 288831 w 886445"/>
                <a:gd name="connsiteY6" fmla="*/ 695039 h 898356"/>
                <a:gd name="connsiteX7" fmla="*/ 405182 w 886445"/>
                <a:gd name="connsiteY7" fmla="*/ 716008 h 898356"/>
                <a:gd name="connsiteX8" fmla="*/ 704097 w 886445"/>
                <a:gd name="connsiteY8" fmla="*/ 449178 h 898356"/>
                <a:gd name="connsiteX9" fmla="*/ 405182 w 886445"/>
                <a:gd name="connsiteY9" fmla="*/ 182348 h 898356"/>
                <a:gd name="connsiteX10" fmla="*/ 288831 w 886445"/>
                <a:gd name="connsiteY10" fmla="*/ 203317 h 898356"/>
                <a:gd name="connsiteX11" fmla="*/ 278039 w 886445"/>
                <a:gd name="connsiteY11" fmla="*/ 208546 h 898356"/>
                <a:gd name="connsiteX12" fmla="*/ 1 w 886445"/>
                <a:gd name="connsiteY12" fmla="*/ 208546 h 898356"/>
                <a:gd name="connsiteX13" fmla="*/ 6111 w 886445"/>
                <a:gd name="connsiteY13" fmla="*/ 198038 h 898356"/>
                <a:gd name="connsiteX14" fmla="*/ 405182 w 886445"/>
                <a:gd name="connsiteY14" fmla="*/ 0 h 89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6445" h="898356">
                  <a:moveTo>
                    <a:pt x="405182" y="0"/>
                  </a:moveTo>
                  <a:cubicBezTo>
                    <a:pt x="670976" y="0"/>
                    <a:pt x="886445" y="201104"/>
                    <a:pt x="886445" y="449178"/>
                  </a:cubicBezTo>
                  <a:cubicBezTo>
                    <a:pt x="886445" y="697252"/>
                    <a:pt x="670976" y="898356"/>
                    <a:pt x="405182" y="898356"/>
                  </a:cubicBezTo>
                  <a:cubicBezTo>
                    <a:pt x="239061" y="898356"/>
                    <a:pt x="92598" y="819800"/>
                    <a:pt x="6111" y="700318"/>
                  </a:cubicBezTo>
                  <a:lnTo>
                    <a:pt x="0" y="689809"/>
                  </a:lnTo>
                  <a:lnTo>
                    <a:pt x="278037" y="689809"/>
                  </a:lnTo>
                  <a:lnTo>
                    <a:pt x="288831" y="695039"/>
                  </a:lnTo>
                  <a:cubicBezTo>
                    <a:pt x="324593" y="708542"/>
                    <a:pt x="363911" y="716008"/>
                    <a:pt x="405182" y="716008"/>
                  </a:cubicBezTo>
                  <a:cubicBezTo>
                    <a:pt x="570268" y="716008"/>
                    <a:pt x="704097" y="596544"/>
                    <a:pt x="704097" y="449178"/>
                  </a:cubicBezTo>
                  <a:cubicBezTo>
                    <a:pt x="704097" y="301812"/>
                    <a:pt x="570268" y="182348"/>
                    <a:pt x="405182" y="182348"/>
                  </a:cubicBezTo>
                  <a:cubicBezTo>
                    <a:pt x="363911" y="182348"/>
                    <a:pt x="324593" y="189815"/>
                    <a:pt x="288831" y="203317"/>
                  </a:cubicBezTo>
                  <a:lnTo>
                    <a:pt x="278039" y="208546"/>
                  </a:lnTo>
                  <a:lnTo>
                    <a:pt x="1" y="208546"/>
                  </a:lnTo>
                  <a:lnTo>
                    <a:pt x="6111" y="198038"/>
                  </a:lnTo>
                  <a:cubicBezTo>
                    <a:pt x="92598" y="78556"/>
                    <a:pt x="239061" y="0"/>
                    <a:pt x="40518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F6112E14-F20E-4DAC-9926-7BF52BB5E38A}"/>
                </a:ext>
              </a:extLst>
            </p:cNvPr>
            <p:cNvSpPr/>
            <p:nvPr/>
          </p:nvSpPr>
          <p:spPr>
            <a:xfrm rot="13580898">
              <a:off x="1061908" y="3221795"/>
              <a:ext cx="2334127" cy="2113934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Circle: Hollow 109">
              <a:extLst>
                <a:ext uri="{FF2B5EF4-FFF2-40B4-BE49-F238E27FC236}">
                  <a16:creationId xmlns:a16="http://schemas.microsoft.com/office/drawing/2014/main" id="{BA75353E-AA25-488A-8765-0E629B564947}"/>
                </a:ext>
              </a:extLst>
            </p:cNvPr>
            <p:cNvSpPr/>
            <p:nvPr/>
          </p:nvSpPr>
          <p:spPr>
            <a:xfrm>
              <a:off x="2248747" y="2960648"/>
              <a:ext cx="182880" cy="182880"/>
            </a:xfrm>
            <a:prstGeom prst="donu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32000"/>
                </a:prstClr>
              </a:innerShdw>
            </a:effectLst>
            <a:scene3d>
              <a:camera prst="orthographicFront"/>
              <a:lightRig rig="threePt" dir="t"/>
            </a:scene3d>
            <a:sp3d extrusionH="31750">
              <a:bevelT w="0" h="0"/>
              <a:bevelB w="0" prst="softRound"/>
              <a:extrusionClr>
                <a:schemeClr val="tx1">
                  <a:lumMod val="85000"/>
                  <a:lumOff val="1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0E9ACFE-A63D-418B-A6DB-9518C7B8A038}"/>
                </a:ext>
              </a:extLst>
            </p:cNvPr>
            <p:cNvSpPr txBox="1"/>
            <p:nvPr/>
          </p:nvSpPr>
          <p:spPr>
            <a:xfrm rot="21298793">
              <a:off x="1430966" y="2787178"/>
              <a:ext cx="1279043" cy="315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anose="02000000000000000000" pitchFamily="2" charset="0"/>
                  <a:ea typeface="+mn-ea"/>
                  <a:cs typeface="NikoshBAN" panose="02000000000000000000" pitchFamily="2" charset="0"/>
                </a:rPr>
                <a:t>দ</a:t>
              </a: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B8D40F31-D0C5-47E2-8AD6-70EB8CCE3F66}"/>
                </a:ext>
              </a:extLst>
            </p:cNvPr>
            <p:cNvGrpSpPr/>
            <p:nvPr/>
          </p:nvGrpSpPr>
          <p:grpSpPr>
            <a:xfrm>
              <a:off x="2208833" y="1160971"/>
              <a:ext cx="218049" cy="1645166"/>
              <a:chOff x="0" y="1301414"/>
              <a:chExt cx="218049" cy="1645166"/>
            </a:xfrm>
          </p:grpSpPr>
          <p:sp>
            <p:nvSpPr>
              <p:cNvPr id="113" name="Flowchart: Connector 112">
                <a:extLst>
                  <a:ext uri="{FF2B5EF4-FFF2-40B4-BE49-F238E27FC236}">
                    <a16:creationId xmlns:a16="http://schemas.microsoft.com/office/drawing/2014/main" id="{A9445B28-71D4-4957-9E39-AC0A3B147162}"/>
                  </a:ext>
                </a:extLst>
              </p:cNvPr>
              <p:cNvSpPr/>
              <p:nvPr/>
            </p:nvSpPr>
            <p:spPr>
              <a:xfrm>
                <a:off x="0" y="1301414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lowchart: Connector 113">
                <a:extLst>
                  <a:ext uri="{FF2B5EF4-FFF2-40B4-BE49-F238E27FC236}">
                    <a16:creationId xmlns:a16="http://schemas.microsoft.com/office/drawing/2014/main" id="{D6B9FA8F-E4CC-4075-B821-EE757E673EFB}"/>
                  </a:ext>
                </a:extLst>
              </p:cNvPr>
              <p:cNvSpPr/>
              <p:nvPr/>
            </p:nvSpPr>
            <p:spPr>
              <a:xfrm>
                <a:off x="21992" y="1593871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lowchart: Connector 114">
                <a:extLst>
                  <a:ext uri="{FF2B5EF4-FFF2-40B4-BE49-F238E27FC236}">
                    <a16:creationId xmlns:a16="http://schemas.microsoft.com/office/drawing/2014/main" id="{28153637-1FE1-494E-B1F3-7B8521644DFB}"/>
                  </a:ext>
                </a:extLst>
              </p:cNvPr>
              <p:cNvSpPr/>
              <p:nvPr/>
            </p:nvSpPr>
            <p:spPr>
              <a:xfrm>
                <a:off x="21992" y="1886328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lowchart: Connector 115">
                <a:extLst>
                  <a:ext uri="{FF2B5EF4-FFF2-40B4-BE49-F238E27FC236}">
                    <a16:creationId xmlns:a16="http://schemas.microsoft.com/office/drawing/2014/main" id="{C7A50294-5922-4276-B5D8-3DB9AD285883}"/>
                  </a:ext>
                </a:extLst>
              </p:cNvPr>
              <p:cNvSpPr/>
              <p:nvPr/>
            </p:nvSpPr>
            <p:spPr>
              <a:xfrm>
                <a:off x="21992" y="2178785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lowchart: Connector 116">
                <a:extLst>
                  <a:ext uri="{FF2B5EF4-FFF2-40B4-BE49-F238E27FC236}">
                    <a16:creationId xmlns:a16="http://schemas.microsoft.com/office/drawing/2014/main" id="{FC2F7C72-992B-4998-9341-15304EFA875C}"/>
                  </a:ext>
                </a:extLst>
              </p:cNvPr>
              <p:cNvSpPr/>
              <p:nvPr/>
            </p:nvSpPr>
            <p:spPr>
              <a:xfrm>
                <a:off x="35169" y="2471242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lowchart: Connector 117">
                <a:extLst>
                  <a:ext uri="{FF2B5EF4-FFF2-40B4-BE49-F238E27FC236}">
                    <a16:creationId xmlns:a16="http://schemas.microsoft.com/office/drawing/2014/main" id="{A4938824-8E19-4A9B-9F56-A0CA2B41BD09}"/>
                  </a:ext>
                </a:extLst>
              </p:cNvPr>
              <p:cNvSpPr/>
              <p:nvPr/>
            </p:nvSpPr>
            <p:spPr>
              <a:xfrm>
                <a:off x="35169" y="2763700"/>
                <a:ext cx="182880" cy="182880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9" name="Frame 68">
            <a:extLst>
              <a:ext uri="{FF2B5EF4-FFF2-40B4-BE49-F238E27FC236}">
                <a16:creationId xmlns:a16="http://schemas.microsoft.com/office/drawing/2014/main" id="{89A18B2D-D9F7-4440-A150-88A66FF728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845"/>
            </a:avLst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30000">
                <a:schemeClr val="bg2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  <a:gs pos="66000">
                <a:schemeClr val="accent2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Frame 52">
            <a:extLst>
              <a:ext uri="{FF2B5EF4-FFF2-40B4-BE49-F238E27FC236}">
                <a16:creationId xmlns:a16="http://schemas.microsoft.com/office/drawing/2014/main" id="{FA2215BF-E479-4DB4-9ED8-6AB414B2AEBB}"/>
              </a:ext>
            </a:extLst>
          </p:cNvPr>
          <p:cNvSpPr/>
          <p:nvPr/>
        </p:nvSpPr>
        <p:spPr>
          <a:xfrm>
            <a:off x="-10885" y="-10885"/>
            <a:ext cx="12192000" cy="6858000"/>
          </a:xfrm>
          <a:prstGeom prst="frame">
            <a:avLst>
              <a:gd name="adj1" fmla="val 3075"/>
            </a:avLst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22000">
                <a:srgbClr val="FFFF00"/>
              </a:gs>
              <a:gs pos="84000">
                <a:srgbClr val="7030A0"/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54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20566" y="611550"/>
            <a:ext cx="603241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শ্রে</a:t>
            </a:r>
            <a:r>
              <a:rPr kumimoji="0" lang="bn-IN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ণিঃ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চতুর্থ</a:t>
            </a:r>
            <a:endParaRPr kumimoji="0" lang="bn-BD" sz="5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বিষয়ঃবাংলা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দেশ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ও 		</a:t>
            </a: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		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বিশ্বপরিচয়</a:t>
            </a:r>
            <a:endParaRPr kumimoji="0" lang="bn-BD" sz="5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অধ্যায়ঃ বাংলাদেশের ক্ষুদ্র 		নৃ-গোষ্ঠি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পাঠ্যাংশঃ</a:t>
            </a:r>
            <a:r>
              <a:rPr kumimoji="0" lang="bn-IN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</a:t>
            </a:r>
            <a:endParaRPr kumimoji="0" lang="bn-BD" sz="5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        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Rectangle 5"/>
            <p:cNvSpPr/>
            <p:nvPr/>
          </p:nvSpPr>
          <p:spPr>
            <a:xfrm flipH="1">
              <a:off x="0" y="1"/>
              <a:ext cx="186510" cy="685799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 flipV="1">
              <a:off x="0" y="0"/>
              <a:ext cx="12191999" cy="19596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 flipV="1">
              <a:off x="1" y="6662033"/>
              <a:ext cx="12191999" cy="19596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 flipH="1">
              <a:off x="12005490" y="1"/>
              <a:ext cx="186510" cy="685799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CAD8CA02-BFD2-4279-B9F8-104F4A989283}"/>
              </a:ext>
            </a:extLst>
          </p:cNvPr>
          <p:cNvSpPr/>
          <p:nvPr/>
        </p:nvSpPr>
        <p:spPr>
          <a:xfrm>
            <a:off x="4973781" y="2234074"/>
            <a:ext cx="2244437" cy="1332131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পরিচিতি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84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59291" y="2459504"/>
            <a:ext cx="827341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এখন</a:t>
            </a: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আমরা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I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নৃ-জনগোষ্ঠীদের</a:t>
            </a: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নিয়ে</a:t>
            </a: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একটি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ভিডিওটি </a:t>
            </a:r>
            <a:r>
              <a:rPr kumimoji="0" lang="bn-I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উপভোগ করব...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AD8CA02-BFD2-4279-B9F8-104F4A989283}"/>
              </a:ext>
            </a:extLst>
          </p:cNvPr>
          <p:cNvSpPr/>
          <p:nvPr/>
        </p:nvSpPr>
        <p:spPr>
          <a:xfrm>
            <a:off x="4487174" y="2459504"/>
            <a:ext cx="2590800" cy="1173896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55503" y="2568877"/>
            <a:ext cx="2254143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আ</a:t>
            </a:r>
            <a:r>
              <a:rPr kumimoji="0" lang="bn-IN" sz="4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বেগ সৃষ্টি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19A49BF2-B33C-44CE-BF6C-D73FD0FEB7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66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8" r="62793" b="1479"/>
          <a:stretch/>
        </p:blipFill>
        <p:spPr>
          <a:xfrm>
            <a:off x="-2462996" y="1973677"/>
            <a:ext cx="513680" cy="263906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8" r="62793" b="1479"/>
          <a:stretch/>
        </p:blipFill>
        <p:spPr>
          <a:xfrm>
            <a:off x="-1317048" y="1856622"/>
            <a:ext cx="513680" cy="263906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8" r="62793" b="1479"/>
          <a:stretch/>
        </p:blipFill>
        <p:spPr>
          <a:xfrm>
            <a:off x="-171100" y="1973677"/>
            <a:ext cx="513680" cy="263906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8" r="62793" b="1479"/>
          <a:stretch/>
        </p:blipFill>
        <p:spPr>
          <a:xfrm>
            <a:off x="974848" y="1923297"/>
            <a:ext cx="513680" cy="263906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8" r="62793" b="1479"/>
          <a:stretch/>
        </p:blipFill>
        <p:spPr>
          <a:xfrm>
            <a:off x="2120799" y="1923297"/>
            <a:ext cx="513680" cy="26390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11D3AD6-222A-4A6B-A569-3A9B07FB98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8" r="62793" b="1479"/>
          <a:stretch/>
        </p:blipFill>
        <p:spPr>
          <a:xfrm>
            <a:off x="-8192736" y="1923297"/>
            <a:ext cx="513680" cy="26390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253AB8-DD4B-4CCF-A3B9-E523069FD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8" r="62793" b="1479"/>
          <a:stretch/>
        </p:blipFill>
        <p:spPr>
          <a:xfrm>
            <a:off x="-7046788" y="1923297"/>
            <a:ext cx="513680" cy="26390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0B86D14-87E0-4F9E-9C53-1947CBA2D5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8" r="62793" b="1479"/>
          <a:stretch/>
        </p:blipFill>
        <p:spPr>
          <a:xfrm>
            <a:off x="-5900840" y="1973678"/>
            <a:ext cx="513680" cy="263906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A1DA41-D8BC-4D8C-8BC3-7A2DD91B46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8" r="62793" b="1479"/>
          <a:stretch/>
        </p:blipFill>
        <p:spPr>
          <a:xfrm>
            <a:off x="-4754892" y="1923297"/>
            <a:ext cx="513680" cy="26390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854E55D-B41A-47F4-BEC9-9E16B29A03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8" r="62793" b="1479"/>
          <a:stretch/>
        </p:blipFill>
        <p:spPr>
          <a:xfrm>
            <a:off x="-3608944" y="1923297"/>
            <a:ext cx="513680" cy="2639067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041283A-1289-4ACF-B231-9FA6A52DA7A6}"/>
              </a:ext>
            </a:extLst>
          </p:cNvPr>
          <p:cNvSpPr/>
          <p:nvPr/>
        </p:nvSpPr>
        <p:spPr>
          <a:xfrm>
            <a:off x="-152486" y="97983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2780811" y="2744533"/>
                </a:moveTo>
                <a:lnTo>
                  <a:pt x="3442742" y="2744533"/>
                </a:lnTo>
                <a:lnTo>
                  <a:pt x="3443064" y="3148523"/>
                </a:lnTo>
                <a:lnTo>
                  <a:pt x="3440401" y="3144464"/>
                </a:lnTo>
                <a:cubicBezTo>
                  <a:pt x="3415689" y="3113678"/>
                  <a:pt x="3390027" y="3086015"/>
                  <a:pt x="3363414" y="3061473"/>
                </a:cubicBezTo>
                <a:cubicBezTo>
                  <a:pt x="3336802" y="3036932"/>
                  <a:pt x="3307740" y="3014569"/>
                  <a:pt x="3276228" y="2994385"/>
                </a:cubicBezTo>
                <a:cubicBezTo>
                  <a:pt x="3244716" y="2974202"/>
                  <a:pt x="3213228" y="2964110"/>
                  <a:pt x="3181762" y="2964110"/>
                </a:cubicBezTo>
                <a:cubicBezTo>
                  <a:pt x="3149864" y="2964110"/>
                  <a:pt x="3122556" y="2972594"/>
                  <a:pt x="3099838" y="2989564"/>
                </a:cubicBezTo>
                <a:lnTo>
                  <a:pt x="3060409" y="3023282"/>
                </a:lnTo>
                <a:lnTo>
                  <a:pt x="3056791" y="2998186"/>
                </a:lnTo>
                <a:cubicBezTo>
                  <a:pt x="3044276" y="2945931"/>
                  <a:pt x="3017091" y="2895620"/>
                  <a:pt x="2975236" y="2847251"/>
                </a:cubicBezTo>
                <a:cubicBezTo>
                  <a:pt x="2919430" y="2782759"/>
                  <a:pt x="2854622" y="2748520"/>
                  <a:pt x="2780811" y="2744533"/>
                </a:cubicBezTo>
                <a:close/>
                <a:moveTo>
                  <a:pt x="5320747" y="2548693"/>
                </a:moveTo>
                <a:cubicBezTo>
                  <a:pt x="5230523" y="2548693"/>
                  <a:pt x="5151165" y="2566142"/>
                  <a:pt x="5082670" y="2601038"/>
                </a:cubicBezTo>
                <a:cubicBezTo>
                  <a:pt x="5014176" y="2635934"/>
                  <a:pt x="4956454" y="2679006"/>
                  <a:pt x="4909503" y="2730253"/>
                </a:cubicBezTo>
                <a:cubicBezTo>
                  <a:pt x="4862552" y="2781500"/>
                  <a:pt x="4826791" y="2836402"/>
                  <a:pt x="4802218" y="2894959"/>
                </a:cubicBezTo>
                <a:cubicBezTo>
                  <a:pt x="4777646" y="2953516"/>
                  <a:pt x="4765359" y="3007383"/>
                  <a:pt x="4765359" y="3056559"/>
                </a:cubicBezTo>
                <a:cubicBezTo>
                  <a:pt x="4765359" y="3081688"/>
                  <a:pt x="4769725" y="3107419"/>
                  <a:pt x="4778457" y="3133754"/>
                </a:cubicBezTo>
                <a:cubicBezTo>
                  <a:pt x="4787188" y="3160088"/>
                  <a:pt x="4799784" y="3184290"/>
                  <a:pt x="4816243" y="3206359"/>
                </a:cubicBezTo>
                <a:cubicBezTo>
                  <a:pt x="4832702" y="3228428"/>
                  <a:pt x="4853148" y="3246486"/>
                  <a:pt x="4877582" y="3260535"/>
                </a:cubicBezTo>
                <a:cubicBezTo>
                  <a:pt x="4902015" y="3274583"/>
                  <a:pt x="4928620" y="3281607"/>
                  <a:pt x="4957396" y="3281607"/>
                </a:cubicBezTo>
                <a:cubicBezTo>
                  <a:pt x="5028549" y="3281607"/>
                  <a:pt x="5088018" y="3258131"/>
                  <a:pt x="5135803" y="3211181"/>
                </a:cubicBezTo>
                <a:cubicBezTo>
                  <a:pt x="5183588" y="3164230"/>
                  <a:pt x="5207481" y="3106848"/>
                  <a:pt x="5207481" y="3039033"/>
                </a:cubicBezTo>
                <a:cubicBezTo>
                  <a:pt x="5207481" y="2996781"/>
                  <a:pt x="5198424" y="2963167"/>
                  <a:pt x="5180312" y="2938193"/>
                </a:cubicBezTo>
                <a:cubicBezTo>
                  <a:pt x="5162200" y="2913218"/>
                  <a:pt x="5147008" y="2898274"/>
                  <a:pt x="5134737" y="2893359"/>
                </a:cubicBezTo>
                <a:cubicBezTo>
                  <a:pt x="5162987" y="2867056"/>
                  <a:pt x="5199267" y="2840126"/>
                  <a:pt x="5243575" y="2812571"/>
                </a:cubicBezTo>
                <a:cubicBezTo>
                  <a:pt x="5287882" y="2785016"/>
                  <a:pt x="5334795" y="2771238"/>
                  <a:pt x="5384311" y="2771238"/>
                </a:cubicBezTo>
                <a:cubicBezTo>
                  <a:pt x="5442451" y="2771238"/>
                  <a:pt x="5491310" y="2787751"/>
                  <a:pt x="5530889" y="2820778"/>
                </a:cubicBezTo>
                <a:cubicBezTo>
                  <a:pt x="5570468" y="2853804"/>
                  <a:pt x="5590258" y="2896636"/>
                  <a:pt x="5590258" y="2949274"/>
                </a:cubicBezTo>
                <a:cubicBezTo>
                  <a:pt x="5590258" y="2966676"/>
                  <a:pt x="5585884" y="2986372"/>
                  <a:pt x="5577137" y="3008364"/>
                </a:cubicBezTo>
                <a:cubicBezTo>
                  <a:pt x="5568389" y="3030356"/>
                  <a:pt x="5558190" y="3050833"/>
                  <a:pt x="5546537" y="3069796"/>
                </a:cubicBezTo>
                <a:cubicBezTo>
                  <a:pt x="5534884" y="3088758"/>
                  <a:pt x="5524113" y="3104846"/>
                  <a:pt x="5514222" y="3118060"/>
                </a:cubicBezTo>
                <a:cubicBezTo>
                  <a:pt x="5509276" y="3124667"/>
                  <a:pt x="5506405" y="3129463"/>
                  <a:pt x="5505610" y="3132450"/>
                </a:cubicBezTo>
                <a:lnTo>
                  <a:pt x="5505926" y="3135180"/>
                </a:lnTo>
                <a:lnTo>
                  <a:pt x="5471012" y="3127251"/>
                </a:lnTo>
                <a:cubicBezTo>
                  <a:pt x="5456453" y="3125312"/>
                  <a:pt x="5440148" y="3124342"/>
                  <a:pt x="5422097" y="3124342"/>
                </a:cubicBezTo>
                <a:cubicBezTo>
                  <a:pt x="5384605" y="3124342"/>
                  <a:pt x="5352490" y="3131289"/>
                  <a:pt x="5325754" y="3145182"/>
                </a:cubicBezTo>
                <a:cubicBezTo>
                  <a:pt x="5299018" y="3159076"/>
                  <a:pt x="5277351" y="3175945"/>
                  <a:pt x="5260752" y="3195788"/>
                </a:cubicBezTo>
                <a:cubicBezTo>
                  <a:pt x="5244154" y="3215632"/>
                  <a:pt x="5231482" y="3237554"/>
                  <a:pt x="5222735" y="3261555"/>
                </a:cubicBezTo>
                <a:cubicBezTo>
                  <a:pt x="5213987" y="3285555"/>
                  <a:pt x="5208485" y="3307555"/>
                  <a:pt x="5206229" y="3327553"/>
                </a:cubicBezTo>
                <a:lnTo>
                  <a:pt x="5206229" y="3342389"/>
                </a:lnTo>
                <a:cubicBezTo>
                  <a:pt x="5206229" y="3394131"/>
                  <a:pt x="5224751" y="3442928"/>
                  <a:pt x="5261796" y="3488782"/>
                </a:cubicBezTo>
                <a:cubicBezTo>
                  <a:pt x="5298841" y="3534635"/>
                  <a:pt x="5357127" y="3557562"/>
                  <a:pt x="5436656" y="3557562"/>
                </a:cubicBezTo>
                <a:cubicBezTo>
                  <a:pt x="5498010" y="3557562"/>
                  <a:pt x="5543384" y="3540044"/>
                  <a:pt x="5572778" y="3505009"/>
                </a:cubicBezTo>
                <a:cubicBezTo>
                  <a:pt x="5602173" y="3469974"/>
                  <a:pt x="5620193" y="3439969"/>
                  <a:pt x="5626838" y="3414995"/>
                </a:cubicBezTo>
                <a:cubicBezTo>
                  <a:pt x="5634998" y="3422258"/>
                  <a:pt x="5643800" y="3432419"/>
                  <a:pt x="5653242" y="3445478"/>
                </a:cubicBezTo>
                <a:cubicBezTo>
                  <a:pt x="5662685" y="3458537"/>
                  <a:pt x="5667406" y="3478250"/>
                  <a:pt x="5667406" y="3504615"/>
                </a:cubicBezTo>
                <a:cubicBezTo>
                  <a:pt x="5667406" y="3541057"/>
                  <a:pt x="5655676" y="3576200"/>
                  <a:pt x="5632216" y="3610046"/>
                </a:cubicBezTo>
                <a:cubicBezTo>
                  <a:pt x="5608756" y="3643891"/>
                  <a:pt x="5577955" y="3673981"/>
                  <a:pt x="5539814" y="3700315"/>
                </a:cubicBezTo>
                <a:cubicBezTo>
                  <a:pt x="5501672" y="3726650"/>
                  <a:pt x="5459938" y="3747521"/>
                  <a:pt x="5414609" y="3762929"/>
                </a:cubicBezTo>
                <a:cubicBezTo>
                  <a:pt x="5369282" y="3778337"/>
                  <a:pt x="5326697" y="3786041"/>
                  <a:pt x="5286855" y="3786041"/>
                </a:cubicBezTo>
                <a:cubicBezTo>
                  <a:pt x="5221699" y="3786041"/>
                  <a:pt x="5157927" y="3772024"/>
                  <a:pt x="5095536" y="3743989"/>
                </a:cubicBezTo>
                <a:cubicBezTo>
                  <a:pt x="5033147" y="3715955"/>
                  <a:pt x="4972743" y="3667629"/>
                  <a:pt x="4914325" y="3599011"/>
                </a:cubicBezTo>
                <a:cubicBezTo>
                  <a:pt x="4855908" y="3530393"/>
                  <a:pt x="4799985" y="3437883"/>
                  <a:pt x="4746559" y="3321479"/>
                </a:cubicBezTo>
                <a:cubicBezTo>
                  <a:pt x="4693132" y="3205076"/>
                  <a:pt x="4644103" y="3054519"/>
                  <a:pt x="4599471" y="2869807"/>
                </a:cubicBezTo>
                <a:lnTo>
                  <a:pt x="4425144" y="2814310"/>
                </a:lnTo>
                <a:cubicBezTo>
                  <a:pt x="4438714" y="2919678"/>
                  <a:pt x="4457892" y="3019638"/>
                  <a:pt x="4482681" y="3114188"/>
                </a:cubicBezTo>
                <a:cubicBezTo>
                  <a:pt x="4507470" y="3208739"/>
                  <a:pt x="4537498" y="3301566"/>
                  <a:pt x="4572765" y="3392671"/>
                </a:cubicBezTo>
                <a:cubicBezTo>
                  <a:pt x="4608032" y="3483775"/>
                  <a:pt x="4650385" y="3570366"/>
                  <a:pt x="4699824" y="3652445"/>
                </a:cubicBezTo>
                <a:cubicBezTo>
                  <a:pt x="4749263" y="3734524"/>
                  <a:pt x="4805642" y="3807600"/>
                  <a:pt x="4868959" y="3871674"/>
                </a:cubicBezTo>
                <a:cubicBezTo>
                  <a:pt x="4932275" y="3935749"/>
                  <a:pt x="5003482" y="3986455"/>
                  <a:pt x="5082578" y="4023793"/>
                </a:cubicBezTo>
                <a:cubicBezTo>
                  <a:pt x="5161674" y="4061131"/>
                  <a:pt x="5249162" y="4079800"/>
                  <a:pt x="5345041" y="4079800"/>
                </a:cubicBezTo>
                <a:cubicBezTo>
                  <a:pt x="5414092" y="4079800"/>
                  <a:pt x="5480306" y="4065775"/>
                  <a:pt x="5543685" y="4037725"/>
                </a:cubicBezTo>
                <a:cubicBezTo>
                  <a:pt x="5607064" y="4009675"/>
                  <a:pt x="5662267" y="3972121"/>
                  <a:pt x="5709296" y="3925062"/>
                </a:cubicBezTo>
                <a:cubicBezTo>
                  <a:pt x="5756324" y="3878003"/>
                  <a:pt x="5794234" y="3821509"/>
                  <a:pt x="5823025" y="3755580"/>
                </a:cubicBezTo>
                <a:cubicBezTo>
                  <a:pt x="5851817" y="3689652"/>
                  <a:pt x="5866213" y="3618159"/>
                  <a:pt x="5866213" y="3541103"/>
                </a:cubicBezTo>
                <a:cubicBezTo>
                  <a:pt x="5866213" y="3504507"/>
                  <a:pt x="5860502" y="3468776"/>
                  <a:pt x="5849081" y="3433911"/>
                </a:cubicBezTo>
                <a:cubicBezTo>
                  <a:pt x="5837660" y="3399045"/>
                  <a:pt x="5823884" y="3367233"/>
                  <a:pt x="5807748" y="3338472"/>
                </a:cubicBezTo>
                <a:cubicBezTo>
                  <a:pt x="5791614" y="3309711"/>
                  <a:pt x="5773462" y="3284188"/>
                  <a:pt x="5753294" y="3261902"/>
                </a:cubicBezTo>
                <a:cubicBezTo>
                  <a:pt x="5733127" y="3239617"/>
                  <a:pt x="5718870" y="3227362"/>
                  <a:pt x="5710525" y="3225136"/>
                </a:cubicBezTo>
                <a:cubicBezTo>
                  <a:pt x="5730398" y="3198740"/>
                  <a:pt x="5748458" y="3158156"/>
                  <a:pt x="5764700" y="3103386"/>
                </a:cubicBezTo>
                <a:cubicBezTo>
                  <a:pt x="5780943" y="3048615"/>
                  <a:pt x="5789064" y="2999655"/>
                  <a:pt x="5789064" y="2956506"/>
                </a:cubicBezTo>
                <a:cubicBezTo>
                  <a:pt x="5789064" y="2835776"/>
                  <a:pt x="5746093" y="2737625"/>
                  <a:pt x="5660150" y="2662052"/>
                </a:cubicBezTo>
                <a:cubicBezTo>
                  <a:pt x="5574209" y="2586480"/>
                  <a:pt x="5461074" y="2548693"/>
                  <a:pt x="5320747" y="2548693"/>
                </a:cubicBezTo>
                <a:close/>
                <a:moveTo>
                  <a:pt x="3954283" y="2426235"/>
                </a:moveTo>
                <a:lnTo>
                  <a:pt x="3954283" y="2609989"/>
                </a:lnTo>
                <a:lnTo>
                  <a:pt x="3951618" y="2607826"/>
                </a:lnTo>
                <a:cubicBezTo>
                  <a:pt x="3932207" y="2592459"/>
                  <a:pt x="3904767" y="2571760"/>
                  <a:pt x="3869299" y="2545726"/>
                </a:cubicBezTo>
                <a:lnTo>
                  <a:pt x="3842041" y="2545726"/>
                </a:lnTo>
                <a:lnTo>
                  <a:pt x="3857953" y="2537363"/>
                </a:lnTo>
                <a:cubicBezTo>
                  <a:pt x="3884719" y="2520962"/>
                  <a:pt x="3907525" y="2499641"/>
                  <a:pt x="3926372" y="2473399"/>
                </a:cubicBezTo>
                <a:cubicBezTo>
                  <a:pt x="3932654" y="2464652"/>
                  <a:pt x="3938544" y="2455531"/>
                  <a:pt x="3944041" y="2446036"/>
                </a:cubicBezTo>
                <a:close/>
                <a:moveTo>
                  <a:pt x="7970568" y="2260869"/>
                </a:moveTo>
                <a:lnTo>
                  <a:pt x="7970568" y="2610277"/>
                </a:lnTo>
                <a:lnTo>
                  <a:pt x="7965206" y="2605905"/>
                </a:lnTo>
                <a:cubicBezTo>
                  <a:pt x="7945475" y="2590196"/>
                  <a:pt x="7919012" y="2570137"/>
                  <a:pt x="7885816" y="2545726"/>
                </a:cubicBezTo>
                <a:lnTo>
                  <a:pt x="7706152" y="2545726"/>
                </a:lnTo>
                <a:lnTo>
                  <a:pt x="7583665" y="2545726"/>
                </a:lnTo>
                <a:lnTo>
                  <a:pt x="5972205" y="2545726"/>
                </a:lnTo>
                <a:lnTo>
                  <a:pt x="6081901" y="2744533"/>
                </a:lnTo>
                <a:lnTo>
                  <a:pt x="6111261" y="2744533"/>
                </a:lnTo>
                <a:lnTo>
                  <a:pt x="6125751" y="2811526"/>
                </a:lnTo>
                <a:cubicBezTo>
                  <a:pt x="6166679" y="2993071"/>
                  <a:pt x="6212559" y="3143722"/>
                  <a:pt x="6263391" y="3263479"/>
                </a:cubicBezTo>
                <a:cubicBezTo>
                  <a:pt x="6321484" y="3400344"/>
                  <a:pt x="6382699" y="3515279"/>
                  <a:pt x="6447036" y="3608284"/>
                </a:cubicBezTo>
                <a:cubicBezTo>
                  <a:pt x="6511373" y="3701289"/>
                  <a:pt x="6576506" y="3775138"/>
                  <a:pt x="6642435" y="3829831"/>
                </a:cubicBezTo>
                <a:cubicBezTo>
                  <a:pt x="6708364" y="3884525"/>
                  <a:pt x="6771325" y="3926028"/>
                  <a:pt x="6831320" y="3954340"/>
                </a:cubicBezTo>
                <a:cubicBezTo>
                  <a:pt x="6891314" y="3982653"/>
                  <a:pt x="6945590" y="4000750"/>
                  <a:pt x="6994148" y="4008632"/>
                </a:cubicBezTo>
                <a:cubicBezTo>
                  <a:pt x="7042707" y="4016514"/>
                  <a:pt x="7083228" y="4020455"/>
                  <a:pt x="7115713" y="4020455"/>
                </a:cubicBezTo>
                <a:cubicBezTo>
                  <a:pt x="7208687" y="4020455"/>
                  <a:pt x="7288950" y="4002829"/>
                  <a:pt x="7356502" y="3967577"/>
                </a:cubicBezTo>
                <a:cubicBezTo>
                  <a:pt x="7424053" y="3932326"/>
                  <a:pt x="7480431" y="3886495"/>
                  <a:pt x="7525636" y="3830086"/>
                </a:cubicBezTo>
                <a:cubicBezTo>
                  <a:pt x="7570840" y="3773677"/>
                  <a:pt x="7604075" y="3711064"/>
                  <a:pt x="7625340" y="3642245"/>
                </a:cubicBezTo>
                <a:cubicBezTo>
                  <a:pt x="7646606" y="3573426"/>
                  <a:pt x="7657238" y="3503873"/>
                  <a:pt x="7657238" y="3433586"/>
                </a:cubicBezTo>
                <a:cubicBezTo>
                  <a:pt x="7657238" y="3299318"/>
                  <a:pt x="7632396" y="3189629"/>
                  <a:pt x="7582709" y="3104522"/>
                </a:cubicBezTo>
                <a:cubicBezTo>
                  <a:pt x="7533023" y="3019414"/>
                  <a:pt x="7474420" y="2952326"/>
                  <a:pt x="7406899" y="2903258"/>
                </a:cubicBezTo>
                <a:cubicBezTo>
                  <a:pt x="7339378" y="2854190"/>
                  <a:pt x="7270698" y="2820414"/>
                  <a:pt x="7200860" y="2801931"/>
                </a:cubicBezTo>
                <a:cubicBezTo>
                  <a:pt x="7131021" y="2783447"/>
                  <a:pt x="7076737" y="2774205"/>
                  <a:pt x="7038008" y="2774205"/>
                </a:cubicBezTo>
                <a:cubicBezTo>
                  <a:pt x="6973965" y="2774205"/>
                  <a:pt x="6917270" y="2785773"/>
                  <a:pt x="6867924" y="2808909"/>
                </a:cubicBezTo>
                <a:cubicBezTo>
                  <a:pt x="6818578" y="2832044"/>
                  <a:pt x="6777028" y="2861052"/>
                  <a:pt x="6743275" y="2895932"/>
                </a:cubicBezTo>
                <a:cubicBezTo>
                  <a:pt x="6709523" y="2930813"/>
                  <a:pt x="6684278" y="2968174"/>
                  <a:pt x="6667541" y="3008016"/>
                </a:cubicBezTo>
                <a:cubicBezTo>
                  <a:pt x="6650804" y="3047858"/>
                  <a:pt x="6642435" y="3086510"/>
                  <a:pt x="6642435" y="3123971"/>
                </a:cubicBezTo>
                <a:cubicBezTo>
                  <a:pt x="6642435" y="3209465"/>
                  <a:pt x="6670840" y="3282828"/>
                  <a:pt x="6727651" y="3344059"/>
                </a:cubicBezTo>
                <a:cubicBezTo>
                  <a:pt x="6784462" y="3405289"/>
                  <a:pt x="6861780" y="3435904"/>
                  <a:pt x="6959607" y="3435904"/>
                </a:cubicBezTo>
                <a:cubicBezTo>
                  <a:pt x="6988383" y="3435904"/>
                  <a:pt x="7019857" y="3431090"/>
                  <a:pt x="7054027" y="3421462"/>
                </a:cubicBezTo>
                <a:cubicBezTo>
                  <a:pt x="7088197" y="3411834"/>
                  <a:pt x="7119701" y="3396465"/>
                  <a:pt x="7148539" y="3375354"/>
                </a:cubicBezTo>
                <a:cubicBezTo>
                  <a:pt x="7177376" y="3354243"/>
                  <a:pt x="7201617" y="3326726"/>
                  <a:pt x="7221260" y="3292804"/>
                </a:cubicBezTo>
                <a:cubicBezTo>
                  <a:pt x="7240902" y="3258881"/>
                  <a:pt x="7250724" y="3218120"/>
                  <a:pt x="7250724" y="3170520"/>
                </a:cubicBezTo>
                <a:cubicBezTo>
                  <a:pt x="7250724" y="3150924"/>
                  <a:pt x="7248305" y="3131667"/>
                  <a:pt x="7243468" y="3112751"/>
                </a:cubicBezTo>
                <a:lnTo>
                  <a:pt x="7224841" y="3065063"/>
                </a:lnTo>
                <a:lnTo>
                  <a:pt x="7248000" y="3066667"/>
                </a:lnTo>
                <a:cubicBezTo>
                  <a:pt x="7271668" y="3070008"/>
                  <a:pt x="7293981" y="3078361"/>
                  <a:pt x="7314937" y="3091726"/>
                </a:cubicBezTo>
                <a:cubicBezTo>
                  <a:pt x="7342878" y="3109544"/>
                  <a:pt x="7367382" y="3132950"/>
                  <a:pt x="7388446" y="3161943"/>
                </a:cubicBezTo>
                <a:cubicBezTo>
                  <a:pt x="7409511" y="3190935"/>
                  <a:pt x="7426441" y="3222810"/>
                  <a:pt x="7439237" y="3257567"/>
                </a:cubicBezTo>
                <a:cubicBezTo>
                  <a:pt x="7452033" y="3292325"/>
                  <a:pt x="7458432" y="3323890"/>
                  <a:pt x="7458432" y="3352265"/>
                </a:cubicBezTo>
                <a:cubicBezTo>
                  <a:pt x="7458432" y="3388026"/>
                  <a:pt x="7451168" y="3428138"/>
                  <a:pt x="7436641" y="3472601"/>
                </a:cubicBezTo>
                <a:cubicBezTo>
                  <a:pt x="7422114" y="3517064"/>
                  <a:pt x="7400021" y="3558605"/>
                  <a:pt x="7370365" y="3597226"/>
                </a:cubicBezTo>
                <a:cubicBezTo>
                  <a:pt x="7340708" y="3635847"/>
                  <a:pt x="7302712" y="3668069"/>
                  <a:pt x="7256380" y="3693894"/>
                </a:cubicBezTo>
                <a:cubicBezTo>
                  <a:pt x="7210047" y="3719718"/>
                  <a:pt x="7153453" y="3732630"/>
                  <a:pt x="7086597" y="3732630"/>
                </a:cubicBezTo>
                <a:cubicBezTo>
                  <a:pt x="7014393" y="3732630"/>
                  <a:pt x="6942298" y="3718969"/>
                  <a:pt x="6870311" y="3691645"/>
                </a:cubicBezTo>
                <a:cubicBezTo>
                  <a:pt x="6798324" y="3664322"/>
                  <a:pt x="6727875" y="3615748"/>
                  <a:pt x="6658964" y="3545925"/>
                </a:cubicBezTo>
                <a:cubicBezTo>
                  <a:pt x="6590052" y="3476102"/>
                  <a:pt x="6523126" y="3381489"/>
                  <a:pt x="6458187" y="3262088"/>
                </a:cubicBezTo>
                <a:cubicBezTo>
                  <a:pt x="6393247" y="3142687"/>
                  <a:pt x="6332681" y="2987709"/>
                  <a:pt x="6276488" y="2797155"/>
                </a:cubicBezTo>
                <a:lnTo>
                  <a:pt x="6141179" y="2744533"/>
                </a:lnTo>
                <a:lnTo>
                  <a:pt x="7709032" y="2744533"/>
                </a:lnTo>
                <a:lnTo>
                  <a:pt x="7823729" y="2744533"/>
                </a:lnTo>
                <a:lnTo>
                  <a:pt x="7845294" y="2744533"/>
                </a:lnTo>
                <a:cubicBezTo>
                  <a:pt x="7851043" y="2747005"/>
                  <a:pt x="7861073" y="2756657"/>
                  <a:pt x="7875384" y="2773487"/>
                </a:cubicBezTo>
                <a:cubicBezTo>
                  <a:pt x="7889695" y="2790317"/>
                  <a:pt x="7904353" y="2809998"/>
                  <a:pt x="7919359" y="2832531"/>
                </a:cubicBezTo>
                <a:cubicBezTo>
                  <a:pt x="7934366" y="2855063"/>
                  <a:pt x="7946652" y="2876769"/>
                  <a:pt x="7956218" y="2897648"/>
                </a:cubicBezTo>
                <a:cubicBezTo>
                  <a:pt x="7965785" y="2918527"/>
                  <a:pt x="7970568" y="2933263"/>
                  <a:pt x="7970568" y="2941856"/>
                </a:cubicBezTo>
                <a:lnTo>
                  <a:pt x="7970568" y="4102147"/>
                </a:lnTo>
                <a:lnTo>
                  <a:pt x="8184211" y="4257835"/>
                </a:lnTo>
                <a:lnTo>
                  <a:pt x="8184211" y="2744533"/>
                </a:lnTo>
                <a:lnTo>
                  <a:pt x="8445260" y="2744533"/>
                </a:lnTo>
                <a:lnTo>
                  <a:pt x="8510053" y="2744533"/>
                </a:lnTo>
                <a:lnTo>
                  <a:pt x="9604022" y="2744533"/>
                </a:lnTo>
                <a:lnTo>
                  <a:pt x="9604022" y="2959619"/>
                </a:lnTo>
                <a:lnTo>
                  <a:pt x="9558586" y="2903443"/>
                </a:lnTo>
                <a:cubicBezTo>
                  <a:pt x="9521093" y="2862783"/>
                  <a:pt x="9471020" y="2842452"/>
                  <a:pt x="9408368" y="2842452"/>
                </a:cubicBezTo>
                <a:cubicBezTo>
                  <a:pt x="9361695" y="2842452"/>
                  <a:pt x="9320965" y="2858664"/>
                  <a:pt x="9286177" y="2891088"/>
                </a:cubicBezTo>
                <a:cubicBezTo>
                  <a:pt x="9251388" y="2923511"/>
                  <a:pt x="9232156" y="2962843"/>
                  <a:pt x="9228478" y="3009083"/>
                </a:cubicBezTo>
                <a:cubicBezTo>
                  <a:pt x="9187183" y="2939136"/>
                  <a:pt x="9137490" y="2891404"/>
                  <a:pt x="9079396" y="2865889"/>
                </a:cubicBezTo>
                <a:cubicBezTo>
                  <a:pt x="9021303" y="2840374"/>
                  <a:pt x="8963001" y="2827616"/>
                  <a:pt x="8904490" y="2827616"/>
                </a:cubicBezTo>
                <a:cubicBezTo>
                  <a:pt x="8848390" y="2827616"/>
                  <a:pt x="8795134" y="2838651"/>
                  <a:pt x="8744722" y="2860720"/>
                </a:cubicBezTo>
                <a:cubicBezTo>
                  <a:pt x="8694308" y="2882788"/>
                  <a:pt x="8650240" y="2913752"/>
                  <a:pt x="8612516" y="2953609"/>
                </a:cubicBezTo>
                <a:cubicBezTo>
                  <a:pt x="8574792" y="2993466"/>
                  <a:pt x="8544664" y="3040556"/>
                  <a:pt x="8522130" y="3094878"/>
                </a:cubicBezTo>
                <a:cubicBezTo>
                  <a:pt x="8499598" y="3149201"/>
                  <a:pt x="8488332" y="3209604"/>
                  <a:pt x="8488332" y="3276090"/>
                </a:cubicBezTo>
                <a:cubicBezTo>
                  <a:pt x="8488332" y="3353578"/>
                  <a:pt x="8499714" y="3422807"/>
                  <a:pt x="8522478" y="3483775"/>
                </a:cubicBezTo>
                <a:cubicBezTo>
                  <a:pt x="8545243" y="3544743"/>
                  <a:pt x="8576330" y="3595943"/>
                  <a:pt x="8615739" y="3637377"/>
                </a:cubicBezTo>
                <a:cubicBezTo>
                  <a:pt x="8655148" y="3678810"/>
                  <a:pt x="8699424" y="3710484"/>
                  <a:pt x="8748570" y="3732399"/>
                </a:cubicBezTo>
                <a:cubicBezTo>
                  <a:pt x="8797715" y="3754313"/>
                  <a:pt x="8849967" y="3765270"/>
                  <a:pt x="8905324" y="3765270"/>
                </a:cubicBezTo>
                <a:cubicBezTo>
                  <a:pt x="8988252" y="3765270"/>
                  <a:pt x="9054715" y="3742583"/>
                  <a:pt x="9104710" y="3697209"/>
                </a:cubicBezTo>
                <a:cubicBezTo>
                  <a:pt x="9154706" y="3651834"/>
                  <a:pt x="9179704" y="3596925"/>
                  <a:pt x="9179704" y="3532479"/>
                </a:cubicBezTo>
                <a:cubicBezTo>
                  <a:pt x="9179704" y="3480769"/>
                  <a:pt x="9162502" y="3430974"/>
                  <a:pt x="9128101" y="3383096"/>
                </a:cubicBezTo>
                <a:cubicBezTo>
                  <a:pt x="9093699" y="3335218"/>
                  <a:pt x="9040660" y="3311279"/>
                  <a:pt x="8968982" y="3311279"/>
                </a:cubicBezTo>
                <a:cubicBezTo>
                  <a:pt x="8911460" y="3311279"/>
                  <a:pt x="8861480" y="3328419"/>
                  <a:pt x="8819042" y="3362697"/>
                </a:cubicBezTo>
                <a:cubicBezTo>
                  <a:pt x="8776604" y="3396975"/>
                  <a:pt x="8755386" y="3443833"/>
                  <a:pt x="8755386" y="3503271"/>
                </a:cubicBezTo>
                <a:cubicBezTo>
                  <a:pt x="8736284" y="3494616"/>
                  <a:pt x="8718650" y="3473289"/>
                  <a:pt x="8702484" y="3439289"/>
                </a:cubicBezTo>
                <a:cubicBezTo>
                  <a:pt x="8686319" y="3405289"/>
                  <a:pt x="8678236" y="3372510"/>
                  <a:pt x="8678236" y="3340952"/>
                </a:cubicBezTo>
                <a:cubicBezTo>
                  <a:pt x="8678236" y="3266276"/>
                  <a:pt x="8703148" y="3207054"/>
                  <a:pt x="8752974" y="3163287"/>
                </a:cubicBezTo>
                <a:cubicBezTo>
                  <a:pt x="8802799" y="3119520"/>
                  <a:pt x="8867801" y="3097637"/>
                  <a:pt x="8947979" y="3097637"/>
                </a:cubicBezTo>
                <a:cubicBezTo>
                  <a:pt x="9001049" y="3097637"/>
                  <a:pt x="9057010" y="3119458"/>
                  <a:pt x="9115861" y="3163102"/>
                </a:cubicBezTo>
                <a:cubicBezTo>
                  <a:pt x="9174712" y="3206745"/>
                  <a:pt x="9219669" y="3280912"/>
                  <a:pt x="9250732" y="3385600"/>
                </a:cubicBezTo>
                <a:lnTo>
                  <a:pt x="9402248" y="3460570"/>
                </a:lnTo>
                <a:cubicBezTo>
                  <a:pt x="9402248" y="3432319"/>
                  <a:pt x="9401753" y="3409052"/>
                  <a:pt x="9400764" y="3390770"/>
                </a:cubicBezTo>
                <a:cubicBezTo>
                  <a:pt x="9399774" y="3372487"/>
                  <a:pt x="9399281" y="3355804"/>
                  <a:pt x="9399281" y="3340720"/>
                </a:cubicBezTo>
                <a:lnTo>
                  <a:pt x="9399281" y="3297046"/>
                </a:lnTo>
                <a:cubicBezTo>
                  <a:pt x="9399281" y="3222833"/>
                  <a:pt x="9408468" y="3176254"/>
                  <a:pt x="9426844" y="3157307"/>
                </a:cubicBezTo>
                <a:cubicBezTo>
                  <a:pt x="9445219" y="3138359"/>
                  <a:pt x="9461346" y="3128886"/>
                  <a:pt x="9475224" y="3128886"/>
                </a:cubicBezTo>
                <a:cubicBezTo>
                  <a:pt x="9488114" y="3128886"/>
                  <a:pt x="9501860" y="3134217"/>
                  <a:pt x="9516464" y="3144881"/>
                </a:cubicBezTo>
                <a:cubicBezTo>
                  <a:pt x="9531069" y="3155545"/>
                  <a:pt x="9545117" y="3169794"/>
                  <a:pt x="9558608" y="3187628"/>
                </a:cubicBezTo>
                <a:cubicBezTo>
                  <a:pt x="9572101" y="3205463"/>
                  <a:pt x="9583042" y="3222694"/>
                  <a:pt x="9591434" y="3239323"/>
                </a:cubicBezTo>
                <a:cubicBezTo>
                  <a:pt x="9599826" y="3255952"/>
                  <a:pt x="9604022" y="3268409"/>
                  <a:pt x="9604022" y="3276692"/>
                </a:cubicBezTo>
                <a:lnTo>
                  <a:pt x="9604022" y="4101962"/>
                </a:lnTo>
                <a:lnTo>
                  <a:pt x="9820632" y="4257835"/>
                </a:lnTo>
                <a:lnTo>
                  <a:pt x="9820632" y="2744533"/>
                </a:lnTo>
                <a:lnTo>
                  <a:pt x="10065014" y="2744533"/>
                </a:lnTo>
                <a:lnTo>
                  <a:pt x="9947436" y="2545726"/>
                </a:lnTo>
                <a:lnTo>
                  <a:pt x="8383203" y="2545726"/>
                </a:lnTo>
                <a:lnTo>
                  <a:pt x="8335564" y="2545726"/>
                </a:lnTo>
                <a:lnTo>
                  <a:pt x="8173222" y="2545726"/>
                </a:lnTo>
                <a:lnTo>
                  <a:pt x="8165433" y="2520829"/>
                </a:lnTo>
                <a:cubicBezTo>
                  <a:pt x="8156223" y="2483893"/>
                  <a:pt x="8140451" y="2438905"/>
                  <a:pt x="8118119" y="2385865"/>
                </a:cubicBezTo>
                <a:cubicBezTo>
                  <a:pt x="8095788" y="2332825"/>
                  <a:pt x="8046604" y="2291160"/>
                  <a:pt x="7970568" y="2260869"/>
                </a:cubicBezTo>
                <a:close/>
                <a:moveTo>
                  <a:pt x="3858682" y="2051724"/>
                </a:moveTo>
                <a:cubicBezTo>
                  <a:pt x="3853520" y="2171403"/>
                  <a:pt x="3830508" y="2252006"/>
                  <a:pt x="3789646" y="2293532"/>
                </a:cubicBezTo>
                <a:cubicBezTo>
                  <a:pt x="3748785" y="2335059"/>
                  <a:pt x="3703333" y="2355821"/>
                  <a:pt x="3653291" y="2355821"/>
                </a:cubicBezTo>
                <a:cubicBezTo>
                  <a:pt x="3636477" y="2355821"/>
                  <a:pt x="3616000" y="2352800"/>
                  <a:pt x="3591860" y="2346758"/>
                </a:cubicBezTo>
                <a:cubicBezTo>
                  <a:pt x="3567720" y="2340715"/>
                  <a:pt x="3542243" y="2329039"/>
                  <a:pt x="3515430" y="2311730"/>
                </a:cubicBezTo>
                <a:cubicBezTo>
                  <a:pt x="3488616" y="2294421"/>
                  <a:pt x="3461154" y="2269446"/>
                  <a:pt x="3433042" y="2236807"/>
                </a:cubicBezTo>
                <a:cubicBezTo>
                  <a:pt x="3404930" y="2204167"/>
                  <a:pt x="3375899" y="2155578"/>
                  <a:pt x="3345948" y="2091040"/>
                </a:cubicBezTo>
                <a:lnTo>
                  <a:pt x="3193042" y="2091040"/>
                </a:lnTo>
                <a:cubicBezTo>
                  <a:pt x="3193042" y="2150014"/>
                  <a:pt x="3196689" y="2179501"/>
                  <a:pt x="3203983" y="2179501"/>
                </a:cubicBezTo>
                <a:cubicBezTo>
                  <a:pt x="3213843" y="2209081"/>
                  <a:pt x="3232296" y="2248413"/>
                  <a:pt x="3259341" y="2297496"/>
                </a:cubicBezTo>
                <a:cubicBezTo>
                  <a:pt x="3286387" y="2346580"/>
                  <a:pt x="3320958" y="2391684"/>
                  <a:pt x="3363056" y="2432808"/>
                </a:cubicBezTo>
                <a:cubicBezTo>
                  <a:pt x="3405154" y="2473932"/>
                  <a:pt x="3453079" y="2508473"/>
                  <a:pt x="3506829" y="2536430"/>
                </a:cubicBezTo>
                <a:lnTo>
                  <a:pt x="3527985" y="2545726"/>
                </a:lnTo>
                <a:lnTo>
                  <a:pt x="2236597" y="2545726"/>
                </a:lnTo>
                <a:lnTo>
                  <a:pt x="2349121" y="2744533"/>
                </a:lnTo>
                <a:lnTo>
                  <a:pt x="2379860" y="2744533"/>
                </a:lnTo>
                <a:lnTo>
                  <a:pt x="2397571" y="2813058"/>
                </a:lnTo>
                <a:cubicBezTo>
                  <a:pt x="2441647" y="2840041"/>
                  <a:pt x="2482014" y="2859004"/>
                  <a:pt x="2518672" y="2869946"/>
                </a:cubicBezTo>
                <a:cubicBezTo>
                  <a:pt x="2555330" y="2880888"/>
                  <a:pt x="2594044" y="2890438"/>
                  <a:pt x="2634813" y="2898598"/>
                </a:cubicBezTo>
                <a:cubicBezTo>
                  <a:pt x="2665536" y="2906696"/>
                  <a:pt x="2699343" y="2916247"/>
                  <a:pt x="2736233" y="2927251"/>
                </a:cubicBezTo>
                <a:cubicBezTo>
                  <a:pt x="2773123" y="2938255"/>
                  <a:pt x="2803939" y="2952318"/>
                  <a:pt x="2828682" y="2969442"/>
                </a:cubicBezTo>
                <a:cubicBezTo>
                  <a:pt x="2853424" y="2986565"/>
                  <a:pt x="2872935" y="3009028"/>
                  <a:pt x="2887215" y="3036831"/>
                </a:cubicBezTo>
                <a:cubicBezTo>
                  <a:pt x="2901495" y="3064634"/>
                  <a:pt x="2908635" y="3102273"/>
                  <a:pt x="2908635" y="3149749"/>
                </a:cubicBezTo>
                <a:cubicBezTo>
                  <a:pt x="2908635" y="3162515"/>
                  <a:pt x="2895800" y="3186801"/>
                  <a:pt x="2870130" y="3222609"/>
                </a:cubicBezTo>
                <a:cubicBezTo>
                  <a:pt x="2844461" y="3258417"/>
                  <a:pt x="2814564" y="3294766"/>
                  <a:pt x="2780440" y="3331656"/>
                </a:cubicBezTo>
                <a:cubicBezTo>
                  <a:pt x="2746317" y="3368546"/>
                  <a:pt x="2713345" y="3400251"/>
                  <a:pt x="2681524" y="3426771"/>
                </a:cubicBezTo>
                <a:cubicBezTo>
                  <a:pt x="2649703" y="3453291"/>
                  <a:pt x="2630563" y="3466551"/>
                  <a:pt x="2624103" y="3466551"/>
                </a:cubicBezTo>
                <a:cubicBezTo>
                  <a:pt x="2627286" y="3466551"/>
                  <a:pt x="2621244" y="3460995"/>
                  <a:pt x="2605975" y="3449883"/>
                </a:cubicBezTo>
                <a:cubicBezTo>
                  <a:pt x="2590706" y="3438771"/>
                  <a:pt x="2576024" y="3406510"/>
                  <a:pt x="2561930" y="3353099"/>
                </a:cubicBezTo>
                <a:lnTo>
                  <a:pt x="2390802" y="3361028"/>
                </a:lnTo>
                <a:cubicBezTo>
                  <a:pt x="2395098" y="3414593"/>
                  <a:pt x="2407524" y="3462432"/>
                  <a:pt x="2428078" y="3504545"/>
                </a:cubicBezTo>
                <a:cubicBezTo>
                  <a:pt x="2448633" y="3546659"/>
                  <a:pt x="2473089" y="3586447"/>
                  <a:pt x="2501448" y="3623908"/>
                </a:cubicBezTo>
                <a:cubicBezTo>
                  <a:pt x="2529807" y="3661370"/>
                  <a:pt x="2561829" y="3694164"/>
                  <a:pt x="2597513" y="3722291"/>
                </a:cubicBezTo>
                <a:cubicBezTo>
                  <a:pt x="2633198" y="3750419"/>
                  <a:pt x="2669214" y="3764482"/>
                  <a:pt x="2705563" y="3764482"/>
                </a:cubicBezTo>
                <a:cubicBezTo>
                  <a:pt x="2731743" y="3764482"/>
                  <a:pt x="2758108" y="3756183"/>
                  <a:pt x="2784659" y="3739585"/>
                </a:cubicBezTo>
                <a:cubicBezTo>
                  <a:pt x="2811210" y="3722987"/>
                  <a:pt x="2838132" y="3702556"/>
                  <a:pt x="2865425" y="3678292"/>
                </a:cubicBezTo>
                <a:cubicBezTo>
                  <a:pt x="2892717" y="3654029"/>
                  <a:pt x="2920435" y="3626837"/>
                  <a:pt x="2948577" y="3596716"/>
                </a:cubicBezTo>
                <a:cubicBezTo>
                  <a:pt x="2976720" y="3566595"/>
                  <a:pt x="3005303" y="3536019"/>
                  <a:pt x="3034327" y="3504986"/>
                </a:cubicBezTo>
                <a:cubicBezTo>
                  <a:pt x="3063134" y="3474077"/>
                  <a:pt x="3090225" y="3444497"/>
                  <a:pt x="3115602" y="3416246"/>
                </a:cubicBezTo>
                <a:cubicBezTo>
                  <a:pt x="3140978" y="3387996"/>
                  <a:pt x="3165241" y="3363655"/>
                  <a:pt x="3188392" y="3343224"/>
                </a:cubicBezTo>
                <a:cubicBezTo>
                  <a:pt x="3211543" y="3322793"/>
                  <a:pt x="3231997" y="3306921"/>
                  <a:pt x="3249754" y="3295609"/>
                </a:cubicBezTo>
                <a:cubicBezTo>
                  <a:pt x="3267512" y="3284296"/>
                  <a:pt x="3281737" y="3278640"/>
                  <a:pt x="3292432" y="3278640"/>
                </a:cubicBezTo>
                <a:cubicBezTo>
                  <a:pt x="3305568" y="3278640"/>
                  <a:pt x="3321023" y="3286730"/>
                  <a:pt x="3338795" y="3302911"/>
                </a:cubicBezTo>
                <a:cubicBezTo>
                  <a:pt x="3356568" y="3319092"/>
                  <a:pt x="3373537" y="3339322"/>
                  <a:pt x="3389702" y="3363601"/>
                </a:cubicBezTo>
                <a:cubicBezTo>
                  <a:pt x="3405868" y="3387880"/>
                  <a:pt x="3418749" y="3412228"/>
                  <a:pt x="3428346" y="3436646"/>
                </a:cubicBezTo>
                <a:cubicBezTo>
                  <a:pt x="3437944" y="3461064"/>
                  <a:pt x="3442742" y="3478899"/>
                  <a:pt x="3442742" y="3490150"/>
                </a:cubicBezTo>
                <a:lnTo>
                  <a:pt x="3442742" y="4102147"/>
                </a:lnTo>
                <a:lnTo>
                  <a:pt x="3659352" y="4257835"/>
                </a:lnTo>
                <a:lnTo>
                  <a:pt x="3659352" y="2744533"/>
                </a:lnTo>
                <a:lnTo>
                  <a:pt x="3770962" y="2744533"/>
                </a:lnTo>
                <a:lnTo>
                  <a:pt x="3827432" y="2744533"/>
                </a:lnTo>
                <a:cubicBezTo>
                  <a:pt x="3832285" y="2746944"/>
                  <a:pt x="3842377" y="2756649"/>
                  <a:pt x="3857708" y="2773649"/>
                </a:cubicBezTo>
                <a:cubicBezTo>
                  <a:pt x="3873039" y="2790649"/>
                  <a:pt x="3888169" y="2810346"/>
                  <a:pt x="3903098" y="2832739"/>
                </a:cubicBezTo>
                <a:cubicBezTo>
                  <a:pt x="3918027" y="2855133"/>
                  <a:pt x="3930290" y="2876761"/>
                  <a:pt x="3939887" y="2897625"/>
                </a:cubicBezTo>
                <a:cubicBezTo>
                  <a:pt x="3949484" y="2918488"/>
                  <a:pt x="3954283" y="2933216"/>
                  <a:pt x="3954283" y="2941809"/>
                </a:cubicBezTo>
                <a:lnTo>
                  <a:pt x="3954283" y="4102193"/>
                </a:lnTo>
                <a:lnTo>
                  <a:pt x="4164958" y="4245966"/>
                </a:lnTo>
                <a:lnTo>
                  <a:pt x="4164958" y="2744533"/>
                </a:lnTo>
                <a:lnTo>
                  <a:pt x="4432614" y="2744533"/>
                </a:lnTo>
                <a:lnTo>
                  <a:pt x="4305718" y="2545726"/>
                </a:lnTo>
                <a:lnTo>
                  <a:pt x="4154017" y="2545726"/>
                </a:lnTo>
                <a:lnTo>
                  <a:pt x="4145625" y="2518789"/>
                </a:lnTo>
                <a:cubicBezTo>
                  <a:pt x="4142040" y="2501047"/>
                  <a:pt x="4136723" y="2480083"/>
                  <a:pt x="4129676" y="2455897"/>
                </a:cubicBezTo>
                <a:cubicBezTo>
                  <a:pt x="4122629" y="2431711"/>
                  <a:pt x="4113410" y="2408228"/>
                  <a:pt x="4102020" y="2385448"/>
                </a:cubicBezTo>
                <a:cubicBezTo>
                  <a:pt x="4090630" y="2362668"/>
                  <a:pt x="4076914" y="2340591"/>
                  <a:pt x="4060873" y="2319218"/>
                </a:cubicBezTo>
                <a:cubicBezTo>
                  <a:pt x="4052852" y="2308531"/>
                  <a:pt x="4039959" y="2298306"/>
                  <a:pt x="4022194" y="2288542"/>
                </a:cubicBezTo>
                <a:lnTo>
                  <a:pt x="3996891" y="2276602"/>
                </a:lnTo>
                <a:lnTo>
                  <a:pt x="3997048" y="2275578"/>
                </a:lnTo>
                <a:cubicBezTo>
                  <a:pt x="4000189" y="2249112"/>
                  <a:pt x="4001759" y="2221151"/>
                  <a:pt x="4001759" y="2191695"/>
                </a:cubicBezTo>
                <a:lnTo>
                  <a:pt x="4001759" y="2141483"/>
                </a:lnTo>
                <a:close/>
                <a:moveTo>
                  <a:pt x="3648655" y="1984914"/>
                </a:moveTo>
                <a:cubicBezTo>
                  <a:pt x="3602261" y="1984914"/>
                  <a:pt x="3560990" y="2000639"/>
                  <a:pt x="3524842" y="2032089"/>
                </a:cubicBezTo>
                <a:cubicBezTo>
                  <a:pt x="3488694" y="2063538"/>
                  <a:pt x="3470619" y="2103218"/>
                  <a:pt x="3470619" y="2151127"/>
                </a:cubicBezTo>
                <a:cubicBezTo>
                  <a:pt x="3470619" y="2205403"/>
                  <a:pt x="3488771" y="2247153"/>
                  <a:pt x="3525073" y="2276378"/>
                </a:cubicBezTo>
                <a:cubicBezTo>
                  <a:pt x="3561376" y="2305602"/>
                  <a:pt x="3602570" y="2320214"/>
                  <a:pt x="3648655" y="2320214"/>
                </a:cubicBezTo>
                <a:cubicBezTo>
                  <a:pt x="3752942" y="2320214"/>
                  <a:pt x="3813276" y="2265212"/>
                  <a:pt x="3829658" y="2155207"/>
                </a:cubicBezTo>
                <a:lnTo>
                  <a:pt x="3829658" y="2151127"/>
                </a:lnTo>
                <a:cubicBezTo>
                  <a:pt x="3829658" y="2104732"/>
                  <a:pt x="3812936" y="2065432"/>
                  <a:pt x="3779493" y="2033225"/>
                </a:cubicBezTo>
                <a:cubicBezTo>
                  <a:pt x="3746049" y="2001017"/>
                  <a:pt x="3702437" y="1984914"/>
                  <a:pt x="3648655" y="198491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78000">
                <a:schemeClr val="accent5">
                  <a:lumMod val="60000"/>
                  <a:lumOff val="40000"/>
                </a:schemeClr>
              </a:gs>
              <a:gs pos="0">
                <a:srgbClr val="00B050">
                  <a:lumMod val="65000"/>
                  <a:lumOff val="35000"/>
                </a:srgbClr>
              </a:gs>
              <a:gs pos="32000">
                <a:schemeClr val="accent2">
                  <a:lumMod val="60000"/>
                  <a:lumOff val="40000"/>
                </a:schemeClr>
              </a:gs>
              <a:gs pos="94000">
                <a:schemeClr val="accent6">
                  <a:lumMod val="75000"/>
                </a:schemeClr>
              </a:gs>
              <a:gs pos="67000">
                <a:schemeClr val="tx1">
                  <a:lumMod val="65000"/>
                  <a:lumOff val="35000"/>
                </a:schemeClr>
              </a:gs>
            </a:gsLst>
            <a:lin ang="5400000" scaled="1"/>
          </a:gra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D8CA02-BFD2-4279-B9F8-104F4A989283}"/>
              </a:ext>
            </a:extLst>
          </p:cNvPr>
          <p:cNvSpPr/>
          <p:nvPr/>
        </p:nvSpPr>
        <p:spPr>
          <a:xfrm>
            <a:off x="4537277" y="2915426"/>
            <a:ext cx="3110547" cy="1223115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40726" y="2915426"/>
            <a:ext cx="28055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6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পা</a:t>
            </a:r>
            <a:r>
              <a:rPr kumimoji="0" lang="bn-IN" sz="4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ঠ শিরোনাম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51154" y="5010254"/>
            <a:ext cx="73868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নৃ-জনগোষ্ঠী সম্পর্কে জানব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…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3813" y="878375"/>
            <a:ext cx="6491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আজ</a:t>
            </a:r>
            <a:r>
              <a:rPr kumimoji="0" lang="bn-BD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আমরা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7" name="Frame 26">
            <a:extLst>
              <a:ext uri="{FF2B5EF4-FFF2-40B4-BE49-F238E27FC236}">
                <a16:creationId xmlns:a16="http://schemas.microsoft.com/office/drawing/2014/main" id="{A51C8271-7850-4848-9FBF-C0D260C8428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74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63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72669 -0.01203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28" y="-602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0.72669 -0.01203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28" y="-602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59259E-6 L 0.72669 -0.01203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28" y="-60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0.72669 -0.01204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28" y="-60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33333E-6 L 0.72669 -0.01204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28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63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L 1.57096 0.03078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542" y="1528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33333E-6 L 1.3276 -0.02199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380" y="-1111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59259E-6 L 1.38294 -0.02291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141" y="-115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33333E-6 L 1.27357 -0.02107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672" y="-1065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33333E-6 L 1.17839 -0.01945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919" y="-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 animBg="1"/>
      <p:bldP spid="13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>
            <a:extLst>
              <a:ext uri="{FF2B5EF4-FFF2-40B4-BE49-F238E27FC236}">
                <a16:creationId xmlns:a16="http://schemas.microsoft.com/office/drawing/2014/main" id="{19A49BF2-B33C-44CE-BF6C-D73FD0FEB7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rizontal Scroll 6">
            <a:extLst>
              <a:ext uri="{FF2B5EF4-FFF2-40B4-BE49-F238E27FC236}">
                <a16:creationId xmlns:a16="http://schemas.microsoft.com/office/drawing/2014/main" id="{EC71E8E4-C52F-4E2F-8D89-388D4908EA5E}"/>
              </a:ext>
            </a:extLst>
          </p:cNvPr>
          <p:cNvSpPr/>
          <p:nvPr/>
        </p:nvSpPr>
        <p:spPr>
          <a:xfrm>
            <a:off x="1173709" y="1716963"/>
            <a:ext cx="9697491" cy="409506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857250" marR="0" lvl="0" indent="-8572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067EC14-43EC-4149-BCEE-ECE91302D625}"/>
              </a:ext>
            </a:extLst>
          </p:cNvPr>
          <p:cNvSpPr/>
          <p:nvPr/>
        </p:nvSpPr>
        <p:spPr>
          <a:xfrm>
            <a:off x="1524000" y="987738"/>
            <a:ext cx="2590800" cy="1173896"/>
          </a:xfrm>
          <a:prstGeom prst="ellipse">
            <a:avLst/>
          </a:prstGeom>
          <a:solidFill>
            <a:schemeClr val="bg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BFE3F7-A7C2-4584-919C-550AD6A0EF5B}"/>
              </a:ext>
            </a:extLst>
          </p:cNvPr>
          <p:cNvSpPr/>
          <p:nvPr/>
        </p:nvSpPr>
        <p:spPr>
          <a:xfrm>
            <a:off x="1822810" y="1029303"/>
            <a:ext cx="19239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60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শি</a:t>
            </a:r>
            <a:r>
              <a:rPr kumimoji="0" lang="bn-IN" sz="4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খনফল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AC948B-D24A-493A-89C2-405CF761C0A2}"/>
              </a:ext>
            </a:extLst>
          </p:cNvPr>
          <p:cNvSpPr/>
          <p:nvPr/>
        </p:nvSpPr>
        <p:spPr>
          <a:xfrm>
            <a:off x="1850521" y="2565591"/>
            <a:ext cx="86235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09688" marR="0" lvl="0" indent="-13096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২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১ বাংলাদেশের বিভিন্ন ক্ষুদ্র জাতিসত্ত্বার নাম বলতে পারবে।</a:t>
            </a:r>
          </a:p>
          <a:p>
            <a:pPr marL="1377950" marR="0" lvl="0" indent="-1377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২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২ চাকমা, মারমা,সাঁওতাল ও মনিপুরীদের সংস্কৃতি বর্ণনা করতে পারবে।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1377950" marR="0" lvl="0" indent="-1377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২.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.3 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শিশুরা উপজাতিদের জীবন ধারা ও সংস্কৃতি সম্পর্কে জানবে এবং তাদের প্রতি শ্রদ্ধাশীল হবে।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602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>
            <a:spLocks/>
          </p:cNvSpPr>
          <p:nvPr/>
        </p:nvSpPr>
        <p:spPr bwMode="auto">
          <a:xfrm>
            <a:off x="3830522" y="2223767"/>
            <a:ext cx="5486400" cy="3526971"/>
          </a:xfrm>
          <a:custGeom>
            <a:avLst/>
            <a:gdLst>
              <a:gd name="T0" fmla="*/ 1676 w 16475"/>
              <a:gd name="T1" fmla="*/ 2802 h 8393"/>
              <a:gd name="T2" fmla="*/ 3805 w 16475"/>
              <a:gd name="T3" fmla="*/ 879 h 8393"/>
              <a:gd name="T4" fmla="*/ 5396 w 16475"/>
              <a:gd name="T5" fmla="*/ 1098 h 8393"/>
              <a:gd name="T6" fmla="*/ 8051 w 16475"/>
              <a:gd name="T7" fmla="*/ 538 h 8393"/>
              <a:gd name="T8" fmla="*/ 8508 w 16475"/>
              <a:gd name="T9" fmla="*/ 769 h 8393"/>
              <a:gd name="T10" fmla="*/ 10663 w 16475"/>
              <a:gd name="T11" fmla="*/ 273 h 8393"/>
              <a:gd name="T12" fmla="*/ 11223 w 16475"/>
              <a:gd name="T13" fmla="*/ 592 h 8393"/>
              <a:gd name="T14" fmla="*/ 13744 w 16475"/>
              <a:gd name="T15" fmla="*/ 449 h 8393"/>
              <a:gd name="T16" fmla="*/ 14347 w 16475"/>
              <a:gd name="T17" fmla="*/ 1167 h 8393"/>
              <a:gd name="T18" fmla="*/ 15726 w 16475"/>
              <a:gd name="T19" fmla="*/ 2827 h 8393"/>
              <a:gd name="T20" fmla="*/ 15636 w 16475"/>
              <a:gd name="T21" fmla="*/ 3005 h 8393"/>
              <a:gd name="T22" fmla="*/ 15177 w 16475"/>
              <a:gd name="T23" fmla="*/ 5409 h 8393"/>
              <a:gd name="T24" fmla="*/ 14011 w 16475"/>
              <a:gd name="T25" fmla="*/ 5746 h 8393"/>
              <a:gd name="T26" fmla="*/ 11864 w 16475"/>
              <a:gd name="T27" fmla="*/ 7197 h 8393"/>
              <a:gd name="T28" fmla="*/ 10753 w 16475"/>
              <a:gd name="T29" fmla="*/ 6975 h 8393"/>
              <a:gd name="T30" fmla="*/ 7654 w 16475"/>
              <a:gd name="T31" fmla="*/ 8118 h 8393"/>
              <a:gd name="T32" fmla="*/ 6308 w 16475"/>
              <a:gd name="T33" fmla="*/ 7431 h 8393"/>
              <a:gd name="T34" fmla="*/ 2408 w 16475"/>
              <a:gd name="T35" fmla="*/ 6761 h 8393"/>
              <a:gd name="T36" fmla="*/ 2378 w 16475"/>
              <a:gd name="T37" fmla="*/ 6725 h 8393"/>
              <a:gd name="T38" fmla="*/ 596 w 16475"/>
              <a:gd name="T39" fmla="*/ 5761 h 8393"/>
              <a:gd name="T40" fmla="*/ 1019 w 16475"/>
              <a:gd name="T41" fmla="*/ 4881 h 8393"/>
              <a:gd name="T42" fmla="*/ 447 w 16475"/>
              <a:gd name="T43" fmla="*/ 3368 h 8393"/>
              <a:gd name="T44" fmla="*/ 1663 w 16475"/>
              <a:gd name="T45" fmla="*/ 2827 h 8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475" h="8393">
                <a:moveTo>
                  <a:pt x="1676" y="2802"/>
                </a:moveTo>
                <a:cubicBezTo>
                  <a:pt x="1491" y="1867"/>
                  <a:pt x="2444" y="1006"/>
                  <a:pt x="3805" y="879"/>
                </a:cubicBezTo>
                <a:cubicBezTo>
                  <a:pt x="4356" y="827"/>
                  <a:pt x="4916" y="904"/>
                  <a:pt x="5396" y="1098"/>
                </a:cubicBezTo>
                <a:cubicBezTo>
                  <a:pt x="5905" y="439"/>
                  <a:pt x="7094" y="188"/>
                  <a:pt x="8051" y="538"/>
                </a:cubicBezTo>
                <a:cubicBezTo>
                  <a:pt x="8219" y="599"/>
                  <a:pt x="8372" y="677"/>
                  <a:pt x="8508" y="769"/>
                </a:cubicBezTo>
                <a:cubicBezTo>
                  <a:pt x="8904" y="222"/>
                  <a:pt x="9869" y="0"/>
                  <a:pt x="10663" y="273"/>
                </a:cubicBezTo>
                <a:cubicBezTo>
                  <a:pt x="10883" y="348"/>
                  <a:pt x="11074" y="457"/>
                  <a:pt x="11223" y="592"/>
                </a:cubicBezTo>
                <a:cubicBezTo>
                  <a:pt x="11862" y="75"/>
                  <a:pt x="12990" y="11"/>
                  <a:pt x="13744" y="449"/>
                </a:cubicBezTo>
                <a:cubicBezTo>
                  <a:pt x="14060" y="633"/>
                  <a:pt x="14274" y="887"/>
                  <a:pt x="14347" y="1167"/>
                </a:cubicBezTo>
                <a:cubicBezTo>
                  <a:pt x="15393" y="1363"/>
                  <a:pt x="16011" y="2107"/>
                  <a:pt x="15726" y="2827"/>
                </a:cubicBezTo>
                <a:cubicBezTo>
                  <a:pt x="15702" y="2888"/>
                  <a:pt x="15672" y="2947"/>
                  <a:pt x="15636" y="3005"/>
                </a:cubicBezTo>
                <a:cubicBezTo>
                  <a:pt x="16475" y="3756"/>
                  <a:pt x="16270" y="4832"/>
                  <a:pt x="15177" y="5409"/>
                </a:cubicBezTo>
                <a:cubicBezTo>
                  <a:pt x="14837" y="5588"/>
                  <a:pt x="14435" y="5704"/>
                  <a:pt x="14011" y="5746"/>
                </a:cubicBezTo>
                <a:cubicBezTo>
                  <a:pt x="14001" y="6554"/>
                  <a:pt x="13040" y="7203"/>
                  <a:pt x="11864" y="7197"/>
                </a:cubicBezTo>
                <a:cubicBezTo>
                  <a:pt x="11471" y="7195"/>
                  <a:pt x="11087" y="7118"/>
                  <a:pt x="10753" y="6975"/>
                </a:cubicBezTo>
                <a:cubicBezTo>
                  <a:pt x="10355" y="7881"/>
                  <a:pt x="8968" y="8393"/>
                  <a:pt x="7654" y="8118"/>
                </a:cubicBezTo>
                <a:cubicBezTo>
                  <a:pt x="7103" y="8003"/>
                  <a:pt x="6627" y="7760"/>
                  <a:pt x="6308" y="7431"/>
                </a:cubicBezTo>
                <a:cubicBezTo>
                  <a:pt x="4962" y="7988"/>
                  <a:pt x="3216" y="7688"/>
                  <a:pt x="2408" y="6761"/>
                </a:cubicBezTo>
                <a:cubicBezTo>
                  <a:pt x="2397" y="6749"/>
                  <a:pt x="2387" y="6737"/>
                  <a:pt x="2378" y="6725"/>
                </a:cubicBezTo>
                <a:cubicBezTo>
                  <a:pt x="1497" y="6796"/>
                  <a:pt x="700" y="6364"/>
                  <a:pt x="596" y="5761"/>
                </a:cubicBezTo>
                <a:cubicBezTo>
                  <a:pt x="541" y="5439"/>
                  <a:pt x="696" y="5117"/>
                  <a:pt x="1019" y="4881"/>
                </a:cubicBezTo>
                <a:cubicBezTo>
                  <a:pt x="256" y="4572"/>
                  <a:pt x="0" y="3895"/>
                  <a:pt x="447" y="3368"/>
                </a:cubicBezTo>
                <a:cubicBezTo>
                  <a:pt x="704" y="3064"/>
                  <a:pt x="1156" y="2863"/>
                  <a:pt x="1663" y="2827"/>
                </a:cubicBezTo>
              </a:path>
            </a:pathLst>
          </a:custGeom>
          <a:solidFill>
            <a:schemeClr val="bg1">
              <a:lumMod val="85000"/>
            </a:schemeClr>
          </a:solidFill>
          <a:ln w="762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	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287D18-F40E-48E5-8FCB-3AB7B2C41D07}"/>
              </a:ext>
            </a:extLst>
          </p:cNvPr>
          <p:cNvSpPr/>
          <p:nvPr/>
        </p:nvSpPr>
        <p:spPr>
          <a:xfrm>
            <a:off x="3524424" y="3101124"/>
            <a:ext cx="462827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0" normalizeH="0" baseline="0" noProof="0" dirty="0">
                <a:ln w="12700">
                  <a:solidFill>
                    <a:srgbClr val="FFC000">
                      <a:lumMod val="75000"/>
                    </a:srgbClr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সাঁওতালদের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FFC000">
                    <a:lumMod val="75000"/>
                  </a:srgbClr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innerShdw blurRad="177800">
                  <a:srgbClr val="A5A5A5">
                    <a:lumMod val="50000"/>
                  </a:srgbClr>
                </a:inn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FFC000">
                      <a:lumMod val="75000"/>
                    </a:srgbClr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            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FFC000">
                      <a:lumMod val="75000"/>
                    </a:srgbClr>
                  </a:solidFill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177800">
                    <a:srgbClr val="A5A5A5">
                      <a:lumMod val="50000"/>
                    </a:srgbClr>
                  </a:innerShdw>
                </a:effectLst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জীবনধারা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FFC000">
                    <a:lumMod val="75000"/>
                  </a:srgbClr>
                </a:solidFill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innerShdw blurRad="177800">
                  <a:srgbClr val="A5A5A5">
                    <a:lumMod val="50000"/>
                  </a:srgb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745A0862-A5AE-42AA-B79B-57D4B7DA597C}"/>
              </a:ext>
            </a:extLst>
          </p:cNvPr>
          <p:cNvSpPr/>
          <p:nvPr/>
        </p:nvSpPr>
        <p:spPr>
          <a:xfrm>
            <a:off x="1736041" y="4740268"/>
            <a:ext cx="8719918" cy="1341163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সাঁওতালদের নিজস্ব </a:t>
            </a:r>
            <a:r>
              <a:rPr kumimoji="0" lang="bn-BD" sz="6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ভাষা</a:t>
            </a:r>
            <a:r>
              <a:rPr kumimoji="0" lang="bn-BD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আছে</a:t>
            </a:r>
            <a:r>
              <a:rPr kumimoji="0" lang="bn-IN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EF6BB334-6D6A-4489-B8A6-F2A86661F82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58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lowchart: Alternate Process 29">
            <a:extLst>
              <a:ext uri="{FF2B5EF4-FFF2-40B4-BE49-F238E27FC236}">
                <a16:creationId xmlns:a16="http://schemas.microsoft.com/office/drawing/2014/main" id="{8FCCBC28-6307-4182-BB43-3FCE1FEEAED4}"/>
              </a:ext>
            </a:extLst>
          </p:cNvPr>
          <p:cNvSpPr/>
          <p:nvPr/>
        </p:nvSpPr>
        <p:spPr>
          <a:xfrm>
            <a:off x="1065110" y="4654368"/>
            <a:ext cx="9546897" cy="1493466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BD" sz="8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সাঁওতালদের</a:t>
            </a:r>
            <a:r>
              <a:rPr kumimoji="0" lang="bn-BD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প্রধান খাদ্য </a:t>
            </a:r>
            <a:r>
              <a:rPr kumimoji="0" lang="bn-BD" sz="8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ভাত</a:t>
            </a:r>
            <a:r>
              <a:rPr kumimoji="0" lang="bn-BD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ABF180A-6D16-4C50-B6F8-20690A0DA456}"/>
              </a:ext>
            </a:extLst>
          </p:cNvPr>
          <p:cNvSpPr/>
          <p:nvPr/>
        </p:nvSpPr>
        <p:spPr>
          <a:xfrm>
            <a:off x="637908" y="847885"/>
            <a:ext cx="5200650" cy="3581400"/>
          </a:xfrm>
          <a:prstGeom prst="round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B1EE5CCE-8F99-496D-BCED-6A309D652B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52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lowchart: Alternate Process 30">
            <a:extLst>
              <a:ext uri="{FF2B5EF4-FFF2-40B4-BE49-F238E27FC236}">
                <a16:creationId xmlns:a16="http://schemas.microsoft.com/office/drawing/2014/main" id="{D720BC2F-657E-484E-B175-F746A1B701D6}"/>
              </a:ext>
            </a:extLst>
          </p:cNvPr>
          <p:cNvSpPr/>
          <p:nvPr/>
        </p:nvSpPr>
        <p:spPr>
          <a:xfrm>
            <a:off x="1804698" y="5056246"/>
            <a:ext cx="8582603" cy="746822"/>
          </a:xfrm>
          <a:prstGeom prst="flowChartAlternateProcess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তাছাড়াও সাঁওতালরা মাছ ,মাংস ও সবজি খান ।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7DE3D4C-5FED-4AE6-8A79-66C5B6D2726D}"/>
              </a:ext>
            </a:extLst>
          </p:cNvPr>
          <p:cNvSpPr/>
          <p:nvPr/>
        </p:nvSpPr>
        <p:spPr>
          <a:xfrm>
            <a:off x="1123950" y="1054932"/>
            <a:ext cx="3151414" cy="3056164"/>
          </a:xfrm>
          <a:prstGeom prst="round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018DB8D-2B2F-4D8B-9C9A-4A2B16CF57EB}"/>
              </a:ext>
            </a:extLst>
          </p:cNvPr>
          <p:cNvSpPr/>
          <p:nvPr/>
        </p:nvSpPr>
        <p:spPr>
          <a:xfrm>
            <a:off x="4824897" y="1156607"/>
            <a:ext cx="3151414" cy="3056164"/>
          </a:xfrm>
          <a:prstGeom prst="round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5A149E-2EBA-4DB7-9A58-2F6495B04BE1}"/>
              </a:ext>
            </a:extLst>
          </p:cNvPr>
          <p:cNvSpPr/>
          <p:nvPr/>
        </p:nvSpPr>
        <p:spPr>
          <a:xfrm>
            <a:off x="8525845" y="1117147"/>
            <a:ext cx="3151414" cy="3056164"/>
          </a:xfrm>
          <a:prstGeom prst="round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118B165C-AE96-4DBB-AC8D-CC278C96ED3E}"/>
              </a:ext>
            </a:extLst>
          </p:cNvPr>
          <p:cNvSpPr/>
          <p:nvPr/>
        </p:nvSpPr>
        <p:spPr>
          <a:xfrm>
            <a:off x="0" y="0"/>
            <a:ext cx="12192000" cy="7048366"/>
          </a:xfrm>
          <a:prstGeom prst="frame">
            <a:avLst>
              <a:gd name="adj1" fmla="val 6141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32000">
                <a:srgbClr val="FFFF00"/>
              </a:gs>
              <a:gs pos="100000">
                <a:srgbClr val="7030A0"/>
              </a:gs>
              <a:gs pos="59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13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6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6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601</Words>
  <Application>Microsoft Office PowerPoint</Application>
  <PresentationFormat>Widescreen</PresentationFormat>
  <Paragraphs>138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Calibri</vt:lpstr>
      <vt:lpstr>Calibri Light</vt:lpstr>
      <vt:lpstr>NikoshBAN</vt:lpstr>
      <vt:lpstr>SutonnyMJ</vt:lpstr>
      <vt:lpstr>Wingdings</vt:lpstr>
      <vt:lpstr>Office Theme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38</cp:revision>
  <dcterms:created xsi:type="dcterms:W3CDTF">2019-07-19T08:53:22Z</dcterms:created>
  <dcterms:modified xsi:type="dcterms:W3CDTF">2019-11-14T09:21:36Z</dcterms:modified>
</cp:coreProperties>
</file>