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4" r:id="rId4"/>
    <p:sldId id="303" r:id="rId5"/>
    <p:sldId id="274" r:id="rId6"/>
    <p:sldId id="256" r:id="rId7"/>
    <p:sldId id="301" r:id="rId8"/>
    <p:sldId id="259" r:id="rId9"/>
    <p:sldId id="290" r:id="rId10"/>
    <p:sldId id="288" r:id="rId11"/>
    <p:sldId id="276" r:id="rId12"/>
    <p:sldId id="291" r:id="rId13"/>
    <p:sldId id="300" r:id="rId14"/>
    <p:sldId id="281" r:id="rId15"/>
    <p:sldId id="257" r:id="rId16"/>
    <p:sldId id="258" r:id="rId17"/>
    <p:sldId id="292" r:id="rId18"/>
    <p:sldId id="294" r:id="rId19"/>
    <p:sldId id="293" r:id="rId20"/>
    <p:sldId id="284" r:id="rId21"/>
    <p:sldId id="286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9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3009-3CF4-455A-B66F-095557398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9736A-BECC-476A-8341-B4ED21D44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2F6A-571C-4035-92B2-74FDAD9F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4F280-CC89-4F16-A409-DDABC291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5281D-E931-40C8-AD5E-82581B35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899C-9C38-4B97-98B9-13C437D5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80112-DB45-4CBC-89E4-A23975971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46108-A163-4B0A-A94E-DA9EAE44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C95E-442B-4E59-87F6-D07CCD93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24681-4BCF-4AE2-8F68-476774FC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503F7-8B19-4B31-A796-C5B5F190E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F37-0078-4F70-9722-B1A661C67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84CB6-6A50-4E1C-AC11-13F165F1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08F4-6B96-4BBB-957A-C6723BF4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7E5D-7583-4966-86C7-598B358F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FF54-0555-407E-9A33-7EBE0688F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056E6-719D-4342-ADA4-6C925D5D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111C-8159-4F0C-824E-F21D0F6F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37EEC-6CCD-4180-A08F-0995690A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16E4-9048-4133-AADF-D36D9FC6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068A-A217-4F14-9E5A-FDC21788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6639-AC70-459C-B353-05067CB11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BB81-FB86-4F49-AE96-D43D057C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9BDC1-5285-4C64-A1C8-A4F7E09E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9413-B66A-4CBA-94D1-9DB218B4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9048-2344-4A28-ACF9-F4D3DA55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F981-5D2D-4BA3-8995-65239DD1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ACB7-81ED-4521-B8F7-E7C8414E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83B4-EE17-44EC-ADCE-09602522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B0F3-0E45-4E3C-BFDD-FF7FB74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EB0E-5AF8-47B1-AC89-8DCDFC2A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41CE-4554-44B1-A985-F5919F7F4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CBE67-2490-47FA-BFF8-C052C92F6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F72F4-363B-4F5E-9AB6-0C9BFAF0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FE41C-97FC-4DDC-B3EB-9C28E2CE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70F4-7201-402E-8DD5-C9EF8AB4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8EE5-746A-4FBA-B72C-1E842209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C4447-DCB6-42BA-8B22-B34A93CB8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D85D9-59C0-42E7-9121-5DED61983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F0C6B-BB14-4FC7-B564-E910D73E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9882C-2815-4FC7-A494-B299DFD3C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ADA1B-7AAF-4C5A-85BA-AD24AF68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CE6D0-3626-45E5-9595-F0437A31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43750-67F3-4A67-8116-B241E669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9896-6F07-44B3-99BF-52AD843B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E7589-CA89-480F-A3C1-8B8ECD27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EDFBE-1C5C-4432-BBEA-2100B768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D7D3-6958-4890-9F77-342CED77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C91BD-A34B-487F-99ED-E59AB744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11034-936D-4184-8CA6-7285DAE8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D10D-F310-4C10-9B55-47893CFF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3577-34B0-4D5A-8D32-3EF5006A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096F-D7CC-420F-AEA3-AB62AA17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FC57D-8886-4934-AC99-625B33E3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10D83-469F-45B6-988F-C03094F3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1FBB4-E019-4C3D-960E-27891FAF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5337-D863-445B-8329-9B2EF8AF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052E-9EC8-4B1C-BCF5-7AD9D0F2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DE73-2D31-4870-ABE9-899E29C5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4805-5D53-404F-A479-CCDE6143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CAAB9-A59E-4047-B4D8-2D7B1420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56DE9-17A2-40F5-A006-8425F7AE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5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8819-36F5-49BF-86C4-98EA2B0D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C7F9B-1351-4384-959F-BBDBF9EE4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A8BC1-B170-4229-B686-A2737918A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9C31C-C48A-4B89-9FED-D1B32BCD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174C7-B212-41B3-9633-93967C92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F725B-840C-437A-99F6-D214A9A3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2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3FF7-D118-4E4B-8C2A-A6F6AE64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063A9-E895-4B58-B5B8-9A14C6BEB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8806A-CAC1-4D90-9E81-F4E4EDF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0F6C9-32CF-433C-944F-042425D1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620C-FE87-43AB-9192-7FDFB77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87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5619A-68AE-44C8-A2E3-1729BA410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DF9DF-83F3-433D-8180-8EAAF52B4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79867-C346-4CE5-89B7-CE31102C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EBBCD-3692-4A8A-9C8A-0B702298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2AF2-1EE6-43F3-876C-FD1D10C8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2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3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1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9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3360-195D-4FBB-B2F3-01641B17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B933D-53AF-4867-A2FD-70ECA8EA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E74A-39C1-44C7-ADAE-274EA731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3796-46B2-4909-9ACF-1AE2EADE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B7BE-4B6D-4DA8-90F2-F719892D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5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3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6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B64F-D7B4-4092-BE67-16E67B3B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BBB8-A6A8-4F81-8A1B-696D3128A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F1CE2-220C-4D53-BF53-2B6175DD0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1686B-4ADD-4315-B5FB-E8067E8D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1E64F-9864-4A69-988C-9C578407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3D08-2D96-4F3E-87EF-E13C26B6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E903-DF02-41AA-AE68-A6564979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5D5D-4762-4916-976A-4BDE1846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CB73-07F7-4A24-A60B-0530E223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8434A-0C6B-4194-8973-103048FAE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D9DC8-DEF2-4998-A59C-BBCBDFE11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58DD4-3DC8-4A46-8750-2E5BCE5D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37D62-FA66-4EAA-B1BB-790C1B82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B3776-8B84-4AD0-AFA0-BAE4DC0F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F725-642E-4BFB-B7BB-974F6B8B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9C9B4-D0A2-43DF-9561-C0E588F5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FA6F-E176-4638-B443-59800A50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79ED-E9A6-4FE5-BB98-3630449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227EC-5AA9-460D-BFD7-28938CB1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46917-7B22-4E21-9A5F-91377E60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75AC-5EA4-41CB-A1D1-C01466EA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BB76-7E47-4F7B-994A-A94CF426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FD2F8-0E2B-4071-A18F-20AEC7FF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DB329-4D70-4609-9E04-3543E2260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AB97-E292-4B99-A828-64858050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2EE2-B38A-474F-B501-6E6A4E67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55B8A-1D3E-423E-ABCC-10481060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22F6-24C0-410B-AFCB-ED5F5D2F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D976D-E206-4BC1-906D-C0A76E80E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E5F31-D532-48F3-885E-E322A6964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16E4-D68A-401B-A760-81A8EE1C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C312-445F-4149-974E-56AAD5DC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29CE-58CE-4F24-884D-91CBB25C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B437A-BFE5-4DD0-86CF-9A1DD959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7EEC-083F-468A-8957-310B437E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BAB9-F1F2-49C6-AEAA-D2588B88D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0ED7-5451-4A98-B2B3-79B0A6CF518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264B-83E6-4052-BCDA-05D26EB36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D52B-EFF4-4DC6-806C-51E0D4D0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29F63-8350-4021-8BFD-902E8B55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5A900-581F-4E97-92DC-74E58321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691AC-3532-41B3-8B58-011BEA8A0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9C7A-7872-41BD-9DE9-5187FEC6E0D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264C0-43BC-4916-8144-ED025714A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C4F6-0953-4B7D-B7B7-BA361840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4240-BEAE-43F1-856B-C50823B6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37A-E65E-4A40-801F-DCF44FF2FEB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8F16-1B17-4113-8318-F0E0133F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2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29000">
              <a:schemeClr val="accent4">
                <a:lumMod val="20000"/>
                <a:lumOff val="80000"/>
                <a:alpha val="62000"/>
              </a:schemeClr>
            </a:gs>
            <a:gs pos="58000">
              <a:schemeClr val="tx1">
                <a:lumMod val="24000"/>
                <a:lumOff val="76000"/>
              </a:schemeClr>
            </a:gs>
            <a:gs pos="89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0BED9-E284-4C1D-AD5A-88347234BA43}"/>
              </a:ext>
            </a:extLst>
          </p:cNvPr>
          <p:cNvSpPr/>
          <p:nvPr/>
        </p:nvSpPr>
        <p:spPr>
          <a:xfrm>
            <a:off x="0" y="499294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DB404-307E-48AE-BFA0-811486DB20E0}"/>
              </a:ext>
            </a:extLst>
          </p:cNvPr>
          <p:cNvGrpSpPr/>
          <p:nvPr/>
        </p:nvGrpSpPr>
        <p:grpSpPr>
          <a:xfrm>
            <a:off x="1553886" y="335927"/>
            <a:ext cx="2113934" cy="5568878"/>
            <a:chOff x="1553886" y="306899"/>
            <a:chExt cx="2113934" cy="55688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6A49910-7CFB-4E43-85CA-72C6C55A0273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4ABD23-8037-4174-BE53-8D4F028F984C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A709329B-4F66-4C86-8D26-696DE04668AF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B4018-71BC-486D-9729-03F57B79EF99}"/>
                </a:ext>
              </a:extLst>
            </p:cNvPr>
            <p:cNvSpPr txBox="1"/>
            <p:nvPr/>
          </p:nvSpPr>
          <p:spPr>
            <a:xfrm rot="21298793">
              <a:off x="1660751" y="3228899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075606-D255-433E-A2E8-672D3C415865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D69E9D6C-A0E0-425F-8D53-7C7F795760B3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088AB6CC-9EF8-483C-9878-9C492E1CA3D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2D500EB-1C85-4EF8-ADC5-081BA39B2EA7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72B2D4C-5C5D-462A-AC9C-357FF445BA5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AD01779C-19D6-40FD-9D71-7C15BFF8810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8ACBAA8-3074-4879-8CA7-CD43A6C16ABC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FEB7BF-85F5-49E6-8013-21A895A3F034}"/>
              </a:ext>
            </a:extLst>
          </p:cNvPr>
          <p:cNvGrpSpPr/>
          <p:nvPr/>
        </p:nvGrpSpPr>
        <p:grpSpPr>
          <a:xfrm>
            <a:off x="4017570" y="324056"/>
            <a:ext cx="2113934" cy="5672359"/>
            <a:chOff x="1388169" y="306899"/>
            <a:chExt cx="2113934" cy="5672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11D216-7871-42D3-98F3-3E6B293F54FE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AA940B-9D5A-49C7-9DD5-BC965F722705}"/>
                </a:ext>
              </a:extLst>
            </p:cNvPr>
            <p:cNvSpPr/>
            <p:nvPr/>
          </p:nvSpPr>
          <p:spPr>
            <a:xfrm rot="2832847">
              <a:off x="1278072" y="3232191"/>
              <a:ext cx="2334127" cy="21139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F42EBAD9-3112-4C79-9954-C49A0D9E6A94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1BE2D-25B1-4E01-9481-8ECF6FDF2341}"/>
                </a:ext>
              </a:extLst>
            </p:cNvPr>
            <p:cNvSpPr txBox="1"/>
            <p:nvPr/>
          </p:nvSpPr>
          <p:spPr>
            <a:xfrm rot="21298793">
              <a:off x="1695920" y="282454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01D083-C0D7-4FEC-99A7-5806A5F9CC8E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8F5875C-0B5C-4211-8815-1E29309D455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0DB4635-344C-4B4F-A421-563D5ED2B524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80744EBB-9455-439B-AB0A-D103582F6A7C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5A290410-2D3F-416D-B4D0-181320F78D14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519F83CB-1564-4EA6-8735-E61DC4A1E40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2878D9E-8D04-49D9-8350-708CFC742D1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DB5289-7C31-4886-A78C-FC312D8863B2}"/>
              </a:ext>
            </a:extLst>
          </p:cNvPr>
          <p:cNvGrpSpPr/>
          <p:nvPr/>
        </p:nvGrpSpPr>
        <p:grpSpPr>
          <a:xfrm>
            <a:off x="6376017" y="285799"/>
            <a:ext cx="2334127" cy="5648334"/>
            <a:chOff x="921733" y="306899"/>
            <a:chExt cx="2334127" cy="564833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9799DE-5C17-4F71-8CA6-0586EEE78155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8F679D-5C7A-4014-AF93-E7BC2C60602C}"/>
                </a:ext>
              </a:extLst>
            </p:cNvPr>
            <p:cNvSpPr/>
            <p:nvPr/>
          </p:nvSpPr>
          <p:spPr>
            <a:xfrm rot="19445692">
              <a:off x="921733" y="3206023"/>
              <a:ext cx="2334127" cy="2113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5317CBB9-9A0C-4109-8E1B-AE82450331E9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ADD678-B178-4CDD-9CCB-8BC9FB12229D}"/>
                </a:ext>
              </a:extLst>
            </p:cNvPr>
            <p:cNvSpPr txBox="1"/>
            <p:nvPr/>
          </p:nvSpPr>
          <p:spPr>
            <a:xfrm rot="733849">
              <a:off x="1168861" y="2800523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727799-DC10-49CE-BFED-FEBDAA28218F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34E6C40-DB2F-4FD2-9595-2079CCD176EA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A362D9AB-2D0E-441C-A4E1-DD8201850730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CAB3287-D70B-42CC-AECF-BB6DF86E5CC9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21BB3966-AD7C-495A-B59A-8095ECFDA23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B5A356A-08A6-4844-8631-526E3F70B788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A986034A-F20F-4623-B26D-0A89E5C3153B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6D968B-E79F-422E-BD17-17787C9FC29F}"/>
              </a:ext>
            </a:extLst>
          </p:cNvPr>
          <p:cNvGrpSpPr/>
          <p:nvPr/>
        </p:nvGrpSpPr>
        <p:grpSpPr>
          <a:xfrm>
            <a:off x="9172502" y="333926"/>
            <a:ext cx="2113934" cy="5634989"/>
            <a:chOff x="1284299" y="306899"/>
            <a:chExt cx="2113934" cy="563498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A5C0F9-8A6E-4D37-A97A-7A5CB61416BD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932C13F-39C8-47D4-A3A9-E50D843A2169}"/>
                </a:ext>
              </a:extLst>
            </p:cNvPr>
            <p:cNvSpPr/>
            <p:nvPr/>
          </p:nvSpPr>
          <p:spPr>
            <a:xfrm rot="13580898">
              <a:off x="1174202" y="3221795"/>
              <a:ext cx="2334127" cy="211393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F53EDF0C-55CB-46FF-92E0-E2011547479E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35706F-5DF1-4F6B-9A63-7400FEEF8423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4E03B2-D81D-4AC1-AB4E-663A2BA16D74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BC6AF083-A2AD-4CA6-AFF0-BB96F1C82697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1AC62B63-EE75-43FA-8077-9D9404602A69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12B8F803-703F-4A9E-AF17-1EC17F3E69CA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D6F5D68-D7C5-4B88-8712-C0482F97BC3D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67FFBBFF-83D1-4303-A3D3-5EB625077A3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712ECC54-4CE1-4738-AF06-3D743566C73F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Frame 50">
            <a:extLst>
              <a:ext uri="{FF2B5EF4-FFF2-40B4-BE49-F238E27FC236}">
                <a16:creationId xmlns:a16="http://schemas.microsoft.com/office/drawing/2014/main" id="{D1F0DF57-8661-4986-A34B-38EE178DB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7F8E6-E315-4760-9AA2-BDE23979655A}"/>
              </a:ext>
            </a:extLst>
          </p:cNvPr>
          <p:cNvSpPr/>
          <p:nvPr/>
        </p:nvSpPr>
        <p:spPr>
          <a:xfrm>
            <a:off x="1506279" y="1063256"/>
            <a:ext cx="9030586" cy="1392865"/>
          </a:xfrm>
          <a:custGeom>
            <a:avLst/>
            <a:gdLst>
              <a:gd name="connsiteX0" fmla="*/ 0 w 9030586"/>
              <a:gd name="connsiteY0" fmla="*/ 0 h 1392865"/>
              <a:gd name="connsiteX1" fmla="*/ 9030586 w 9030586"/>
              <a:gd name="connsiteY1" fmla="*/ 0 h 1392865"/>
              <a:gd name="connsiteX2" fmla="*/ 9030586 w 9030586"/>
              <a:gd name="connsiteY2" fmla="*/ 1392865 h 1392865"/>
              <a:gd name="connsiteX3" fmla="*/ 0 w 9030586"/>
              <a:gd name="connsiteY3" fmla="*/ 1392865 h 1392865"/>
              <a:gd name="connsiteX4" fmla="*/ 0 w 9030586"/>
              <a:gd name="connsiteY4" fmla="*/ 0 h 1392865"/>
              <a:gd name="connsiteX0" fmla="*/ 0 w 9030586"/>
              <a:gd name="connsiteY0" fmla="*/ 0 h 1392865"/>
              <a:gd name="connsiteX1" fmla="*/ 9009321 w 9030586"/>
              <a:gd name="connsiteY1" fmla="*/ 21265 h 1392865"/>
              <a:gd name="connsiteX2" fmla="*/ 9030586 w 9030586"/>
              <a:gd name="connsiteY2" fmla="*/ 1392865 h 1392865"/>
              <a:gd name="connsiteX3" fmla="*/ 0 w 9030586"/>
              <a:gd name="connsiteY3" fmla="*/ 1392865 h 1392865"/>
              <a:gd name="connsiteX4" fmla="*/ 0 w 9030586"/>
              <a:gd name="connsiteY4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0586" h="1392865">
                <a:moveTo>
                  <a:pt x="0" y="0"/>
                </a:moveTo>
                <a:lnTo>
                  <a:pt x="9009321" y="21265"/>
                </a:lnTo>
                <a:lnTo>
                  <a:pt x="9030586" y="1392865"/>
                </a:lnTo>
                <a:lnTo>
                  <a:pt x="0" y="13928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6000">
                <a:schemeClr val="accent1">
                  <a:lumMod val="40000"/>
                  <a:lumOff val="60000"/>
                </a:schemeClr>
              </a:gs>
              <a:gs pos="95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ছকটি খাতায় এঁকে পানির উৎসগুলোকে নাম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8133D7-12D0-4771-931F-9C8FB782E101}"/>
              </a:ext>
            </a:extLst>
          </p:cNvPr>
          <p:cNvSpPr/>
          <p:nvPr/>
        </p:nvSpPr>
        <p:spPr>
          <a:xfrm>
            <a:off x="3298751" y="1680503"/>
            <a:ext cx="6139543" cy="2279165"/>
          </a:xfrm>
          <a:prstGeom prst="ellipse">
            <a:avLst/>
          </a:prstGeom>
          <a:gradFill>
            <a:gsLst>
              <a:gs pos="76000">
                <a:schemeClr val="accent1">
                  <a:lumMod val="40000"/>
                  <a:lumOff val="60000"/>
                </a:schemeClr>
              </a:gs>
              <a:gs pos="95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101600" cmpd="sng">
            <a:solidFill>
              <a:srgbClr val="7030A0"/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285750" h="209550" prst="slop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39298-2BCF-4F6E-9687-A4F352121F7C}"/>
              </a:ext>
            </a:extLst>
          </p:cNvPr>
          <p:cNvGraphicFramePr>
            <a:graphicFrameLocks noGrp="1"/>
          </p:cNvGraphicFramePr>
          <p:nvPr/>
        </p:nvGraphicFramePr>
        <p:xfrm>
          <a:off x="1506278" y="2820086"/>
          <a:ext cx="9030585" cy="330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0585">
                  <a:extLst>
                    <a:ext uri="{9D8B030D-6E8A-4147-A177-3AD203B41FA5}">
                      <a16:colId xmlns:a16="http://schemas.microsoft.com/office/drawing/2014/main" val="1371305753"/>
                    </a:ext>
                  </a:extLst>
                </a:gridCol>
              </a:tblGrid>
              <a:tr h="845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 উৎস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61498"/>
                  </a:ext>
                </a:extLst>
              </a:tr>
              <a:tr h="2024993">
                <a:tc>
                  <a:txBody>
                    <a:bodyPr/>
                    <a:lstStyle/>
                    <a:p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6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5168" y="1854590"/>
            <a:ext cx="4501663" cy="253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5170" y="4750190"/>
            <a:ext cx="4501663" cy="253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6645812" y="3302393"/>
            <a:ext cx="3148817" cy="253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3560790" y="2138972"/>
            <a:ext cx="821975" cy="253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3560790" y="4465812"/>
            <a:ext cx="821973" cy="253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70F883-07B2-4461-9621-989DC34EC49D}"/>
              </a:ext>
            </a:extLst>
          </p:cNvPr>
          <p:cNvSpPr/>
          <p:nvPr/>
        </p:nvSpPr>
        <p:spPr>
          <a:xfrm>
            <a:off x="5198646" y="2541878"/>
            <a:ext cx="19607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bn-I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8646" y="3380254"/>
            <a:ext cx="13692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উৎস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B0B759-75C8-432B-AD90-C5A3BB3C46DC}"/>
              </a:ext>
            </a:extLst>
          </p:cNvPr>
          <p:cNvGrpSpPr/>
          <p:nvPr/>
        </p:nvGrpSpPr>
        <p:grpSpPr>
          <a:xfrm>
            <a:off x="0" y="-8983"/>
            <a:ext cx="12192000" cy="6866983"/>
            <a:chOff x="0" y="-8983"/>
            <a:chExt cx="12192000" cy="6866983"/>
          </a:xfrm>
        </p:grpSpPr>
        <p:sp>
          <p:nvSpPr>
            <p:cNvPr id="10" name="Rectangle 9"/>
            <p:cNvSpPr/>
            <p:nvPr/>
          </p:nvSpPr>
          <p:spPr>
            <a:xfrm>
              <a:off x="8346827" y="1854587"/>
              <a:ext cx="3845173" cy="31451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856442"/>
              <a:ext cx="3845173" cy="31451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-8983"/>
              <a:ext cx="12191999" cy="18776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4999703"/>
              <a:ext cx="12191999" cy="1858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5B46D085-C4A8-4EF8-99F5-D453A98FAE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4342EB-A725-470F-BE55-7C2E2E2896B0}"/>
              </a:ext>
            </a:extLst>
          </p:cNvPr>
          <p:cNvSpPr/>
          <p:nvPr/>
        </p:nvSpPr>
        <p:spPr>
          <a:xfrm>
            <a:off x="2149977" y="1079625"/>
            <a:ext cx="7787379" cy="4546349"/>
          </a:xfrm>
          <a:prstGeom prst="rect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096499" y="2963888"/>
            <a:ext cx="7999002" cy="9302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605053-B7F4-4F72-B669-26003748BC05}"/>
              </a:ext>
            </a:extLst>
          </p:cNvPr>
          <p:cNvGrpSpPr/>
          <p:nvPr/>
        </p:nvGrpSpPr>
        <p:grpSpPr>
          <a:xfrm>
            <a:off x="10316735" y="1079625"/>
            <a:ext cx="190677" cy="1555544"/>
            <a:chOff x="11314245" y="1214139"/>
            <a:chExt cx="190677" cy="155554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CBD2C8-5E2E-488E-ACCD-7CECA5874BE4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2A60D558-7080-4147-BCB3-59B6E43CCA58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C84B68-1216-4217-86B8-D1FE0B1070ED}"/>
              </a:ext>
            </a:extLst>
          </p:cNvPr>
          <p:cNvGrpSpPr/>
          <p:nvPr/>
        </p:nvGrpSpPr>
        <p:grpSpPr>
          <a:xfrm>
            <a:off x="1582275" y="1105584"/>
            <a:ext cx="190677" cy="1555544"/>
            <a:chOff x="11314245" y="1214139"/>
            <a:chExt cx="190677" cy="155554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77B40EB-189C-4FC7-AED7-AC6EE0639269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843F8807-6142-4089-8226-80A22EC2E2DA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4892C2DF-4CF7-4597-AB18-9C5C77551B7B}"/>
              </a:ext>
            </a:extLst>
          </p:cNvPr>
          <p:cNvSpPr/>
          <p:nvPr/>
        </p:nvSpPr>
        <p:spPr>
          <a:xfrm flipH="1">
            <a:off x="5902830" y="1688730"/>
            <a:ext cx="310139" cy="63697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928BF63-3DDF-4CD4-8E56-065E2A5DD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5585793" y="1561910"/>
            <a:ext cx="838187" cy="1563781"/>
          </a:xfrm>
          <a:prstGeom prst="rect">
            <a:avLst/>
          </a:prstGeom>
          <a:noFill/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5A06DB6-9A0C-4790-A5A1-67CF0065440E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9E9B06-AE33-4D94-99F6-1D0847D11748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EA131F6-3059-4325-BE01-6FA1C32FA922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0C1C1FD-AE39-453C-BA5E-D80A3A913610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7FA000D-D57E-4F78-9EBE-426C46C27AB8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9905AB8-561D-4A4C-8121-710D1F6A5FFA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82D54D-0196-4645-AF0B-5377EA5ABBEB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8B1456-140A-48D4-A754-8BAED97F2489}"/>
              </a:ext>
            </a:extLst>
          </p:cNvPr>
          <p:cNvSpPr/>
          <p:nvPr/>
        </p:nvSpPr>
        <p:spPr>
          <a:xfrm>
            <a:off x="2460571" y="1446986"/>
            <a:ext cx="7166190" cy="3808601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60571" y="1454917"/>
            <a:ext cx="7166190" cy="3808601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012B13-D456-4363-9AC2-5C7F78F68BCB}"/>
              </a:ext>
            </a:extLst>
          </p:cNvPr>
          <p:cNvGrpSpPr/>
          <p:nvPr/>
        </p:nvGrpSpPr>
        <p:grpSpPr>
          <a:xfrm>
            <a:off x="1673563" y="931228"/>
            <a:ext cx="8740206" cy="392622"/>
            <a:chOff x="1593634" y="925003"/>
            <a:chExt cx="8740206" cy="39262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E35E5F-BE3C-48AA-93D1-9F921D3299A8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272E9606-E297-4BF1-96D1-54F0FC53552E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BFE51B9-D14A-4A05-921A-8FCAFE074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C3F8C35-39AF-4C7C-9B42-BB2910776F9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63D1DB8-04C6-4D9A-A52C-A88BD597BF5D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C4F541CB-11DF-4B05-8D5B-955C2A51358C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6F0EE80-B82C-40E8-AE7C-CEF4A3040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F30F8A2-4F46-49C9-8CFC-138E3F466EB3}"/>
              </a:ext>
            </a:extLst>
          </p:cNvPr>
          <p:cNvSpPr/>
          <p:nvPr/>
        </p:nvSpPr>
        <p:spPr>
          <a:xfrm>
            <a:off x="2055069" y="16102"/>
            <a:ext cx="7961296" cy="924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802FE4-7069-42B0-B931-C13320C01751}"/>
              </a:ext>
            </a:extLst>
          </p:cNvPr>
          <p:cNvGrpSpPr/>
          <p:nvPr/>
        </p:nvGrpSpPr>
        <p:grpSpPr>
          <a:xfrm>
            <a:off x="1673563" y="1314451"/>
            <a:ext cx="8740206" cy="392622"/>
            <a:chOff x="1593634" y="925003"/>
            <a:chExt cx="8740206" cy="3926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2B18FB6-93FA-45E0-802E-CAF5922861A5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A0D024E-693F-4AEE-B343-AE19482FC365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21E9867D-533D-4F22-B1F7-BC278885469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D859CCA-6C5C-4CC0-967C-C9D476959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5EEC18F-8E78-4A40-8996-758312A2C285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94CE3EB1-01A9-4472-BB58-FD93B656DE2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BED9AE15-C04C-4AEE-A160-A7D893FA9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39" name="Frame 38">
            <a:extLst>
              <a:ext uri="{FF2B5EF4-FFF2-40B4-BE49-F238E27FC236}">
                <a16:creationId xmlns:a16="http://schemas.microsoft.com/office/drawing/2014/main" id="{B02C198D-2DAA-4FF2-8A4E-489C1FF306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139 L -0.01276 0.592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1264 0.58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0091 0.6002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6" grpId="0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C5482F-7FAA-4ECC-A239-789B75A376DC}"/>
              </a:ext>
            </a:extLst>
          </p:cNvPr>
          <p:cNvGrpSpPr/>
          <p:nvPr/>
        </p:nvGrpSpPr>
        <p:grpSpPr>
          <a:xfrm>
            <a:off x="-66664" y="642382"/>
            <a:ext cx="4835613" cy="5698768"/>
            <a:chOff x="-66664" y="642382"/>
            <a:chExt cx="4835613" cy="56987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90833A-BAF0-41F3-92A0-4E74B8FCD458}"/>
                </a:ext>
              </a:extLst>
            </p:cNvPr>
            <p:cNvGrpSpPr/>
            <p:nvPr/>
          </p:nvGrpSpPr>
          <p:grpSpPr>
            <a:xfrm>
              <a:off x="0" y="1574646"/>
              <a:ext cx="4768949" cy="3780892"/>
              <a:chOff x="0" y="2165684"/>
              <a:chExt cx="4768949" cy="3780892"/>
            </a:xfrm>
          </p:grpSpPr>
          <p:sp>
            <p:nvSpPr>
              <p:cNvPr id="2" name="Right Triangle 1">
                <a:extLst>
                  <a:ext uri="{FF2B5EF4-FFF2-40B4-BE49-F238E27FC236}">
                    <a16:creationId xmlns:a16="http://schemas.microsoft.com/office/drawing/2014/main" id="{570EDFBB-A842-4FCA-BFB2-13D207DFBA18}"/>
                  </a:ext>
                </a:extLst>
              </p:cNvPr>
              <p:cNvSpPr/>
              <p:nvPr/>
            </p:nvSpPr>
            <p:spPr>
              <a:xfrm>
                <a:off x="1" y="2165684"/>
                <a:ext cx="4768948" cy="189000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FF0000">
                      <a:alpha val="0"/>
                    </a:srgbClr>
                  </a:gs>
                  <a:gs pos="41000">
                    <a:srgbClr val="F5161A"/>
                  </a:gs>
                  <a:gs pos="5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AD49E1C9-E885-4C06-B16A-E2D023C40210}"/>
                  </a:ext>
                </a:extLst>
              </p:cNvPr>
              <p:cNvSpPr/>
              <p:nvPr/>
            </p:nvSpPr>
            <p:spPr>
              <a:xfrm rot="5400000">
                <a:off x="1438720" y="2616349"/>
                <a:ext cx="1891507" cy="4768947"/>
              </a:xfrm>
              <a:prstGeom prst="rtTriangle">
                <a:avLst/>
              </a:prstGeom>
              <a:gradFill>
                <a:gsLst>
                  <a:gs pos="0">
                    <a:srgbClr val="FF0000">
                      <a:alpha val="0"/>
                    </a:srgbClr>
                  </a:gs>
                  <a:gs pos="41000">
                    <a:srgbClr val="F5161A"/>
                  </a:gs>
                  <a:gs pos="5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7AF7C5-6FCE-48F7-AE97-5FAD6D26E0F3}"/>
                </a:ext>
              </a:extLst>
            </p:cNvPr>
            <p:cNvSpPr/>
            <p:nvPr/>
          </p:nvSpPr>
          <p:spPr>
            <a:xfrm rot="183502">
              <a:off x="-66664" y="642382"/>
              <a:ext cx="4775768" cy="2626056"/>
            </a:xfrm>
            <a:custGeom>
              <a:avLst/>
              <a:gdLst>
                <a:gd name="connsiteX0" fmla="*/ 32084 w 4684295"/>
                <a:gd name="connsiteY0" fmla="*/ 1155032 h 3112168"/>
                <a:gd name="connsiteX1" fmla="*/ 0 w 4684295"/>
                <a:gd name="connsiteY1" fmla="*/ 0 h 3112168"/>
                <a:gd name="connsiteX2" fmla="*/ 4684295 w 4684295"/>
                <a:gd name="connsiteY2" fmla="*/ 3112168 h 3112168"/>
                <a:gd name="connsiteX3" fmla="*/ 32084 w 4684295"/>
                <a:gd name="connsiteY3" fmla="*/ 1155032 h 31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4295" h="3112168">
                  <a:moveTo>
                    <a:pt x="32084" y="1155032"/>
                  </a:moveTo>
                  <a:lnTo>
                    <a:pt x="0" y="0"/>
                  </a:lnTo>
                  <a:lnTo>
                    <a:pt x="4684295" y="3112168"/>
                  </a:lnTo>
                  <a:lnTo>
                    <a:pt x="32084" y="1155032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1000">
                  <a:srgbClr val="FFFF00"/>
                </a:gs>
                <a:gs pos="63000">
                  <a:schemeClr val="tx2">
                    <a:lumMod val="5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C5F1F-BC68-4C0B-8E92-7D90E92F6B49}"/>
                </a:ext>
              </a:extLst>
            </p:cNvPr>
            <p:cNvSpPr/>
            <p:nvPr/>
          </p:nvSpPr>
          <p:spPr>
            <a:xfrm flipV="1">
              <a:off x="1" y="3534714"/>
              <a:ext cx="4604083" cy="2806436"/>
            </a:xfrm>
            <a:custGeom>
              <a:avLst/>
              <a:gdLst>
                <a:gd name="connsiteX0" fmla="*/ 32084 w 4684295"/>
                <a:gd name="connsiteY0" fmla="*/ 1155032 h 3112168"/>
                <a:gd name="connsiteX1" fmla="*/ 0 w 4684295"/>
                <a:gd name="connsiteY1" fmla="*/ 0 h 3112168"/>
                <a:gd name="connsiteX2" fmla="*/ 4684295 w 4684295"/>
                <a:gd name="connsiteY2" fmla="*/ 3112168 h 3112168"/>
                <a:gd name="connsiteX3" fmla="*/ 32084 w 4684295"/>
                <a:gd name="connsiteY3" fmla="*/ 1155032 h 31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4295" h="3112168">
                  <a:moveTo>
                    <a:pt x="32084" y="1155032"/>
                  </a:moveTo>
                  <a:lnTo>
                    <a:pt x="0" y="0"/>
                  </a:lnTo>
                  <a:lnTo>
                    <a:pt x="4684295" y="3112168"/>
                  </a:lnTo>
                  <a:lnTo>
                    <a:pt x="32084" y="1155032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1000">
                  <a:srgbClr val="FFFF00"/>
                </a:gs>
                <a:gs pos="63000">
                  <a:schemeClr val="tx2">
                    <a:lumMod val="5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A88264C-F4FA-45FA-89CF-E459F8BFED6F}"/>
              </a:ext>
            </a:extLst>
          </p:cNvPr>
          <p:cNvSpPr/>
          <p:nvPr/>
        </p:nvSpPr>
        <p:spPr>
          <a:xfrm>
            <a:off x="4768947" y="1824789"/>
            <a:ext cx="4768947" cy="32084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 extrusionH="76200" contourW="12700" prstMaterial="dkEdge">
            <a:bevelT w="292100" prst="angle"/>
            <a:extrusionClr>
              <a:srgbClr val="00206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78AF68-53A6-4464-9B43-ACDF2C43BA5A}"/>
              </a:ext>
            </a:extLst>
          </p:cNvPr>
          <p:cNvSpPr/>
          <p:nvPr/>
        </p:nvSpPr>
        <p:spPr>
          <a:xfrm>
            <a:off x="6216076" y="3096539"/>
            <a:ext cx="1874689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67C84-54B8-4DD9-9A76-C5575EC9664C}"/>
              </a:ext>
            </a:extLst>
          </p:cNvPr>
          <p:cNvSpPr/>
          <p:nvPr/>
        </p:nvSpPr>
        <p:spPr>
          <a:xfrm>
            <a:off x="6464770" y="3096539"/>
            <a:ext cx="1377301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B6A35-BD0F-49C4-9637-0ED3A4DF3811}"/>
              </a:ext>
            </a:extLst>
          </p:cNvPr>
          <p:cNvSpPr/>
          <p:nvPr/>
        </p:nvSpPr>
        <p:spPr>
          <a:xfrm>
            <a:off x="6216076" y="2681040"/>
            <a:ext cx="1874689" cy="17774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নদী-নালা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BB7219-94D1-4D9B-8392-EFD36D5E557C}"/>
              </a:ext>
            </a:extLst>
          </p:cNvPr>
          <p:cNvSpPr/>
          <p:nvPr/>
        </p:nvSpPr>
        <p:spPr>
          <a:xfrm>
            <a:off x="6016731" y="3096539"/>
            <a:ext cx="2273379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খাল-বিল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67A35F-C3CE-4547-8473-8CCBF3EE9C01}"/>
              </a:ext>
            </a:extLst>
          </p:cNvPr>
          <p:cNvSpPr/>
          <p:nvPr/>
        </p:nvSpPr>
        <p:spPr>
          <a:xfrm>
            <a:off x="6722854" y="3096539"/>
            <a:ext cx="861133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হ্রদ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8C15D3-AAB5-4C6C-90BD-A67158E3BE2E}"/>
              </a:ext>
            </a:extLst>
          </p:cNvPr>
          <p:cNvSpPr/>
          <p:nvPr/>
        </p:nvSpPr>
        <p:spPr>
          <a:xfrm>
            <a:off x="6516066" y="3096539"/>
            <a:ext cx="1274709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58884-AFC2-4E41-8706-4E8ADA2F06BC}"/>
              </a:ext>
            </a:extLst>
          </p:cNvPr>
          <p:cNvSpPr/>
          <p:nvPr/>
        </p:nvSpPr>
        <p:spPr>
          <a:xfrm>
            <a:off x="6263593" y="3096539"/>
            <a:ext cx="1779654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2716B0-F087-4E27-972C-114815C686E4}"/>
              </a:ext>
            </a:extLst>
          </p:cNvPr>
          <p:cNvSpPr/>
          <p:nvPr/>
        </p:nvSpPr>
        <p:spPr>
          <a:xfrm>
            <a:off x="5822767" y="3096539"/>
            <a:ext cx="2661306" cy="946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পানির কল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C3191F-6A71-4608-9733-7502B8F10CBF}"/>
              </a:ext>
            </a:extLst>
          </p:cNvPr>
          <p:cNvSpPr/>
          <p:nvPr/>
        </p:nvSpPr>
        <p:spPr>
          <a:xfrm>
            <a:off x="5797254" y="2554680"/>
            <a:ext cx="2712333" cy="17774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উৎস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FF6E2894-8E84-4DB5-8955-49E8611067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77CA20E4-D4A3-4B0E-BE79-9A4B363BD343}"/>
              </a:ext>
            </a:extLst>
          </p:cNvPr>
          <p:cNvSpPr/>
          <p:nvPr/>
        </p:nvSpPr>
        <p:spPr>
          <a:xfrm>
            <a:off x="6406904" y="2160624"/>
            <a:ext cx="1044713" cy="2586789"/>
          </a:xfrm>
          <a:prstGeom prst="downArrow">
            <a:avLst>
              <a:gd name="adj1" fmla="val 45393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88A5081-D96D-4648-B33A-802843B00F1C}"/>
              </a:ext>
            </a:extLst>
          </p:cNvPr>
          <p:cNvSpPr/>
          <p:nvPr/>
        </p:nvSpPr>
        <p:spPr>
          <a:xfrm>
            <a:off x="9605208" y="2158219"/>
            <a:ext cx="1044713" cy="2586789"/>
          </a:xfrm>
          <a:prstGeom prst="downArrow">
            <a:avLst>
              <a:gd name="adj1" fmla="val 45393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E9B6D5-E545-4FFA-8B32-725D300EBD96}"/>
              </a:ext>
            </a:extLst>
          </p:cNvPr>
          <p:cNvGrpSpPr/>
          <p:nvPr/>
        </p:nvGrpSpPr>
        <p:grpSpPr>
          <a:xfrm>
            <a:off x="0" y="0"/>
            <a:ext cx="5325978" cy="6858000"/>
            <a:chOff x="0" y="0"/>
            <a:chExt cx="5325978" cy="685800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896D13D1-8C6B-4DDE-B0AD-99C3E91AF0B7}"/>
                </a:ext>
              </a:extLst>
            </p:cNvPr>
            <p:cNvSpPr/>
            <p:nvPr/>
          </p:nvSpPr>
          <p:spPr>
            <a:xfrm rot="5400000">
              <a:off x="-128337" y="1183105"/>
              <a:ext cx="6416842" cy="4491789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34000">
                  <a:schemeClr val="accent6">
                    <a:lumMod val="20000"/>
                    <a:lumOff val="80000"/>
                  </a:schemeClr>
                </a:gs>
                <a:gs pos="67000">
                  <a:schemeClr val="accent2">
                    <a:lumMod val="60000"/>
                    <a:lumOff val="40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rgbClr val="7030A0">
                    <a:lumMod val="90000"/>
                    <a:lumOff val="10000"/>
                    <a:alpha val="53000"/>
                  </a:srgbClr>
                </a:gs>
              </a:gsLst>
              <a:lin ang="3600000" scaled="0"/>
            </a:gradFill>
            <a:ln>
              <a:noFill/>
            </a:ln>
            <a:effectLst>
              <a:glow rad="228600">
                <a:srgbClr val="FFFF00">
                  <a:alpha val="9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31A6F9-6D4E-46AB-AA5D-8B74AE233FFF}"/>
                </a:ext>
              </a:extLst>
            </p:cNvPr>
            <p:cNvSpPr/>
            <p:nvPr/>
          </p:nvSpPr>
          <p:spPr>
            <a:xfrm>
              <a:off x="0" y="0"/>
              <a:ext cx="834190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572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B218F5-BDC5-43C3-A4BD-B1C59F24096C}"/>
              </a:ext>
            </a:extLst>
          </p:cNvPr>
          <p:cNvSpPr/>
          <p:nvPr/>
        </p:nvSpPr>
        <p:spPr>
          <a:xfrm>
            <a:off x="5500466" y="2697479"/>
            <a:ext cx="6344531" cy="1463040"/>
          </a:xfrm>
          <a:prstGeom prst="roundRect">
            <a:avLst/>
          </a:prstGeom>
          <a:gradFill>
            <a:gsLst>
              <a:gs pos="0">
                <a:srgbClr val="00B0F0"/>
              </a:gs>
              <a:gs pos="30000">
                <a:schemeClr val="accent4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B5B88-A78F-46BD-90BE-B502EEB50CA9}"/>
              </a:ext>
            </a:extLst>
          </p:cNvPr>
          <p:cNvSpPr/>
          <p:nvPr/>
        </p:nvSpPr>
        <p:spPr>
          <a:xfrm>
            <a:off x="5340047" y="4699781"/>
            <a:ext cx="2706673" cy="1463040"/>
          </a:xfrm>
          <a:prstGeom prst="roundRect">
            <a:avLst/>
          </a:prstGeom>
          <a:gradFill>
            <a:gsLst>
              <a:gs pos="0">
                <a:srgbClr val="00B0F0"/>
              </a:gs>
              <a:gs pos="30000">
                <a:schemeClr val="accent4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BCDA97-7C90-47D3-B672-3212076BB883}"/>
              </a:ext>
            </a:extLst>
          </p:cNvPr>
          <p:cNvSpPr/>
          <p:nvPr/>
        </p:nvSpPr>
        <p:spPr>
          <a:xfrm>
            <a:off x="8410133" y="4699781"/>
            <a:ext cx="3434864" cy="1463040"/>
          </a:xfrm>
          <a:prstGeom prst="roundRect">
            <a:avLst/>
          </a:prstGeom>
          <a:gradFill>
            <a:gsLst>
              <a:gs pos="0">
                <a:srgbClr val="00B0F0"/>
              </a:gs>
              <a:gs pos="30000">
                <a:schemeClr val="accent4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26B4877-77EA-4414-8A8F-37B4716453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209 -0.2824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5" grpId="1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F434F74-F624-41CE-8287-F8CD3A4DD06A}"/>
              </a:ext>
            </a:extLst>
          </p:cNvPr>
          <p:cNvSpPr/>
          <p:nvPr/>
        </p:nvSpPr>
        <p:spPr>
          <a:xfrm>
            <a:off x="1506279" y="1063256"/>
            <a:ext cx="9030586" cy="1392865"/>
          </a:xfrm>
          <a:custGeom>
            <a:avLst/>
            <a:gdLst>
              <a:gd name="connsiteX0" fmla="*/ 0 w 9030586"/>
              <a:gd name="connsiteY0" fmla="*/ 0 h 1392865"/>
              <a:gd name="connsiteX1" fmla="*/ 9030586 w 9030586"/>
              <a:gd name="connsiteY1" fmla="*/ 0 h 1392865"/>
              <a:gd name="connsiteX2" fmla="*/ 9030586 w 9030586"/>
              <a:gd name="connsiteY2" fmla="*/ 1392865 h 1392865"/>
              <a:gd name="connsiteX3" fmla="*/ 0 w 9030586"/>
              <a:gd name="connsiteY3" fmla="*/ 1392865 h 1392865"/>
              <a:gd name="connsiteX4" fmla="*/ 0 w 9030586"/>
              <a:gd name="connsiteY4" fmla="*/ 0 h 1392865"/>
              <a:gd name="connsiteX0" fmla="*/ 0 w 9030586"/>
              <a:gd name="connsiteY0" fmla="*/ 0 h 1392865"/>
              <a:gd name="connsiteX1" fmla="*/ 9009321 w 9030586"/>
              <a:gd name="connsiteY1" fmla="*/ 21265 h 1392865"/>
              <a:gd name="connsiteX2" fmla="*/ 9030586 w 9030586"/>
              <a:gd name="connsiteY2" fmla="*/ 1392865 h 1392865"/>
              <a:gd name="connsiteX3" fmla="*/ 0 w 9030586"/>
              <a:gd name="connsiteY3" fmla="*/ 1392865 h 1392865"/>
              <a:gd name="connsiteX4" fmla="*/ 0 w 9030586"/>
              <a:gd name="connsiteY4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0586" h="1392865">
                <a:moveTo>
                  <a:pt x="0" y="0"/>
                </a:moveTo>
                <a:lnTo>
                  <a:pt x="9009321" y="21265"/>
                </a:lnTo>
                <a:lnTo>
                  <a:pt x="9030586" y="1392865"/>
                </a:lnTo>
                <a:lnTo>
                  <a:pt x="0" y="13928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6000">
                <a:srgbClr val="4472C4">
                  <a:lumMod val="40000"/>
                  <a:lumOff val="60000"/>
                </a:srgbClr>
              </a:gs>
              <a:gs pos="95000">
                <a:srgbClr val="FFC000">
                  <a:lumMod val="40000"/>
                  <a:lumOff val="6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নীচের ছকটি খাতায় এঁকে পানির উৎসগুলোকে প্রাকৃতিক উৎস ও মানুষের তৈরী উৎস এই দুই ভাগে সাজাও।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B6B011-741C-4A52-A982-FE04579C1AC5}"/>
              </a:ext>
            </a:extLst>
          </p:cNvPr>
          <p:cNvGraphicFramePr>
            <a:graphicFrameLocks noGrp="1"/>
          </p:cNvGraphicFramePr>
          <p:nvPr/>
        </p:nvGraphicFramePr>
        <p:xfrm>
          <a:off x="1957572" y="2828493"/>
          <a:ext cx="8128000" cy="2924374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10116762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1498893"/>
                    </a:ext>
                  </a:extLst>
                </a:gridCol>
              </a:tblGrid>
              <a:tr h="91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উৎস</a:t>
                      </a:r>
                      <a:endParaRPr lang="en-US" sz="4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তৈরী উৎস </a:t>
                      </a:r>
                      <a:endParaRPr lang="en-U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74917"/>
                  </a:ext>
                </a:extLst>
              </a:tr>
              <a:tr h="91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01324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C3F2C55-1A30-4F78-A744-6F48FEECA87A}"/>
              </a:ext>
            </a:extLst>
          </p:cNvPr>
          <p:cNvSpPr/>
          <p:nvPr/>
        </p:nvSpPr>
        <p:spPr>
          <a:xfrm>
            <a:off x="3287486" y="2122715"/>
            <a:ext cx="6139543" cy="2279165"/>
          </a:xfrm>
          <a:prstGeom prst="ellipse">
            <a:avLst/>
          </a:prstGeom>
          <a:gradFill>
            <a:gsLst>
              <a:gs pos="76000">
                <a:srgbClr val="4472C4">
                  <a:lumMod val="40000"/>
                  <a:lumOff val="60000"/>
                </a:srgbClr>
              </a:gs>
              <a:gs pos="95000">
                <a:srgbClr val="FFC000">
                  <a:lumMod val="40000"/>
                  <a:lumOff val="60000"/>
                </a:srgbClr>
              </a:gs>
            </a:gsLst>
            <a:path path="shape">
              <a:fillToRect l="50000" t="50000" r="50000" b="50000"/>
            </a:path>
          </a:gradFill>
          <a:ln w="1016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>
              <a:rot lat="0" lon="1800000" rev="0"/>
            </a:camera>
            <a:lightRig rig="threePt" dir="t"/>
          </a:scene3d>
          <a:sp3d>
            <a:bevelT w="285750" h="209550" prst="slope"/>
            <a:bevelB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D2A1598-082F-4192-A82F-5203405BA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E1A19E-4176-4FF4-B7EB-37C7C1A5E243}"/>
              </a:ext>
            </a:extLst>
          </p:cNvPr>
          <p:cNvSpPr/>
          <p:nvPr/>
        </p:nvSpPr>
        <p:spPr>
          <a:xfrm rot="1277027">
            <a:off x="-1124211" y="-1264884"/>
            <a:ext cx="5023097" cy="9333870"/>
          </a:xfrm>
          <a:custGeom>
            <a:avLst/>
            <a:gdLst>
              <a:gd name="connsiteX0" fmla="*/ 0 w 5171581"/>
              <a:gd name="connsiteY0" fmla="*/ 9134996 h 9333870"/>
              <a:gd name="connsiteX1" fmla="*/ 77473 w 5171581"/>
              <a:gd name="connsiteY1" fmla="*/ 9333870 h 9333870"/>
              <a:gd name="connsiteX2" fmla="*/ 0 w 5171581"/>
              <a:gd name="connsiteY2" fmla="*/ 9333870 h 9333870"/>
              <a:gd name="connsiteX3" fmla="*/ 1440984 w 5171581"/>
              <a:gd name="connsiteY3" fmla="*/ 1453283 h 9333870"/>
              <a:gd name="connsiteX4" fmla="*/ 1440984 w 5171581"/>
              <a:gd name="connsiteY4" fmla="*/ 5801548 h 9333870"/>
              <a:gd name="connsiteX5" fmla="*/ 755184 w 5171581"/>
              <a:gd name="connsiteY5" fmla="*/ 4041091 h 9333870"/>
              <a:gd name="connsiteX6" fmla="*/ 755184 w 5171581"/>
              <a:gd name="connsiteY6" fmla="*/ 1720442 h 9333870"/>
              <a:gd name="connsiteX7" fmla="*/ 3731928 w 5171581"/>
              <a:gd name="connsiteY7" fmla="*/ 560828 h 9333870"/>
              <a:gd name="connsiteX8" fmla="*/ 4417727 w 5171581"/>
              <a:gd name="connsiteY8" fmla="*/ 293670 h 9333870"/>
              <a:gd name="connsiteX9" fmla="*/ 4417728 w 5171581"/>
              <a:gd name="connsiteY9" fmla="*/ 7653665 h 9333870"/>
              <a:gd name="connsiteX10" fmla="*/ 3731928 w 5171581"/>
              <a:gd name="connsiteY10" fmla="*/ 7920824 h 9333870"/>
              <a:gd name="connsiteX11" fmla="*/ 2188991 w 5171581"/>
              <a:gd name="connsiteY11" fmla="*/ 1161891 h 9333870"/>
              <a:gd name="connsiteX12" fmla="*/ 2188991 w 5171581"/>
              <a:gd name="connsiteY12" fmla="*/ 7721694 h 9333870"/>
              <a:gd name="connsiteX13" fmla="*/ 1503191 w 5171581"/>
              <a:gd name="connsiteY13" fmla="*/ 5961235 h 9333870"/>
              <a:gd name="connsiteX14" fmla="*/ 1503191 w 5171581"/>
              <a:gd name="connsiteY14" fmla="*/ 1429050 h 9333870"/>
              <a:gd name="connsiteX15" fmla="*/ 5171581 w 5171581"/>
              <a:gd name="connsiteY15" fmla="*/ 0 h 9333870"/>
              <a:gd name="connsiteX16" fmla="*/ 5171581 w 5171581"/>
              <a:gd name="connsiteY16" fmla="*/ 7359996 h 9333870"/>
              <a:gd name="connsiteX17" fmla="*/ 4485781 w 5171581"/>
              <a:gd name="connsiteY17" fmla="*/ 7627155 h 9333870"/>
              <a:gd name="connsiteX18" fmla="*/ 4485781 w 5171581"/>
              <a:gd name="connsiteY18" fmla="*/ 267159 h 9333870"/>
              <a:gd name="connsiteX19" fmla="*/ 3668027 w 5171581"/>
              <a:gd name="connsiteY19" fmla="*/ 585721 h 9333870"/>
              <a:gd name="connsiteX20" fmla="*/ 3668027 w 5171581"/>
              <a:gd name="connsiteY20" fmla="*/ 7945717 h 9333870"/>
              <a:gd name="connsiteX21" fmla="*/ 2982227 w 5171581"/>
              <a:gd name="connsiteY21" fmla="*/ 8212876 h 9333870"/>
              <a:gd name="connsiteX22" fmla="*/ 2982227 w 5171581"/>
              <a:gd name="connsiteY22" fmla="*/ 852880 h 9333870"/>
              <a:gd name="connsiteX23" fmla="*/ 2934151 w 5171581"/>
              <a:gd name="connsiteY23" fmla="*/ 871608 h 9333870"/>
              <a:gd name="connsiteX24" fmla="*/ 2934151 w 5171581"/>
              <a:gd name="connsiteY24" fmla="*/ 8231604 h 9333870"/>
              <a:gd name="connsiteX25" fmla="*/ 2459640 w 5171581"/>
              <a:gd name="connsiteY25" fmla="*/ 8416454 h 9333870"/>
              <a:gd name="connsiteX26" fmla="*/ 2248351 w 5171581"/>
              <a:gd name="connsiteY26" fmla="*/ 7874072 h 9333870"/>
              <a:gd name="connsiteX27" fmla="*/ 2248351 w 5171581"/>
              <a:gd name="connsiteY27" fmla="*/ 1138767 h 9333870"/>
              <a:gd name="connsiteX28" fmla="*/ 685801 w 5171581"/>
              <a:gd name="connsiteY28" fmla="*/ 1747470 h 9333870"/>
              <a:gd name="connsiteX29" fmla="*/ 685801 w 5171581"/>
              <a:gd name="connsiteY29" fmla="*/ 3862983 h 9333870"/>
              <a:gd name="connsiteX30" fmla="*/ 1 w 5171581"/>
              <a:gd name="connsiteY30" fmla="*/ 2102526 h 9333870"/>
              <a:gd name="connsiteX31" fmla="*/ 1 w 5171581"/>
              <a:gd name="connsiteY31" fmla="*/ 2014629 h 93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71581" h="9333870">
                <a:moveTo>
                  <a:pt x="0" y="9134996"/>
                </a:moveTo>
                <a:lnTo>
                  <a:pt x="77473" y="9333870"/>
                </a:lnTo>
                <a:lnTo>
                  <a:pt x="0" y="9333870"/>
                </a:lnTo>
                <a:close/>
                <a:moveTo>
                  <a:pt x="1440984" y="1453283"/>
                </a:moveTo>
                <a:lnTo>
                  <a:pt x="1440984" y="5801548"/>
                </a:lnTo>
                <a:lnTo>
                  <a:pt x="755184" y="4041091"/>
                </a:lnTo>
                <a:lnTo>
                  <a:pt x="755184" y="1720442"/>
                </a:lnTo>
                <a:close/>
                <a:moveTo>
                  <a:pt x="3731928" y="560828"/>
                </a:moveTo>
                <a:lnTo>
                  <a:pt x="4417727" y="293670"/>
                </a:lnTo>
                <a:lnTo>
                  <a:pt x="4417728" y="7653665"/>
                </a:lnTo>
                <a:lnTo>
                  <a:pt x="3731928" y="7920824"/>
                </a:lnTo>
                <a:close/>
                <a:moveTo>
                  <a:pt x="2188991" y="1161891"/>
                </a:moveTo>
                <a:lnTo>
                  <a:pt x="2188991" y="7721694"/>
                </a:lnTo>
                <a:lnTo>
                  <a:pt x="1503191" y="5961235"/>
                </a:lnTo>
                <a:lnTo>
                  <a:pt x="1503191" y="1429050"/>
                </a:lnTo>
                <a:close/>
                <a:moveTo>
                  <a:pt x="5171581" y="0"/>
                </a:moveTo>
                <a:lnTo>
                  <a:pt x="5171581" y="7359996"/>
                </a:lnTo>
                <a:lnTo>
                  <a:pt x="4485781" y="7627155"/>
                </a:lnTo>
                <a:lnTo>
                  <a:pt x="4485781" y="267159"/>
                </a:lnTo>
                <a:close/>
                <a:moveTo>
                  <a:pt x="3668027" y="585721"/>
                </a:moveTo>
                <a:lnTo>
                  <a:pt x="3668027" y="7945717"/>
                </a:lnTo>
                <a:lnTo>
                  <a:pt x="2982227" y="8212876"/>
                </a:lnTo>
                <a:lnTo>
                  <a:pt x="2982227" y="852880"/>
                </a:lnTo>
                <a:close/>
                <a:moveTo>
                  <a:pt x="2934151" y="871608"/>
                </a:moveTo>
                <a:lnTo>
                  <a:pt x="2934151" y="8231604"/>
                </a:lnTo>
                <a:lnTo>
                  <a:pt x="2459640" y="8416454"/>
                </a:lnTo>
                <a:lnTo>
                  <a:pt x="2248351" y="7874072"/>
                </a:lnTo>
                <a:lnTo>
                  <a:pt x="2248351" y="1138767"/>
                </a:lnTo>
                <a:close/>
                <a:moveTo>
                  <a:pt x="685801" y="1747470"/>
                </a:moveTo>
                <a:lnTo>
                  <a:pt x="685801" y="3862983"/>
                </a:lnTo>
                <a:lnTo>
                  <a:pt x="1" y="2102526"/>
                </a:lnTo>
                <a:lnTo>
                  <a:pt x="1" y="201462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95F234-7DF2-4531-8C0C-21879BF22DFD}"/>
              </a:ext>
            </a:extLst>
          </p:cNvPr>
          <p:cNvSpPr/>
          <p:nvPr/>
        </p:nvSpPr>
        <p:spPr>
          <a:xfrm>
            <a:off x="6721333" y="70184"/>
            <a:ext cx="2350171" cy="221381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3232E9-88A8-4007-BEEF-54C9D6D47ABD}"/>
              </a:ext>
            </a:extLst>
          </p:cNvPr>
          <p:cNvSpPr/>
          <p:nvPr/>
        </p:nvSpPr>
        <p:spPr>
          <a:xfrm>
            <a:off x="6721334" y="2416343"/>
            <a:ext cx="2350171" cy="74595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04DDFA-47B0-4DDB-9939-4BB98B8D31B5}"/>
              </a:ext>
            </a:extLst>
          </p:cNvPr>
          <p:cNvSpPr/>
          <p:nvPr/>
        </p:nvSpPr>
        <p:spPr>
          <a:xfrm>
            <a:off x="9689124" y="108284"/>
            <a:ext cx="2350171" cy="221381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63170B-4588-437E-B71F-59DBF9D7847C}"/>
              </a:ext>
            </a:extLst>
          </p:cNvPr>
          <p:cNvSpPr/>
          <p:nvPr/>
        </p:nvSpPr>
        <p:spPr>
          <a:xfrm>
            <a:off x="9689123" y="2454443"/>
            <a:ext cx="2350171" cy="74595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2C9FF5-0461-4AF6-9B81-17BCFFC02EFB}"/>
              </a:ext>
            </a:extLst>
          </p:cNvPr>
          <p:cNvSpPr/>
          <p:nvPr/>
        </p:nvSpPr>
        <p:spPr>
          <a:xfrm>
            <a:off x="6733552" y="3453064"/>
            <a:ext cx="2350171" cy="221381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533F08-C122-413F-A466-4FE0A82738AC}"/>
              </a:ext>
            </a:extLst>
          </p:cNvPr>
          <p:cNvSpPr/>
          <p:nvPr/>
        </p:nvSpPr>
        <p:spPr>
          <a:xfrm>
            <a:off x="6733552" y="5859381"/>
            <a:ext cx="2350171" cy="74595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নলকূপ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3C9F95-3BF0-4284-9E05-995175AE51DF}"/>
              </a:ext>
            </a:extLst>
          </p:cNvPr>
          <p:cNvSpPr/>
          <p:nvPr/>
        </p:nvSpPr>
        <p:spPr>
          <a:xfrm>
            <a:off x="9689122" y="3453064"/>
            <a:ext cx="2350171" cy="221381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578BA08-00C4-4108-BA4B-F618DDBFCC53}"/>
              </a:ext>
            </a:extLst>
          </p:cNvPr>
          <p:cNvSpPr/>
          <p:nvPr/>
        </p:nvSpPr>
        <p:spPr>
          <a:xfrm>
            <a:off x="9689122" y="5821280"/>
            <a:ext cx="2350171" cy="7459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কল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48C327-9D2A-4CE6-9874-6FB616DDC9BA}"/>
              </a:ext>
            </a:extLst>
          </p:cNvPr>
          <p:cNvSpPr/>
          <p:nvPr/>
        </p:nvSpPr>
        <p:spPr>
          <a:xfrm>
            <a:off x="1698956" y="2801354"/>
            <a:ext cx="3474623" cy="1463040"/>
          </a:xfrm>
          <a:prstGeom prst="roundRect">
            <a:avLst/>
          </a:prstGeom>
          <a:gradFill>
            <a:gsLst>
              <a:gs pos="0">
                <a:srgbClr val="00B0F0"/>
              </a:gs>
              <a:gs pos="30000">
                <a:schemeClr val="accent4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5732B1-04F7-4AD0-B451-5229D0DE89A9}"/>
              </a:ext>
            </a:extLst>
          </p:cNvPr>
          <p:cNvSpPr/>
          <p:nvPr/>
        </p:nvSpPr>
        <p:spPr>
          <a:xfrm>
            <a:off x="6721333" y="70184"/>
            <a:ext cx="2350171" cy="2213811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4740C72-2B7F-4CF1-886B-B3189335744A}"/>
              </a:ext>
            </a:extLst>
          </p:cNvPr>
          <p:cNvSpPr/>
          <p:nvPr/>
        </p:nvSpPr>
        <p:spPr>
          <a:xfrm>
            <a:off x="6721332" y="2416343"/>
            <a:ext cx="2350171" cy="74595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0A6F8C-57E7-49D5-9245-18EC065B648B}"/>
              </a:ext>
            </a:extLst>
          </p:cNvPr>
          <p:cNvSpPr/>
          <p:nvPr/>
        </p:nvSpPr>
        <p:spPr>
          <a:xfrm>
            <a:off x="9689122" y="108284"/>
            <a:ext cx="2350171" cy="2213811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A3A2192-9550-43B9-94E1-644675E6E972}"/>
              </a:ext>
            </a:extLst>
          </p:cNvPr>
          <p:cNvSpPr/>
          <p:nvPr/>
        </p:nvSpPr>
        <p:spPr>
          <a:xfrm>
            <a:off x="9689121" y="2454443"/>
            <a:ext cx="2350171" cy="74595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1FF0F2-8E55-4181-9E70-A285D144E323}"/>
              </a:ext>
            </a:extLst>
          </p:cNvPr>
          <p:cNvSpPr/>
          <p:nvPr/>
        </p:nvSpPr>
        <p:spPr>
          <a:xfrm>
            <a:off x="6721331" y="3501190"/>
            <a:ext cx="2350171" cy="2213811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3DFC917-F7E2-4876-B666-B83F74CA47A7}"/>
              </a:ext>
            </a:extLst>
          </p:cNvPr>
          <p:cNvSpPr/>
          <p:nvPr/>
        </p:nvSpPr>
        <p:spPr>
          <a:xfrm>
            <a:off x="6721331" y="5831305"/>
            <a:ext cx="2350171" cy="74595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F03E9-7A02-4D7A-9B14-CB4EC8265C75}"/>
              </a:ext>
            </a:extLst>
          </p:cNvPr>
          <p:cNvSpPr/>
          <p:nvPr/>
        </p:nvSpPr>
        <p:spPr>
          <a:xfrm>
            <a:off x="9676900" y="3468605"/>
            <a:ext cx="2350171" cy="2213811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C54283-D57E-46F8-A60F-21D7115EAD9D}"/>
              </a:ext>
            </a:extLst>
          </p:cNvPr>
          <p:cNvSpPr/>
          <p:nvPr/>
        </p:nvSpPr>
        <p:spPr>
          <a:xfrm>
            <a:off x="9676901" y="5852362"/>
            <a:ext cx="2350171" cy="7459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A4A7AE-E49C-4DD4-82B6-425EE1B7FA4A}"/>
              </a:ext>
            </a:extLst>
          </p:cNvPr>
          <p:cNvSpPr/>
          <p:nvPr/>
        </p:nvSpPr>
        <p:spPr>
          <a:xfrm>
            <a:off x="1401869" y="2769670"/>
            <a:ext cx="3771711" cy="1463040"/>
          </a:xfrm>
          <a:prstGeom prst="roundRect">
            <a:avLst/>
          </a:prstGeom>
          <a:gradFill>
            <a:gsLst>
              <a:gs pos="0">
                <a:srgbClr val="00B0F0"/>
              </a:gs>
              <a:gs pos="30000">
                <a:schemeClr val="accent4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6F149C9D-9F17-4AB0-AF78-405F9AC923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9680FF-A88E-4F3A-883B-12BF0C9B774A}"/>
              </a:ext>
            </a:extLst>
          </p:cNvPr>
          <p:cNvSpPr/>
          <p:nvPr/>
        </p:nvSpPr>
        <p:spPr>
          <a:xfrm>
            <a:off x="0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8B4A7A-AFC5-420C-86E5-92D8FC7BB369}"/>
              </a:ext>
            </a:extLst>
          </p:cNvPr>
          <p:cNvSpPr/>
          <p:nvPr/>
        </p:nvSpPr>
        <p:spPr>
          <a:xfrm rot="16200000">
            <a:off x="-1959428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F414F4-510E-4EA4-800C-71101641C251}"/>
              </a:ext>
            </a:extLst>
          </p:cNvPr>
          <p:cNvSpPr/>
          <p:nvPr/>
        </p:nvSpPr>
        <p:spPr>
          <a:xfrm>
            <a:off x="1657351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242E1D9-3D09-4C8B-B690-56B52225BCD8}"/>
              </a:ext>
            </a:extLst>
          </p:cNvPr>
          <p:cNvSpPr/>
          <p:nvPr/>
        </p:nvSpPr>
        <p:spPr>
          <a:xfrm rot="16200000">
            <a:off x="-302077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1430C1-59D2-4AD5-ADC8-527A569C2796}"/>
              </a:ext>
            </a:extLst>
          </p:cNvPr>
          <p:cNvSpPr/>
          <p:nvPr/>
        </p:nvSpPr>
        <p:spPr>
          <a:xfrm>
            <a:off x="3314702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64DD39-2925-482E-9059-80F5FC9C3653}"/>
              </a:ext>
            </a:extLst>
          </p:cNvPr>
          <p:cNvSpPr/>
          <p:nvPr/>
        </p:nvSpPr>
        <p:spPr>
          <a:xfrm rot="16200000">
            <a:off x="1403400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0FF8D1-DE98-448E-BFE1-5853712E11A9}"/>
              </a:ext>
            </a:extLst>
          </p:cNvPr>
          <p:cNvSpPr/>
          <p:nvPr/>
        </p:nvSpPr>
        <p:spPr>
          <a:xfrm>
            <a:off x="5038230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6968739-14A3-405F-8502-7932AE7E681D}"/>
              </a:ext>
            </a:extLst>
          </p:cNvPr>
          <p:cNvSpPr/>
          <p:nvPr/>
        </p:nvSpPr>
        <p:spPr>
          <a:xfrm rot="16200000">
            <a:off x="3126928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EC8CF8-7CA6-4BBB-BCD0-A1735A8142F9}"/>
              </a:ext>
            </a:extLst>
          </p:cNvPr>
          <p:cNvSpPr/>
          <p:nvPr/>
        </p:nvSpPr>
        <p:spPr>
          <a:xfrm>
            <a:off x="6629404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50BF5A3-614F-4FB4-BFD8-07E27E50B819}"/>
              </a:ext>
            </a:extLst>
          </p:cNvPr>
          <p:cNvSpPr/>
          <p:nvPr/>
        </p:nvSpPr>
        <p:spPr>
          <a:xfrm rot="16200000">
            <a:off x="4669976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26B85F-B312-44A9-A5D8-CCF41E66E6B9}"/>
              </a:ext>
            </a:extLst>
          </p:cNvPr>
          <p:cNvSpPr/>
          <p:nvPr/>
        </p:nvSpPr>
        <p:spPr>
          <a:xfrm>
            <a:off x="8286755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40DEAE2-322B-4AAD-8CD7-2C8035D8A94B}"/>
              </a:ext>
            </a:extLst>
          </p:cNvPr>
          <p:cNvSpPr/>
          <p:nvPr/>
        </p:nvSpPr>
        <p:spPr>
          <a:xfrm rot="16200000">
            <a:off x="6327327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A17DE9E-CAED-4A41-A400-A106F98802EB}"/>
              </a:ext>
            </a:extLst>
          </p:cNvPr>
          <p:cNvSpPr/>
          <p:nvPr/>
        </p:nvSpPr>
        <p:spPr>
          <a:xfrm>
            <a:off x="9944106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EB0B996-61E1-44DE-BFBE-117B004A9894}"/>
              </a:ext>
            </a:extLst>
          </p:cNvPr>
          <p:cNvSpPr/>
          <p:nvPr/>
        </p:nvSpPr>
        <p:spPr>
          <a:xfrm rot="16200000">
            <a:off x="7984678" y="-404132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49BE51-25E6-46AA-B0E7-2CBD4CA6AE40}"/>
              </a:ext>
            </a:extLst>
          </p:cNvPr>
          <p:cNvSpPr/>
          <p:nvPr/>
        </p:nvSpPr>
        <p:spPr>
          <a:xfrm>
            <a:off x="11601457" y="-6858000"/>
            <a:ext cx="8572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33482D5-90A0-4E19-BAFB-C4D20E352702}"/>
              </a:ext>
            </a:extLst>
          </p:cNvPr>
          <p:cNvSpPr/>
          <p:nvPr/>
        </p:nvSpPr>
        <p:spPr>
          <a:xfrm>
            <a:off x="-40104" y="6962272"/>
            <a:ext cx="85725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0F46B6C-742A-4289-A182-5A6D0BAC6AA3}"/>
              </a:ext>
            </a:extLst>
          </p:cNvPr>
          <p:cNvSpPr/>
          <p:nvPr/>
        </p:nvSpPr>
        <p:spPr>
          <a:xfrm rot="16200000">
            <a:off x="-1999532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9990D-9EF3-4662-963F-99A78731C78D}"/>
              </a:ext>
            </a:extLst>
          </p:cNvPr>
          <p:cNvSpPr/>
          <p:nvPr/>
        </p:nvSpPr>
        <p:spPr>
          <a:xfrm>
            <a:off x="1617247" y="6962272"/>
            <a:ext cx="85725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81A7AE8-5A85-4826-9B1F-F1D8EF69CB56}"/>
              </a:ext>
            </a:extLst>
          </p:cNvPr>
          <p:cNvSpPr/>
          <p:nvPr/>
        </p:nvSpPr>
        <p:spPr>
          <a:xfrm rot="16200000">
            <a:off x="-342181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DA05D0-E6E1-4EE2-BFA1-8391950F90AA}"/>
              </a:ext>
            </a:extLst>
          </p:cNvPr>
          <p:cNvSpPr/>
          <p:nvPr/>
        </p:nvSpPr>
        <p:spPr>
          <a:xfrm>
            <a:off x="3274598" y="6962272"/>
            <a:ext cx="85725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9A7D96A-2ED8-486B-8ED4-33FD43EC508C}"/>
              </a:ext>
            </a:extLst>
          </p:cNvPr>
          <p:cNvSpPr/>
          <p:nvPr/>
        </p:nvSpPr>
        <p:spPr>
          <a:xfrm rot="16200000">
            <a:off x="1363296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15E872C-168B-4312-BD7C-B46C0F606142}"/>
              </a:ext>
            </a:extLst>
          </p:cNvPr>
          <p:cNvSpPr/>
          <p:nvPr/>
        </p:nvSpPr>
        <p:spPr>
          <a:xfrm>
            <a:off x="4998126" y="6962272"/>
            <a:ext cx="8572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8126982-6BF3-4538-BF04-93B7DC25EB18}"/>
              </a:ext>
            </a:extLst>
          </p:cNvPr>
          <p:cNvSpPr/>
          <p:nvPr/>
        </p:nvSpPr>
        <p:spPr>
          <a:xfrm rot="16200000">
            <a:off x="3086824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E11FC52-EFE7-4087-8D16-60F09DB5DDB8}"/>
              </a:ext>
            </a:extLst>
          </p:cNvPr>
          <p:cNvSpPr/>
          <p:nvPr/>
        </p:nvSpPr>
        <p:spPr>
          <a:xfrm>
            <a:off x="6589300" y="6962272"/>
            <a:ext cx="85725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5C3CE87-C339-4C8A-AAC5-C32B4707AEDE}"/>
              </a:ext>
            </a:extLst>
          </p:cNvPr>
          <p:cNvSpPr/>
          <p:nvPr/>
        </p:nvSpPr>
        <p:spPr>
          <a:xfrm rot="16200000">
            <a:off x="4629872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960CD0-1C32-436C-A881-408FADAB144B}"/>
              </a:ext>
            </a:extLst>
          </p:cNvPr>
          <p:cNvSpPr/>
          <p:nvPr/>
        </p:nvSpPr>
        <p:spPr>
          <a:xfrm>
            <a:off x="8246651" y="6962272"/>
            <a:ext cx="8572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A86776E-8BB7-40A8-8024-7D5DF1A07914}"/>
              </a:ext>
            </a:extLst>
          </p:cNvPr>
          <p:cNvSpPr/>
          <p:nvPr/>
        </p:nvSpPr>
        <p:spPr>
          <a:xfrm rot="16200000">
            <a:off x="6287223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E061C7-39CF-48FE-A721-9B2AB6FEC836}"/>
              </a:ext>
            </a:extLst>
          </p:cNvPr>
          <p:cNvSpPr/>
          <p:nvPr/>
        </p:nvSpPr>
        <p:spPr>
          <a:xfrm>
            <a:off x="9904002" y="6962272"/>
            <a:ext cx="85725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3438D56-F442-48B4-88E8-2202ED81E1C2}"/>
              </a:ext>
            </a:extLst>
          </p:cNvPr>
          <p:cNvSpPr/>
          <p:nvPr/>
        </p:nvSpPr>
        <p:spPr>
          <a:xfrm rot="16200000">
            <a:off x="7944574" y="9778951"/>
            <a:ext cx="6433457" cy="800100"/>
          </a:xfrm>
          <a:custGeom>
            <a:avLst/>
            <a:gdLst>
              <a:gd name="connsiteX0" fmla="*/ 7162800 w 7162800"/>
              <a:gd name="connsiteY0" fmla="*/ 0 h 800100"/>
              <a:gd name="connsiteX1" fmla="*/ 7162800 w 7162800"/>
              <a:gd name="connsiteY1" fmla="*/ 782707 h 800100"/>
              <a:gd name="connsiteX2" fmla="*/ 1163066 w 7162800"/>
              <a:gd name="connsiteY2" fmla="*/ 782707 h 800100"/>
              <a:gd name="connsiteX3" fmla="*/ 1178228 w 7162800"/>
              <a:gd name="connsiteY3" fmla="*/ 791971 h 800100"/>
              <a:gd name="connsiteX4" fmla="*/ 1219200 w 7162800"/>
              <a:gd name="connsiteY4" fmla="*/ 800100 h 800100"/>
              <a:gd name="connsiteX5" fmla="*/ 203241 w 7162800"/>
              <a:gd name="connsiteY5" fmla="*/ 800100 h 800100"/>
              <a:gd name="connsiteX6" fmla="*/ 0 w 7162800"/>
              <a:gd name="connsiteY6" fmla="*/ 400050 h 800100"/>
              <a:gd name="connsiteX7" fmla="*/ 203241 w 7162800"/>
              <a:gd name="connsiteY7" fmla="*/ 0 h 800100"/>
              <a:gd name="connsiteX8" fmla="*/ 304800 w 7162800"/>
              <a:gd name="connsiteY8" fmla="*/ 0 h 800100"/>
              <a:gd name="connsiteX9" fmla="*/ 1219200 w 7162800"/>
              <a:gd name="connsiteY9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2800" h="800100">
                <a:moveTo>
                  <a:pt x="7162800" y="0"/>
                </a:moveTo>
                <a:lnTo>
                  <a:pt x="7162800" y="782707"/>
                </a:lnTo>
                <a:lnTo>
                  <a:pt x="1163066" y="782707"/>
                </a:lnTo>
                <a:lnTo>
                  <a:pt x="1178228" y="791971"/>
                </a:lnTo>
                <a:cubicBezTo>
                  <a:pt x="1191462" y="797301"/>
                  <a:pt x="1205164" y="800100"/>
                  <a:pt x="1219200" y="800100"/>
                </a:cubicBezTo>
                <a:lnTo>
                  <a:pt x="203241" y="800100"/>
                </a:lnTo>
                <a:cubicBezTo>
                  <a:pt x="90953" y="800100"/>
                  <a:pt x="0" y="620958"/>
                  <a:pt x="0" y="400050"/>
                </a:cubicBezTo>
                <a:cubicBezTo>
                  <a:pt x="0" y="179143"/>
                  <a:pt x="90953" y="0"/>
                  <a:pt x="203241" y="0"/>
                </a:cubicBezTo>
                <a:lnTo>
                  <a:pt x="304800" y="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3541CA-73C9-4DC6-94B1-8836042B6C48}"/>
              </a:ext>
            </a:extLst>
          </p:cNvPr>
          <p:cNvSpPr/>
          <p:nvPr/>
        </p:nvSpPr>
        <p:spPr>
          <a:xfrm>
            <a:off x="11561353" y="6962272"/>
            <a:ext cx="85725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96EEA1B-277D-42C5-94E4-650EA314C558}"/>
              </a:ext>
            </a:extLst>
          </p:cNvPr>
          <p:cNvSpPr/>
          <p:nvPr/>
        </p:nvSpPr>
        <p:spPr>
          <a:xfrm>
            <a:off x="3025209" y="2169431"/>
            <a:ext cx="6139543" cy="2279165"/>
          </a:xfrm>
          <a:prstGeom prst="ellipse">
            <a:avLst/>
          </a:prstGeom>
          <a:gradFill>
            <a:gsLst>
              <a:gs pos="76000">
                <a:srgbClr val="4472C4">
                  <a:lumMod val="40000"/>
                  <a:lumOff val="60000"/>
                </a:srgbClr>
              </a:gs>
              <a:gs pos="95000">
                <a:srgbClr val="FFC000">
                  <a:lumMod val="40000"/>
                  <a:lumOff val="60000"/>
                </a:srgbClr>
              </a:gs>
            </a:gsLst>
            <a:path path="shape">
              <a:fillToRect l="50000" t="50000" r="50000" b="50000"/>
            </a:path>
          </a:gradFill>
          <a:ln w="1016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>
              <a:rot lat="0" lon="1800000" rev="0"/>
            </a:camera>
            <a:lightRig rig="threePt" dir="t"/>
          </a:scene3d>
          <a:sp3d>
            <a:bevelT w="285750" h="209550" prst="slope"/>
            <a:bevelB prst="convex"/>
          </a:sp3d>
        </p:spPr>
        <p:txBody>
          <a:bodyPr rtlCol="0" anchor="ctr"/>
          <a:lstStyle/>
          <a:p>
            <a:pPr algn="ctr"/>
            <a:r>
              <a:rPr lang="bn-BD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</a:p>
          <a:p>
            <a:pPr algn="ctr"/>
            <a:r>
              <a:rPr lang="bn-BD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</a:t>
            </a:r>
            <a:endParaRPr lang="en-US" sz="5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1">
            <a:extLst>
              <a:ext uri="{FF2B5EF4-FFF2-40B4-BE49-F238E27FC236}">
                <a16:creationId xmlns:a16="http://schemas.microsoft.com/office/drawing/2014/main" id="{4D44A805-3AB8-4216-956D-E8CC86061091}"/>
              </a:ext>
            </a:extLst>
          </p:cNvPr>
          <p:cNvSpPr/>
          <p:nvPr/>
        </p:nvSpPr>
        <p:spPr>
          <a:xfrm>
            <a:off x="1579687" y="2612581"/>
            <a:ext cx="9030586" cy="1392865"/>
          </a:xfrm>
          <a:custGeom>
            <a:avLst/>
            <a:gdLst>
              <a:gd name="connsiteX0" fmla="*/ 0 w 9030586"/>
              <a:gd name="connsiteY0" fmla="*/ 0 h 1392865"/>
              <a:gd name="connsiteX1" fmla="*/ 9030586 w 9030586"/>
              <a:gd name="connsiteY1" fmla="*/ 0 h 1392865"/>
              <a:gd name="connsiteX2" fmla="*/ 9030586 w 9030586"/>
              <a:gd name="connsiteY2" fmla="*/ 1392865 h 1392865"/>
              <a:gd name="connsiteX3" fmla="*/ 0 w 9030586"/>
              <a:gd name="connsiteY3" fmla="*/ 1392865 h 1392865"/>
              <a:gd name="connsiteX4" fmla="*/ 0 w 9030586"/>
              <a:gd name="connsiteY4" fmla="*/ 0 h 1392865"/>
              <a:gd name="connsiteX0" fmla="*/ 0 w 9030586"/>
              <a:gd name="connsiteY0" fmla="*/ 0 h 1392865"/>
              <a:gd name="connsiteX1" fmla="*/ 9009321 w 9030586"/>
              <a:gd name="connsiteY1" fmla="*/ 21265 h 1392865"/>
              <a:gd name="connsiteX2" fmla="*/ 9030586 w 9030586"/>
              <a:gd name="connsiteY2" fmla="*/ 1392865 h 1392865"/>
              <a:gd name="connsiteX3" fmla="*/ 0 w 9030586"/>
              <a:gd name="connsiteY3" fmla="*/ 1392865 h 1392865"/>
              <a:gd name="connsiteX4" fmla="*/ 0 w 9030586"/>
              <a:gd name="connsiteY4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0586" h="1392865">
                <a:moveTo>
                  <a:pt x="0" y="0"/>
                </a:moveTo>
                <a:lnTo>
                  <a:pt x="9009321" y="21265"/>
                </a:lnTo>
                <a:lnTo>
                  <a:pt x="9030586" y="1392865"/>
                </a:lnTo>
                <a:lnTo>
                  <a:pt x="0" y="13928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6000">
                <a:schemeClr val="accent1">
                  <a:lumMod val="40000"/>
                  <a:lumOff val="60000"/>
                </a:schemeClr>
              </a:gs>
              <a:gs pos="95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২২ ও ২৩ পৃষ্টা পড়।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6FAD7BF-C91E-4BCB-B3E8-8F4DEF23899A}"/>
              </a:ext>
            </a:extLst>
          </p:cNvPr>
          <p:cNvGrpSpPr/>
          <p:nvPr/>
        </p:nvGrpSpPr>
        <p:grpSpPr>
          <a:xfrm>
            <a:off x="2045872" y="376703"/>
            <a:ext cx="8433442" cy="5472554"/>
            <a:chOff x="2388775" y="4296"/>
            <a:chExt cx="8433442" cy="5472554"/>
          </a:xfrm>
        </p:grpSpPr>
        <p:pic>
          <p:nvPicPr>
            <p:cNvPr id="91" name="Picture 90" descr="1454929285.pdf - Foxit Reader">
              <a:extLst>
                <a:ext uri="{FF2B5EF4-FFF2-40B4-BE49-F238E27FC236}">
                  <a16:creationId xmlns:a16="http://schemas.microsoft.com/office/drawing/2014/main" id="{377D109A-AEBF-41F9-BA82-9D8685C73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07" t="4651" r="9414" b="11433"/>
            <a:stretch/>
          </p:blipFill>
          <p:spPr>
            <a:xfrm>
              <a:off x="2388775" y="4296"/>
              <a:ext cx="4120184" cy="5472553"/>
            </a:xfrm>
            <a:prstGeom prst="rect">
              <a:avLst/>
            </a:prstGeom>
          </p:spPr>
        </p:pic>
        <p:pic>
          <p:nvPicPr>
            <p:cNvPr id="92" name="Picture 91" descr="1454929285.pdf - Foxit Reader">
              <a:extLst>
                <a:ext uri="{FF2B5EF4-FFF2-40B4-BE49-F238E27FC236}">
                  <a16:creationId xmlns:a16="http://schemas.microsoft.com/office/drawing/2014/main" id="{39D2FBE7-BCEE-4181-8392-E2BA15E91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5844" y="4297"/>
              <a:ext cx="4366373" cy="5472553"/>
            </a:xfrm>
            <a:prstGeom prst="rect">
              <a:avLst/>
            </a:prstGeom>
          </p:spPr>
        </p:pic>
      </p:grpSp>
      <p:sp>
        <p:nvSpPr>
          <p:cNvPr id="102" name="Frame 101">
            <a:extLst>
              <a:ext uri="{FF2B5EF4-FFF2-40B4-BE49-F238E27FC236}">
                <a16:creationId xmlns:a16="http://schemas.microsoft.com/office/drawing/2014/main" id="{C588E399-8250-4FBC-85A8-91EB97B6C9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9514BC7-BBF2-48F9-B500-5274F2E3FD8C}"/>
              </a:ext>
            </a:extLst>
          </p:cNvPr>
          <p:cNvGraphicFramePr>
            <a:graphicFrameLocks noGrp="1"/>
          </p:cNvGraphicFramePr>
          <p:nvPr/>
        </p:nvGraphicFramePr>
        <p:xfrm>
          <a:off x="572296" y="2483894"/>
          <a:ext cx="11047408" cy="350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704">
                  <a:extLst>
                    <a:ext uri="{9D8B030D-6E8A-4147-A177-3AD203B41FA5}">
                      <a16:colId xmlns:a16="http://schemas.microsoft.com/office/drawing/2014/main" val="1011676279"/>
                    </a:ext>
                  </a:extLst>
                </a:gridCol>
                <a:gridCol w="5523704">
                  <a:extLst>
                    <a:ext uri="{9D8B030D-6E8A-4147-A177-3AD203B41FA5}">
                      <a16:colId xmlns:a16="http://schemas.microsoft.com/office/drawing/2014/main" val="841498893"/>
                    </a:ext>
                  </a:extLst>
                </a:gridCol>
              </a:tblGrid>
              <a:tr h="1095227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উৎস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তৈরী উৎস </a:t>
                      </a:r>
                      <a:endParaRPr lang="en-US" sz="4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74917"/>
                  </a:ext>
                </a:extLst>
              </a:tr>
              <a:tr h="241400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0132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CEC282-777D-484D-B6EB-5F179B28305C}"/>
              </a:ext>
            </a:extLst>
          </p:cNvPr>
          <p:cNvSpPr/>
          <p:nvPr/>
        </p:nvSpPr>
        <p:spPr>
          <a:xfrm>
            <a:off x="7556031" y="864878"/>
            <a:ext cx="636713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হ্রদ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1E78A4-429A-4E51-B859-E7750724FDC3}"/>
              </a:ext>
            </a:extLst>
          </p:cNvPr>
          <p:cNvGrpSpPr/>
          <p:nvPr/>
        </p:nvGrpSpPr>
        <p:grpSpPr>
          <a:xfrm>
            <a:off x="572296" y="864878"/>
            <a:ext cx="11047407" cy="661720"/>
            <a:chOff x="572297" y="864878"/>
            <a:chExt cx="11047407" cy="661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6D8F9D-AFE3-4644-9D24-6DC5D105A592}"/>
                </a:ext>
              </a:extLst>
            </p:cNvPr>
            <p:cNvSpPr/>
            <p:nvPr/>
          </p:nvSpPr>
          <p:spPr>
            <a:xfrm>
              <a:off x="572297" y="864878"/>
              <a:ext cx="761747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বৃষ্টি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AC5D4-03E6-4D8D-BBDD-02884A6B4FBF}"/>
                </a:ext>
              </a:extLst>
            </p:cNvPr>
            <p:cNvSpPr/>
            <p:nvPr/>
          </p:nvSpPr>
          <p:spPr>
            <a:xfrm>
              <a:off x="1505863" y="864878"/>
              <a:ext cx="979756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পুকুর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A3D92B-AE62-4AA6-9471-A525A0C32CF3}"/>
                </a:ext>
              </a:extLst>
            </p:cNvPr>
            <p:cNvSpPr/>
            <p:nvPr/>
          </p:nvSpPr>
          <p:spPr>
            <a:xfrm>
              <a:off x="2662825" y="864878"/>
              <a:ext cx="1874689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squar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নদী-নালা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1B2B6-9970-43E1-A001-B3B628711215}"/>
                </a:ext>
              </a:extLst>
            </p:cNvPr>
            <p:cNvSpPr/>
            <p:nvPr/>
          </p:nvSpPr>
          <p:spPr>
            <a:xfrm>
              <a:off x="4714720" y="864878"/>
              <a:ext cx="1576072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খাল-বিল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35B242-AC13-4242-B613-39DAF9EBCC20}"/>
                </a:ext>
              </a:extLst>
            </p:cNvPr>
            <p:cNvSpPr/>
            <p:nvPr/>
          </p:nvSpPr>
          <p:spPr>
            <a:xfrm>
              <a:off x="7556031" y="864878"/>
              <a:ext cx="636713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হ্রদ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594A1D-FF8E-42BD-A502-A883A2A150DF}"/>
                </a:ext>
              </a:extLst>
            </p:cNvPr>
            <p:cNvSpPr/>
            <p:nvPr/>
          </p:nvSpPr>
          <p:spPr>
            <a:xfrm>
              <a:off x="6467998" y="864878"/>
              <a:ext cx="910827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সমুদ্র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F94DFA-118F-4C17-B70B-F64062182426}"/>
                </a:ext>
              </a:extLst>
            </p:cNvPr>
            <p:cNvSpPr/>
            <p:nvPr/>
          </p:nvSpPr>
          <p:spPr>
            <a:xfrm>
              <a:off x="10373849" y="864878"/>
              <a:ext cx="1245855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নলকূপ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A7D2C7-CC66-4D46-996C-C8256316D58E}"/>
                </a:ext>
              </a:extLst>
            </p:cNvPr>
            <p:cNvSpPr/>
            <p:nvPr/>
          </p:nvSpPr>
          <p:spPr>
            <a:xfrm>
              <a:off x="8369950" y="864878"/>
              <a:ext cx="1832553" cy="661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পানির কল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85A-9EE8-4F55-9EBB-7931C3AD17DA}"/>
              </a:ext>
            </a:extLst>
          </p:cNvPr>
          <p:cNvSpPr/>
          <p:nvPr/>
        </p:nvSpPr>
        <p:spPr>
          <a:xfrm>
            <a:off x="6467998" y="864878"/>
            <a:ext cx="910827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66E22-DEBE-45A0-B2D0-ED09565F2B7B}"/>
              </a:ext>
            </a:extLst>
          </p:cNvPr>
          <p:cNvSpPr/>
          <p:nvPr/>
        </p:nvSpPr>
        <p:spPr>
          <a:xfrm>
            <a:off x="10373849" y="864878"/>
            <a:ext cx="1245855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8EC3EC-1950-4BD8-BC99-F5E8F9C43E50}"/>
              </a:ext>
            </a:extLst>
          </p:cNvPr>
          <p:cNvSpPr/>
          <p:nvPr/>
        </p:nvSpPr>
        <p:spPr>
          <a:xfrm>
            <a:off x="8369950" y="864878"/>
            <a:ext cx="1832553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পানির কল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444F0-406F-4E39-90BA-1303502E509C}"/>
              </a:ext>
            </a:extLst>
          </p:cNvPr>
          <p:cNvSpPr/>
          <p:nvPr/>
        </p:nvSpPr>
        <p:spPr>
          <a:xfrm>
            <a:off x="572297" y="864878"/>
            <a:ext cx="761747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B3CEC-7024-4A46-9C48-888150BC4100}"/>
              </a:ext>
            </a:extLst>
          </p:cNvPr>
          <p:cNvSpPr/>
          <p:nvPr/>
        </p:nvSpPr>
        <p:spPr>
          <a:xfrm>
            <a:off x="1505863" y="864878"/>
            <a:ext cx="979756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48AC4-69F1-427A-B2F2-5CC1A969E1BE}"/>
              </a:ext>
            </a:extLst>
          </p:cNvPr>
          <p:cNvSpPr/>
          <p:nvPr/>
        </p:nvSpPr>
        <p:spPr>
          <a:xfrm>
            <a:off x="2662825" y="864878"/>
            <a:ext cx="1874689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নদী-নালা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3494E-B304-44B7-A03E-FC7F10094206}"/>
              </a:ext>
            </a:extLst>
          </p:cNvPr>
          <p:cNvSpPr/>
          <p:nvPr/>
        </p:nvSpPr>
        <p:spPr>
          <a:xfrm>
            <a:off x="4714720" y="864878"/>
            <a:ext cx="1576072" cy="661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খাল-বিল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D9985F-B948-446E-8803-A9176E831208}"/>
              </a:ext>
            </a:extLst>
          </p:cNvPr>
          <p:cNvSpPr/>
          <p:nvPr/>
        </p:nvSpPr>
        <p:spPr>
          <a:xfrm>
            <a:off x="3287486" y="2122715"/>
            <a:ext cx="6139543" cy="2279165"/>
          </a:xfrm>
          <a:prstGeom prst="ellipse">
            <a:avLst/>
          </a:prstGeom>
          <a:gradFill>
            <a:gsLst>
              <a:gs pos="76000">
                <a:schemeClr val="accent1">
                  <a:lumMod val="40000"/>
                  <a:lumOff val="60000"/>
                </a:schemeClr>
              </a:gs>
              <a:gs pos="95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101600" cmpd="sng">
            <a:solidFill>
              <a:srgbClr val="7030A0"/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285750" h="209550" prst="slop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C8E3B0A4-84D2-48D9-8BB2-45F3D4119D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1368 0.4067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40612 0.4127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0625 0.4087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0332 0.40879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39206 0.5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9765 0.5400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1388 L -0.05221 0.4108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02552 0.4108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41000">
              <a:schemeClr val="bg1">
                <a:lumMod val="75000"/>
              </a:schemeClr>
            </a:gs>
            <a:gs pos="75000">
              <a:schemeClr val="accent3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1251C6-17FC-48F5-BA09-338DE9F9340C}"/>
              </a:ext>
            </a:extLst>
          </p:cNvPr>
          <p:cNvSpPr/>
          <p:nvPr/>
        </p:nvSpPr>
        <p:spPr>
          <a:xfrm>
            <a:off x="888329" y="1909763"/>
            <a:ext cx="10421355" cy="7266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উৎসকে কয় ভাগে ভাগ করা যায়?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73EA31-C74D-4CF3-9CA2-35937C97B257}"/>
              </a:ext>
            </a:extLst>
          </p:cNvPr>
          <p:cNvSpPr/>
          <p:nvPr/>
        </p:nvSpPr>
        <p:spPr>
          <a:xfrm>
            <a:off x="888330" y="3019426"/>
            <a:ext cx="10421355" cy="7266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উৎসের ৩টি উদাহরণ দাও।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EC5302-799B-44AF-99F7-63F4704672D1}"/>
              </a:ext>
            </a:extLst>
          </p:cNvPr>
          <p:cNvSpPr/>
          <p:nvPr/>
        </p:nvSpPr>
        <p:spPr>
          <a:xfrm>
            <a:off x="888328" y="4110040"/>
            <a:ext cx="10421355" cy="7266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উৎসের ৩টি উদাহরণ দাও।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17480A-865D-47C7-BB83-DA25F6315EBB}"/>
              </a:ext>
            </a:extLst>
          </p:cNvPr>
          <p:cNvSpPr/>
          <p:nvPr/>
        </p:nvSpPr>
        <p:spPr>
          <a:xfrm>
            <a:off x="3287486" y="2122715"/>
            <a:ext cx="6139543" cy="2279165"/>
          </a:xfrm>
          <a:prstGeom prst="ellipse">
            <a:avLst/>
          </a:prstGeom>
          <a:gradFill>
            <a:gsLst>
              <a:gs pos="76000">
                <a:schemeClr val="accent1">
                  <a:lumMod val="40000"/>
                  <a:lumOff val="60000"/>
                </a:schemeClr>
              </a:gs>
              <a:gs pos="95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101600" cmpd="sng">
            <a:solidFill>
              <a:srgbClr val="7030A0"/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285750" h="209550" prst="slop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লিখ।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3AEA97F-36F1-48B1-82B9-C167DA0C66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145BD-C60C-4A5A-BDD6-31575707979B}"/>
              </a:ext>
            </a:extLst>
          </p:cNvPr>
          <p:cNvSpPr/>
          <p:nvPr/>
        </p:nvSpPr>
        <p:spPr>
          <a:xfrm>
            <a:off x="1716505" y="0"/>
            <a:ext cx="10475495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191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রাজেশ মজুমদার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177D0C-78E5-4C22-A6CF-02D772773E6F}"/>
              </a:ext>
            </a:extLst>
          </p:cNvPr>
          <p:cNvSpPr/>
          <p:nvPr/>
        </p:nvSpPr>
        <p:spPr>
          <a:xfrm>
            <a:off x="0" y="0"/>
            <a:ext cx="3288632" cy="3282994"/>
          </a:xfrm>
          <a:custGeom>
            <a:avLst/>
            <a:gdLst>
              <a:gd name="connsiteX0" fmla="*/ 0 w 3080084"/>
              <a:gd name="connsiteY0" fmla="*/ 48126 h 2502568"/>
              <a:gd name="connsiteX1" fmla="*/ 32084 w 3080084"/>
              <a:gd name="connsiteY1" fmla="*/ 2502568 h 2502568"/>
              <a:gd name="connsiteX2" fmla="*/ 1860884 w 3080084"/>
              <a:gd name="connsiteY2" fmla="*/ 2486526 h 2502568"/>
              <a:gd name="connsiteX3" fmla="*/ 3080084 w 3080084"/>
              <a:gd name="connsiteY3" fmla="*/ 0 h 2502568"/>
              <a:gd name="connsiteX4" fmla="*/ 0 w 3080084"/>
              <a:gd name="connsiteY4" fmla="*/ 48126 h 2502568"/>
              <a:gd name="connsiteX0" fmla="*/ 0 w 3080084"/>
              <a:gd name="connsiteY0" fmla="*/ 0 h 2534653"/>
              <a:gd name="connsiteX1" fmla="*/ 32084 w 3080084"/>
              <a:gd name="connsiteY1" fmla="*/ 2534653 h 2534653"/>
              <a:gd name="connsiteX2" fmla="*/ 1860884 w 3080084"/>
              <a:gd name="connsiteY2" fmla="*/ 2518611 h 2534653"/>
              <a:gd name="connsiteX3" fmla="*/ 3080084 w 3080084"/>
              <a:gd name="connsiteY3" fmla="*/ 32085 h 2534653"/>
              <a:gd name="connsiteX4" fmla="*/ 0 w 3080084"/>
              <a:gd name="connsiteY4" fmla="*/ 0 h 2534653"/>
              <a:gd name="connsiteX0" fmla="*/ 0 w 3128210"/>
              <a:gd name="connsiteY0" fmla="*/ 0 h 2534653"/>
              <a:gd name="connsiteX1" fmla="*/ 32084 w 3128210"/>
              <a:gd name="connsiteY1" fmla="*/ 2534653 h 2534653"/>
              <a:gd name="connsiteX2" fmla="*/ 1860884 w 3128210"/>
              <a:gd name="connsiteY2" fmla="*/ 2518611 h 2534653"/>
              <a:gd name="connsiteX3" fmla="*/ 3128210 w 3128210"/>
              <a:gd name="connsiteY3" fmla="*/ 16043 h 2534653"/>
              <a:gd name="connsiteX4" fmla="*/ 0 w 3128210"/>
              <a:gd name="connsiteY4" fmla="*/ 0 h 253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2534653">
                <a:moveTo>
                  <a:pt x="0" y="0"/>
                </a:moveTo>
                <a:lnTo>
                  <a:pt x="32084" y="2534653"/>
                </a:lnTo>
                <a:lnTo>
                  <a:pt x="1860884" y="2518611"/>
                </a:lnTo>
                <a:lnTo>
                  <a:pt x="3128210" y="1604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73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13898E-E976-46D2-A392-D91E73F3A421}"/>
              </a:ext>
            </a:extLst>
          </p:cNvPr>
          <p:cNvSpPr/>
          <p:nvPr/>
        </p:nvSpPr>
        <p:spPr>
          <a:xfrm>
            <a:off x="6047874" y="4267200"/>
            <a:ext cx="6144126" cy="2614863"/>
          </a:xfrm>
          <a:custGeom>
            <a:avLst/>
            <a:gdLst>
              <a:gd name="connsiteX0" fmla="*/ 6144126 w 6144126"/>
              <a:gd name="connsiteY0" fmla="*/ 0 h 2614863"/>
              <a:gd name="connsiteX1" fmla="*/ 6144126 w 6144126"/>
              <a:gd name="connsiteY1" fmla="*/ 0 h 2614863"/>
              <a:gd name="connsiteX2" fmla="*/ 1989221 w 6144126"/>
              <a:gd name="connsiteY2" fmla="*/ 32084 h 2614863"/>
              <a:gd name="connsiteX3" fmla="*/ 0 w 6144126"/>
              <a:gd name="connsiteY3" fmla="*/ 2582779 h 2614863"/>
              <a:gd name="connsiteX4" fmla="*/ 6112042 w 6144126"/>
              <a:gd name="connsiteY4" fmla="*/ 2614863 h 2614863"/>
              <a:gd name="connsiteX5" fmla="*/ 6144126 w 6144126"/>
              <a:gd name="connsiteY5" fmla="*/ 0 h 2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4126" h="2614863">
                <a:moveTo>
                  <a:pt x="6144126" y="0"/>
                </a:moveTo>
                <a:lnTo>
                  <a:pt x="6144126" y="0"/>
                </a:lnTo>
                <a:lnTo>
                  <a:pt x="1989221" y="32084"/>
                </a:lnTo>
                <a:lnTo>
                  <a:pt x="0" y="2582779"/>
                </a:lnTo>
                <a:lnTo>
                  <a:pt x="6112042" y="2614863"/>
                </a:lnTo>
                <a:lnTo>
                  <a:pt x="614412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647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এনায়েতনগর সপ্রাবি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দাগনভূঞা, ফেনী।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735E783-42E3-4CBD-9996-6A0E720F5967}"/>
              </a:ext>
            </a:extLst>
          </p:cNvPr>
          <p:cNvSpPr/>
          <p:nvPr/>
        </p:nvSpPr>
        <p:spPr>
          <a:xfrm rot="2700000">
            <a:off x="3848120" y="2233946"/>
            <a:ext cx="489245" cy="481059"/>
          </a:xfrm>
          <a:custGeom>
            <a:avLst/>
            <a:gdLst>
              <a:gd name="connsiteX0" fmla="*/ 0 w 561477"/>
              <a:gd name="connsiteY0" fmla="*/ 0 h 561477"/>
              <a:gd name="connsiteX1" fmla="*/ 561477 w 561477"/>
              <a:gd name="connsiteY1" fmla="*/ 0 h 561477"/>
              <a:gd name="connsiteX2" fmla="*/ 0 w 561477"/>
              <a:gd name="connsiteY2" fmla="*/ 561477 h 561477"/>
              <a:gd name="connsiteX3" fmla="*/ 0 w 561477"/>
              <a:gd name="connsiteY3" fmla="*/ 0 h 5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7" h="561477">
                <a:moveTo>
                  <a:pt x="0" y="0"/>
                </a:moveTo>
                <a:lnTo>
                  <a:pt x="561477" y="0"/>
                </a:lnTo>
                <a:lnTo>
                  <a:pt x="0" y="56147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648539-4BB5-403A-81FA-9A34047EBDF8}"/>
              </a:ext>
            </a:extLst>
          </p:cNvPr>
          <p:cNvSpPr/>
          <p:nvPr/>
        </p:nvSpPr>
        <p:spPr>
          <a:xfrm rot="2700000">
            <a:off x="2300019" y="2504471"/>
            <a:ext cx="3585448" cy="3525456"/>
          </a:xfrm>
          <a:custGeom>
            <a:avLst/>
            <a:gdLst>
              <a:gd name="connsiteX0" fmla="*/ 2909603 w 4114800"/>
              <a:gd name="connsiteY0" fmla="*/ 4114800 h 4114800"/>
              <a:gd name="connsiteX1" fmla="*/ 3231463 w 4114800"/>
              <a:gd name="connsiteY1" fmla="*/ 3792940 h 4114800"/>
              <a:gd name="connsiteX2" fmla="*/ 3792940 w 4114800"/>
              <a:gd name="connsiteY2" fmla="*/ 3792940 h 4114800"/>
              <a:gd name="connsiteX3" fmla="*/ 3792940 w 4114800"/>
              <a:gd name="connsiteY3" fmla="*/ 3231463 h 4114800"/>
              <a:gd name="connsiteX4" fmla="*/ 4114800 w 4114800"/>
              <a:gd name="connsiteY4" fmla="*/ 2909603 h 4114800"/>
              <a:gd name="connsiteX5" fmla="*/ 4114800 w 4114800"/>
              <a:gd name="connsiteY5" fmla="*/ 4114800 h 4114800"/>
              <a:gd name="connsiteX6" fmla="*/ 3792939 w 4114800"/>
              <a:gd name="connsiteY6" fmla="*/ 883337 h 4114800"/>
              <a:gd name="connsiteX7" fmla="*/ 4114798 w 4114800"/>
              <a:gd name="connsiteY7" fmla="*/ 1205197 h 4114800"/>
              <a:gd name="connsiteX8" fmla="*/ 4114798 w 4114800"/>
              <a:gd name="connsiteY8" fmla="*/ 2909603 h 4114800"/>
              <a:gd name="connsiteX9" fmla="*/ 3792939 w 4114800"/>
              <a:gd name="connsiteY9" fmla="*/ 3231462 h 4114800"/>
              <a:gd name="connsiteX10" fmla="*/ 2909603 w 4114800"/>
              <a:gd name="connsiteY10" fmla="*/ 0 h 4114800"/>
              <a:gd name="connsiteX11" fmla="*/ 4114799 w 4114800"/>
              <a:gd name="connsiteY11" fmla="*/ 1 h 4114800"/>
              <a:gd name="connsiteX12" fmla="*/ 4114800 w 4114800"/>
              <a:gd name="connsiteY12" fmla="*/ 1205197 h 4114800"/>
              <a:gd name="connsiteX13" fmla="*/ 3792940 w 4114800"/>
              <a:gd name="connsiteY13" fmla="*/ 883337 h 4114800"/>
              <a:gd name="connsiteX14" fmla="*/ 3792940 w 4114800"/>
              <a:gd name="connsiteY14" fmla="*/ 321860 h 4114800"/>
              <a:gd name="connsiteX15" fmla="*/ 3231463 w 4114800"/>
              <a:gd name="connsiteY15" fmla="*/ 321860 h 4114800"/>
              <a:gd name="connsiteX16" fmla="*/ 0 w 4114800"/>
              <a:gd name="connsiteY16" fmla="*/ 2909603 h 4114800"/>
              <a:gd name="connsiteX17" fmla="*/ 321860 w 4114800"/>
              <a:gd name="connsiteY17" fmla="*/ 3231463 h 4114800"/>
              <a:gd name="connsiteX18" fmla="*/ 321860 w 4114800"/>
              <a:gd name="connsiteY18" fmla="*/ 3792940 h 4114800"/>
              <a:gd name="connsiteX19" fmla="*/ 883336 w 4114800"/>
              <a:gd name="connsiteY19" fmla="*/ 3792940 h 4114800"/>
              <a:gd name="connsiteX20" fmla="*/ 883335 w 4114800"/>
              <a:gd name="connsiteY20" fmla="*/ 3792940 h 4114800"/>
              <a:gd name="connsiteX21" fmla="*/ 3231461 w 4114800"/>
              <a:gd name="connsiteY21" fmla="*/ 3792940 h 4114800"/>
              <a:gd name="connsiteX22" fmla="*/ 2909601 w 4114800"/>
              <a:gd name="connsiteY22" fmla="*/ 4114800 h 4114800"/>
              <a:gd name="connsiteX23" fmla="*/ 1205196 w 4114800"/>
              <a:gd name="connsiteY23" fmla="*/ 4114800 h 4114800"/>
              <a:gd name="connsiteX24" fmla="*/ 1205197 w 4114800"/>
              <a:gd name="connsiteY24" fmla="*/ 4114800 h 4114800"/>
              <a:gd name="connsiteX25" fmla="*/ 0 w 4114800"/>
              <a:gd name="connsiteY25" fmla="*/ 4114800 h 4114800"/>
              <a:gd name="connsiteX26" fmla="*/ 0 w 4114800"/>
              <a:gd name="connsiteY26" fmla="*/ 0 h 4114800"/>
              <a:gd name="connsiteX27" fmla="*/ 1205197 w 4114800"/>
              <a:gd name="connsiteY27" fmla="*/ 0 h 4114800"/>
              <a:gd name="connsiteX28" fmla="*/ 1205196 w 4114800"/>
              <a:gd name="connsiteY28" fmla="*/ 1 h 4114800"/>
              <a:gd name="connsiteX29" fmla="*/ 2909602 w 4114800"/>
              <a:gd name="connsiteY29" fmla="*/ 0 h 4114800"/>
              <a:gd name="connsiteX30" fmla="*/ 3231462 w 4114800"/>
              <a:gd name="connsiteY30" fmla="*/ 321860 h 4114800"/>
              <a:gd name="connsiteX31" fmla="*/ 883337 w 4114800"/>
              <a:gd name="connsiteY31" fmla="*/ 321860 h 4114800"/>
              <a:gd name="connsiteX32" fmla="*/ 883337 w 4114800"/>
              <a:gd name="connsiteY32" fmla="*/ 321861 h 4114800"/>
              <a:gd name="connsiteX33" fmla="*/ 321860 w 4114800"/>
              <a:gd name="connsiteY33" fmla="*/ 321860 h 4114800"/>
              <a:gd name="connsiteX34" fmla="*/ 321860 w 4114800"/>
              <a:gd name="connsiteY34" fmla="*/ 883337 h 4114800"/>
              <a:gd name="connsiteX35" fmla="*/ 0 w 4114800"/>
              <a:gd name="connsiteY35" fmla="*/ 1205197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14800" h="4114800">
                <a:moveTo>
                  <a:pt x="2909603" y="4114800"/>
                </a:moveTo>
                <a:lnTo>
                  <a:pt x="3231463" y="3792940"/>
                </a:lnTo>
                <a:lnTo>
                  <a:pt x="3792940" y="3792940"/>
                </a:lnTo>
                <a:lnTo>
                  <a:pt x="3792940" y="3231463"/>
                </a:lnTo>
                <a:lnTo>
                  <a:pt x="4114800" y="2909603"/>
                </a:lnTo>
                <a:lnTo>
                  <a:pt x="4114800" y="4114800"/>
                </a:lnTo>
                <a:close/>
                <a:moveTo>
                  <a:pt x="3792939" y="883337"/>
                </a:moveTo>
                <a:lnTo>
                  <a:pt x="4114798" y="1205197"/>
                </a:lnTo>
                <a:lnTo>
                  <a:pt x="4114798" y="2909603"/>
                </a:lnTo>
                <a:lnTo>
                  <a:pt x="3792939" y="3231462"/>
                </a:lnTo>
                <a:close/>
                <a:moveTo>
                  <a:pt x="2909603" y="0"/>
                </a:moveTo>
                <a:lnTo>
                  <a:pt x="4114799" y="1"/>
                </a:lnTo>
                <a:lnTo>
                  <a:pt x="4114800" y="1205197"/>
                </a:lnTo>
                <a:lnTo>
                  <a:pt x="3792940" y="883337"/>
                </a:lnTo>
                <a:lnTo>
                  <a:pt x="3792940" y="321860"/>
                </a:lnTo>
                <a:lnTo>
                  <a:pt x="3231463" y="321860"/>
                </a:lnTo>
                <a:close/>
                <a:moveTo>
                  <a:pt x="0" y="2909603"/>
                </a:moveTo>
                <a:lnTo>
                  <a:pt x="321860" y="3231463"/>
                </a:lnTo>
                <a:lnTo>
                  <a:pt x="321860" y="3792940"/>
                </a:lnTo>
                <a:lnTo>
                  <a:pt x="883336" y="3792940"/>
                </a:lnTo>
                <a:lnTo>
                  <a:pt x="883335" y="3792940"/>
                </a:lnTo>
                <a:lnTo>
                  <a:pt x="3231461" y="3792940"/>
                </a:lnTo>
                <a:lnTo>
                  <a:pt x="2909601" y="4114800"/>
                </a:lnTo>
                <a:lnTo>
                  <a:pt x="1205196" y="4114800"/>
                </a:lnTo>
                <a:lnTo>
                  <a:pt x="1205197" y="4114800"/>
                </a:lnTo>
                <a:lnTo>
                  <a:pt x="0" y="4114800"/>
                </a:lnTo>
                <a:close/>
                <a:moveTo>
                  <a:pt x="0" y="0"/>
                </a:moveTo>
                <a:lnTo>
                  <a:pt x="1205197" y="0"/>
                </a:lnTo>
                <a:lnTo>
                  <a:pt x="1205196" y="1"/>
                </a:lnTo>
                <a:lnTo>
                  <a:pt x="2909602" y="0"/>
                </a:lnTo>
                <a:lnTo>
                  <a:pt x="3231462" y="321860"/>
                </a:lnTo>
                <a:lnTo>
                  <a:pt x="883337" y="321860"/>
                </a:lnTo>
                <a:lnTo>
                  <a:pt x="883337" y="321861"/>
                </a:lnTo>
                <a:lnTo>
                  <a:pt x="321860" y="321860"/>
                </a:lnTo>
                <a:lnTo>
                  <a:pt x="321860" y="883337"/>
                </a:lnTo>
                <a:lnTo>
                  <a:pt x="0" y="12051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A8A9C3-1CAC-4F13-90CD-01473F05F985}"/>
              </a:ext>
            </a:extLst>
          </p:cNvPr>
          <p:cNvSpPr/>
          <p:nvPr/>
        </p:nvSpPr>
        <p:spPr>
          <a:xfrm rot="2700000">
            <a:off x="2085392" y="4026670"/>
            <a:ext cx="489245" cy="481059"/>
          </a:xfrm>
          <a:custGeom>
            <a:avLst/>
            <a:gdLst>
              <a:gd name="connsiteX0" fmla="*/ 0 w 561477"/>
              <a:gd name="connsiteY0" fmla="*/ 0 h 561477"/>
              <a:gd name="connsiteX1" fmla="*/ 561477 w 561477"/>
              <a:gd name="connsiteY1" fmla="*/ 561477 h 561477"/>
              <a:gd name="connsiteX2" fmla="*/ 0 w 561477"/>
              <a:gd name="connsiteY2" fmla="*/ 561477 h 561477"/>
              <a:gd name="connsiteX3" fmla="*/ 0 w 561477"/>
              <a:gd name="connsiteY3" fmla="*/ 0 h 5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7" h="561477">
                <a:moveTo>
                  <a:pt x="0" y="0"/>
                </a:moveTo>
                <a:lnTo>
                  <a:pt x="561477" y="561477"/>
                </a:lnTo>
                <a:lnTo>
                  <a:pt x="0" y="56147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AB141A4-8C18-4B66-82CF-85B16EE8DCD8}"/>
              </a:ext>
            </a:extLst>
          </p:cNvPr>
          <p:cNvSpPr/>
          <p:nvPr/>
        </p:nvSpPr>
        <p:spPr>
          <a:xfrm rot="2700000">
            <a:off x="5610848" y="4026670"/>
            <a:ext cx="489245" cy="481059"/>
          </a:xfrm>
          <a:custGeom>
            <a:avLst/>
            <a:gdLst>
              <a:gd name="connsiteX0" fmla="*/ 0 w 561477"/>
              <a:gd name="connsiteY0" fmla="*/ 0 h 561477"/>
              <a:gd name="connsiteX1" fmla="*/ 561477 w 561477"/>
              <a:gd name="connsiteY1" fmla="*/ 0 h 561477"/>
              <a:gd name="connsiteX2" fmla="*/ 561477 w 561477"/>
              <a:gd name="connsiteY2" fmla="*/ 561477 h 561477"/>
              <a:gd name="connsiteX3" fmla="*/ 0 w 561477"/>
              <a:gd name="connsiteY3" fmla="*/ 0 h 5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7" h="561477">
                <a:moveTo>
                  <a:pt x="0" y="0"/>
                </a:moveTo>
                <a:lnTo>
                  <a:pt x="561477" y="0"/>
                </a:lnTo>
                <a:lnTo>
                  <a:pt x="561477" y="56147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B7579A-82B1-45A7-AEB1-E9EE50B14B0F}"/>
              </a:ext>
            </a:extLst>
          </p:cNvPr>
          <p:cNvSpPr/>
          <p:nvPr/>
        </p:nvSpPr>
        <p:spPr>
          <a:xfrm rot="2700000">
            <a:off x="3848120" y="5819394"/>
            <a:ext cx="489245" cy="481059"/>
          </a:xfrm>
          <a:custGeom>
            <a:avLst/>
            <a:gdLst>
              <a:gd name="connsiteX0" fmla="*/ 0 w 561477"/>
              <a:gd name="connsiteY0" fmla="*/ 561477 h 561477"/>
              <a:gd name="connsiteX1" fmla="*/ 561477 w 561477"/>
              <a:gd name="connsiteY1" fmla="*/ 0 h 561477"/>
              <a:gd name="connsiteX2" fmla="*/ 561477 w 561477"/>
              <a:gd name="connsiteY2" fmla="*/ 561477 h 561477"/>
              <a:gd name="connsiteX3" fmla="*/ 0 w 561477"/>
              <a:gd name="connsiteY3" fmla="*/ 561477 h 5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7" h="561477">
                <a:moveTo>
                  <a:pt x="0" y="561477"/>
                </a:moveTo>
                <a:lnTo>
                  <a:pt x="561477" y="0"/>
                </a:lnTo>
                <a:lnTo>
                  <a:pt x="561477" y="561477"/>
                </a:lnTo>
                <a:lnTo>
                  <a:pt x="0" y="56147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B60C4A-002E-4A4B-89A7-75F892AF8FCA}"/>
              </a:ext>
            </a:extLst>
          </p:cNvPr>
          <p:cNvSpPr/>
          <p:nvPr/>
        </p:nvSpPr>
        <p:spPr>
          <a:xfrm>
            <a:off x="2330012" y="2474474"/>
            <a:ext cx="3525458" cy="3585449"/>
          </a:xfrm>
          <a:custGeom>
            <a:avLst/>
            <a:gdLst>
              <a:gd name="connsiteX0" fmla="*/ 0 w 4114803"/>
              <a:gd name="connsiteY0" fmla="*/ 2909604 h 4114801"/>
              <a:gd name="connsiteX1" fmla="*/ 1205198 w 4114803"/>
              <a:gd name="connsiteY1" fmla="*/ 4114801 h 4114801"/>
              <a:gd name="connsiteX2" fmla="*/ 1 w 4114803"/>
              <a:gd name="connsiteY2" fmla="*/ 4114801 h 4114801"/>
              <a:gd name="connsiteX3" fmla="*/ 4114803 w 4114803"/>
              <a:gd name="connsiteY3" fmla="*/ 2909603 h 4114801"/>
              <a:gd name="connsiteX4" fmla="*/ 4114802 w 4114803"/>
              <a:gd name="connsiteY4" fmla="*/ 4114801 h 4114801"/>
              <a:gd name="connsiteX5" fmla="*/ 2909605 w 4114803"/>
              <a:gd name="connsiteY5" fmla="*/ 4114801 h 4114801"/>
              <a:gd name="connsiteX6" fmla="*/ 2909604 w 4114803"/>
              <a:gd name="connsiteY6" fmla="*/ 0 h 4114801"/>
              <a:gd name="connsiteX7" fmla="*/ 4114801 w 4114803"/>
              <a:gd name="connsiteY7" fmla="*/ 0 h 4114801"/>
              <a:gd name="connsiteX8" fmla="*/ 4114801 w 4114803"/>
              <a:gd name="connsiteY8" fmla="*/ 1205197 h 4114801"/>
              <a:gd name="connsiteX9" fmla="*/ 2 w 4114803"/>
              <a:gd name="connsiteY9" fmla="*/ 0 h 4114801"/>
              <a:gd name="connsiteX10" fmla="*/ 1205200 w 4114803"/>
              <a:gd name="connsiteY10" fmla="*/ 0 h 4114801"/>
              <a:gd name="connsiteX11" fmla="*/ 1205199 w 4114803"/>
              <a:gd name="connsiteY11" fmla="*/ 0 h 4114801"/>
              <a:gd name="connsiteX12" fmla="*/ 1660377 w 4114803"/>
              <a:gd name="connsiteY12" fmla="*/ 1 h 4114801"/>
              <a:gd name="connsiteX13" fmla="*/ 1660378 w 4114803"/>
              <a:gd name="connsiteY13" fmla="*/ 0 h 4114801"/>
              <a:gd name="connsiteX14" fmla="*/ 2454425 w 4114803"/>
              <a:gd name="connsiteY14" fmla="*/ 0 h 4114801"/>
              <a:gd name="connsiteX15" fmla="*/ 4114801 w 4114803"/>
              <a:gd name="connsiteY15" fmla="*/ 1660376 h 4114801"/>
              <a:gd name="connsiteX16" fmla="*/ 4114801 w 4114803"/>
              <a:gd name="connsiteY16" fmla="*/ 2454424 h 4114801"/>
              <a:gd name="connsiteX17" fmla="*/ 2454425 w 4114803"/>
              <a:gd name="connsiteY17" fmla="*/ 4114800 h 4114801"/>
              <a:gd name="connsiteX18" fmla="*/ 1660377 w 4114803"/>
              <a:gd name="connsiteY18" fmla="*/ 4114800 h 4114801"/>
              <a:gd name="connsiteX19" fmla="*/ 1 w 4114803"/>
              <a:gd name="connsiteY19" fmla="*/ 2454424 h 4114801"/>
              <a:gd name="connsiteX20" fmla="*/ 2 w 4114803"/>
              <a:gd name="connsiteY20" fmla="*/ 1660376 h 4114801"/>
              <a:gd name="connsiteX21" fmla="*/ 1 w 4114803"/>
              <a:gd name="connsiteY21" fmla="*/ 1660377 h 4114801"/>
              <a:gd name="connsiteX22" fmla="*/ 1 w 4114803"/>
              <a:gd name="connsiteY22" fmla="*/ 1205198 h 4114801"/>
              <a:gd name="connsiteX23" fmla="*/ 2 w 4114803"/>
              <a:gd name="connsiteY23" fmla="*/ 1205196 h 41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14803" h="4114801">
                <a:moveTo>
                  <a:pt x="0" y="2909604"/>
                </a:moveTo>
                <a:lnTo>
                  <a:pt x="1205198" y="4114801"/>
                </a:lnTo>
                <a:lnTo>
                  <a:pt x="1" y="4114801"/>
                </a:lnTo>
                <a:close/>
                <a:moveTo>
                  <a:pt x="4114803" y="2909603"/>
                </a:moveTo>
                <a:lnTo>
                  <a:pt x="4114802" y="4114801"/>
                </a:lnTo>
                <a:lnTo>
                  <a:pt x="2909605" y="4114801"/>
                </a:lnTo>
                <a:close/>
                <a:moveTo>
                  <a:pt x="2909604" y="0"/>
                </a:moveTo>
                <a:lnTo>
                  <a:pt x="4114801" y="0"/>
                </a:lnTo>
                <a:lnTo>
                  <a:pt x="4114801" y="1205197"/>
                </a:lnTo>
                <a:close/>
                <a:moveTo>
                  <a:pt x="2" y="0"/>
                </a:moveTo>
                <a:lnTo>
                  <a:pt x="1205200" y="0"/>
                </a:lnTo>
                <a:lnTo>
                  <a:pt x="1205199" y="0"/>
                </a:lnTo>
                <a:lnTo>
                  <a:pt x="1660377" y="1"/>
                </a:lnTo>
                <a:lnTo>
                  <a:pt x="1660378" y="0"/>
                </a:lnTo>
                <a:lnTo>
                  <a:pt x="2454425" y="0"/>
                </a:lnTo>
                <a:lnTo>
                  <a:pt x="4114801" y="1660376"/>
                </a:lnTo>
                <a:lnTo>
                  <a:pt x="4114801" y="2454424"/>
                </a:lnTo>
                <a:lnTo>
                  <a:pt x="2454425" y="4114800"/>
                </a:lnTo>
                <a:lnTo>
                  <a:pt x="1660377" y="4114800"/>
                </a:lnTo>
                <a:lnTo>
                  <a:pt x="1" y="2454424"/>
                </a:lnTo>
                <a:lnTo>
                  <a:pt x="2" y="1660376"/>
                </a:lnTo>
                <a:lnTo>
                  <a:pt x="1" y="1660377"/>
                </a:lnTo>
                <a:lnTo>
                  <a:pt x="1" y="1205198"/>
                </a:lnTo>
                <a:lnTo>
                  <a:pt x="2" y="1205196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0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30000">
              <a:schemeClr val="bg2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6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2374A-05D4-495C-A348-28D41018274C}"/>
              </a:ext>
            </a:extLst>
          </p:cNvPr>
          <p:cNvSpPr txBox="1"/>
          <p:nvPr/>
        </p:nvSpPr>
        <p:spPr>
          <a:xfrm>
            <a:off x="6159124" y="1150709"/>
            <a:ext cx="51544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পরিবারে কোন কোন উৎসের পানি ব্যবহার করা হয় তার একটি তালিকা করে আনবে।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B4E09DC8-E577-407C-9942-27B5E17929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828131" y="-1487487"/>
            <a:ext cx="63119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9B43A60-00CD-477D-98DD-BAD59DC17739}"/>
              </a:ext>
            </a:extLst>
          </p:cNvPr>
          <p:cNvSpPr/>
          <p:nvPr/>
        </p:nvSpPr>
        <p:spPr>
          <a:xfrm rot="2887624">
            <a:off x="525699" y="1021575"/>
            <a:ext cx="2539953" cy="3117107"/>
          </a:xfrm>
          <a:custGeom>
            <a:avLst/>
            <a:gdLst>
              <a:gd name="connsiteX0" fmla="*/ 4982971 w 4983654"/>
              <a:gd name="connsiteY0" fmla="*/ 0 h 5344150"/>
              <a:gd name="connsiteX1" fmla="*/ 4983654 w 4983654"/>
              <a:gd name="connsiteY1" fmla="*/ 0 h 5344150"/>
              <a:gd name="connsiteX2" fmla="*/ 4983039 w 4983654"/>
              <a:gd name="connsiteY2" fmla="*/ 659 h 5344150"/>
              <a:gd name="connsiteX3" fmla="*/ 0 w 4983654"/>
              <a:gd name="connsiteY3" fmla="*/ 0 h 5344150"/>
              <a:gd name="connsiteX4" fmla="*/ 4839353 w 4983654"/>
              <a:gd name="connsiteY4" fmla="*/ 0 h 5344150"/>
              <a:gd name="connsiteX5" fmla="*/ 3171040 w 4983654"/>
              <a:gd name="connsiteY5" fmla="*/ 173730 h 5344150"/>
              <a:gd name="connsiteX6" fmla="*/ 1155311 w 4983654"/>
              <a:gd name="connsiteY6" fmla="*/ 173730 h 5344150"/>
              <a:gd name="connsiteX7" fmla="*/ 1155311 w 4983654"/>
              <a:gd name="connsiteY7" fmla="*/ 4105269 h 5344150"/>
              <a:gd name="connsiteX8" fmla="*/ 0 w 4983654"/>
              <a:gd name="connsiteY8" fmla="*/ 5344150 h 534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3654" h="5344150">
                <a:moveTo>
                  <a:pt x="4982971" y="0"/>
                </a:moveTo>
                <a:lnTo>
                  <a:pt x="4983654" y="0"/>
                </a:lnTo>
                <a:lnTo>
                  <a:pt x="4983039" y="659"/>
                </a:lnTo>
                <a:close/>
                <a:moveTo>
                  <a:pt x="0" y="0"/>
                </a:moveTo>
                <a:lnTo>
                  <a:pt x="4839353" y="0"/>
                </a:lnTo>
                <a:lnTo>
                  <a:pt x="3171040" y="173730"/>
                </a:lnTo>
                <a:lnTo>
                  <a:pt x="1155311" y="173730"/>
                </a:lnTo>
                <a:lnTo>
                  <a:pt x="1155311" y="4105269"/>
                </a:lnTo>
                <a:lnTo>
                  <a:pt x="0" y="53441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04FE1D-9738-44E0-9A24-5C797DBB3983}"/>
              </a:ext>
            </a:extLst>
          </p:cNvPr>
          <p:cNvSpPr/>
          <p:nvPr/>
        </p:nvSpPr>
        <p:spPr>
          <a:xfrm rot="2887624">
            <a:off x="3628428" y="1734312"/>
            <a:ext cx="1786941" cy="1950256"/>
          </a:xfrm>
          <a:custGeom>
            <a:avLst/>
            <a:gdLst>
              <a:gd name="connsiteX0" fmla="*/ 4982971 w 4983654"/>
              <a:gd name="connsiteY0" fmla="*/ 0 h 5344150"/>
              <a:gd name="connsiteX1" fmla="*/ 4983654 w 4983654"/>
              <a:gd name="connsiteY1" fmla="*/ 0 h 5344150"/>
              <a:gd name="connsiteX2" fmla="*/ 4983039 w 4983654"/>
              <a:gd name="connsiteY2" fmla="*/ 659 h 5344150"/>
              <a:gd name="connsiteX3" fmla="*/ 0 w 4983654"/>
              <a:gd name="connsiteY3" fmla="*/ 0 h 5344150"/>
              <a:gd name="connsiteX4" fmla="*/ 4839353 w 4983654"/>
              <a:gd name="connsiteY4" fmla="*/ 0 h 5344150"/>
              <a:gd name="connsiteX5" fmla="*/ 3171040 w 4983654"/>
              <a:gd name="connsiteY5" fmla="*/ 173730 h 5344150"/>
              <a:gd name="connsiteX6" fmla="*/ 1155311 w 4983654"/>
              <a:gd name="connsiteY6" fmla="*/ 173730 h 5344150"/>
              <a:gd name="connsiteX7" fmla="*/ 1155311 w 4983654"/>
              <a:gd name="connsiteY7" fmla="*/ 4105269 h 5344150"/>
              <a:gd name="connsiteX8" fmla="*/ 0 w 4983654"/>
              <a:gd name="connsiteY8" fmla="*/ 5344150 h 534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3654" h="5344150">
                <a:moveTo>
                  <a:pt x="4982971" y="0"/>
                </a:moveTo>
                <a:lnTo>
                  <a:pt x="4983654" y="0"/>
                </a:lnTo>
                <a:lnTo>
                  <a:pt x="4983039" y="659"/>
                </a:lnTo>
                <a:close/>
                <a:moveTo>
                  <a:pt x="0" y="0"/>
                </a:moveTo>
                <a:lnTo>
                  <a:pt x="4839353" y="0"/>
                </a:lnTo>
                <a:lnTo>
                  <a:pt x="3171040" y="173730"/>
                </a:lnTo>
                <a:lnTo>
                  <a:pt x="1155311" y="173730"/>
                </a:lnTo>
                <a:lnTo>
                  <a:pt x="1155311" y="4105269"/>
                </a:lnTo>
                <a:lnTo>
                  <a:pt x="0" y="53441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9491E2-8740-4B9A-A846-43A0998B0852}"/>
              </a:ext>
            </a:extLst>
          </p:cNvPr>
          <p:cNvSpPr/>
          <p:nvPr/>
        </p:nvSpPr>
        <p:spPr>
          <a:xfrm rot="4251513">
            <a:off x="2504998" y="1423707"/>
            <a:ext cx="1283361" cy="692226"/>
          </a:xfrm>
          <a:custGeom>
            <a:avLst/>
            <a:gdLst>
              <a:gd name="connsiteX0" fmla="*/ 0 w 2093783"/>
              <a:gd name="connsiteY0" fmla="*/ 0 h 1230467"/>
              <a:gd name="connsiteX1" fmla="*/ 2093783 w 2093783"/>
              <a:gd name="connsiteY1" fmla="*/ 0 h 1230467"/>
              <a:gd name="connsiteX2" fmla="*/ 1937230 w 2093783"/>
              <a:gd name="connsiteY2" fmla="*/ 92003 h 1230467"/>
              <a:gd name="connsiteX3" fmla="*/ 1793646 w 2093783"/>
              <a:gd name="connsiteY3" fmla="*/ 108514 h 1230467"/>
              <a:gd name="connsiteX4" fmla="*/ 653482 w 2093783"/>
              <a:gd name="connsiteY4" fmla="*/ 108514 h 1230467"/>
              <a:gd name="connsiteX5" fmla="*/ 653483 w 2093783"/>
              <a:gd name="connsiteY5" fmla="*/ 846430 h 1230467"/>
              <a:gd name="connsiteX6" fmla="*/ 0 w 2093783"/>
              <a:gd name="connsiteY6" fmla="*/ 1230467 h 12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783" h="1230467">
                <a:moveTo>
                  <a:pt x="0" y="0"/>
                </a:moveTo>
                <a:lnTo>
                  <a:pt x="2093783" y="0"/>
                </a:lnTo>
                <a:lnTo>
                  <a:pt x="1937230" y="92003"/>
                </a:lnTo>
                <a:lnTo>
                  <a:pt x="1793646" y="108514"/>
                </a:lnTo>
                <a:lnTo>
                  <a:pt x="653482" y="108514"/>
                </a:lnTo>
                <a:lnTo>
                  <a:pt x="653483" y="846430"/>
                </a:lnTo>
                <a:lnTo>
                  <a:pt x="0" y="123046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2132F1-EF08-4707-92FF-9D5A264DE875}"/>
              </a:ext>
            </a:extLst>
          </p:cNvPr>
          <p:cNvGrpSpPr/>
          <p:nvPr/>
        </p:nvGrpSpPr>
        <p:grpSpPr>
          <a:xfrm>
            <a:off x="1525542" y="2046494"/>
            <a:ext cx="819171" cy="793391"/>
            <a:chOff x="6376737" y="3015917"/>
            <a:chExt cx="1342571" cy="886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38A3CF-CFAC-4617-8AC9-6B8621F8DAA4}"/>
                </a:ext>
              </a:extLst>
            </p:cNvPr>
            <p:cNvSpPr/>
            <p:nvPr/>
          </p:nvSpPr>
          <p:spPr>
            <a:xfrm>
              <a:off x="6376737" y="3015917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21BBA4-F203-48B7-9DFF-35D7483EF026}"/>
                </a:ext>
              </a:extLst>
            </p:cNvPr>
            <p:cNvSpPr/>
            <p:nvPr/>
          </p:nvSpPr>
          <p:spPr>
            <a:xfrm>
              <a:off x="7069603" y="3015917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F2D830-0AF4-437B-A694-54A0B7FD41CD}"/>
                </a:ext>
              </a:extLst>
            </p:cNvPr>
            <p:cNvSpPr/>
            <p:nvPr/>
          </p:nvSpPr>
          <p:spPr>
            <a:xfrm>
              <a:off x="6376737" y="3467100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306AA8-BE22-4A90-84B7-D0A43B9D0A9D}"/>
                </a:ext>
              </a:extLst>
            </p:cNvPr>
            <p:cNvSpPr/>
            <p:nvPr/>
          </p:nvSpPr>
          <p:spPr>
            <a:xfrm>
              <a:off x="7069603" y="3467100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8050DB5-0C81-4FF9-A279-347B2DD7E8F6}"/>
              </a:ext>
            </a:extLst>
          </p:cNvPr>
          <p:cNvSpPr/>
          <p:nvPr/>
        </p:nvSpPr>
        <p:spPr>
          <a:xfrm>
            <a:off x="724357" y="2912831"/>
            <a:ext cx="2764801" cy="28950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60B3EC-E06D-451E-BFD3-26465A5BA453}"/>
              </a:ext>
            </a:extLst>
          </p:cNvPr>
          <p:cNvSpPr/>
          <p:nvPr/>
        </p:nvSpPr>
        <p:spPr>
          <a:xfrm>
            <a:off x="3890011" y="2899853"/>
            <a:ext cx="1589246" cy="17348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C990B0-CD0F-4730-805F-F7D4C345DA44}"/>
              </a:ext>
            </a:extLst>
          </p:cNvPr>
          <p:cNvSpPr/>
          <p:nvPr/>
        </p:nvSpPr>
        <p:spPr>
          <a:xfrm>
            <a:off x="0" y="499294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07D2C0-F027-4168-A70F-F6872D3E0B48}"/>
              </a:ext>
            </a:extLst>
          </p:cNvPr>
          <p:cNvGrpSpPr/>
          <p:nvPr/>
        </p:nvGrpSpPr>
        <p:grpSpPr>
          <a:xfrm>
            <a:off x="1553886" y="335927"/>
            <a:ext cx="2113934" cy="5614778"/>
            <a:chOff x="1553886" y="306899"/>
            <a:chExt cx="2113934" cy="561477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E5177B-EA2A-4364-9C5A-C206575086FA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FE217EB-6131-4092-93FE-FEDDCAAB08B4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09E221A7-43AC-4EDC-888E-0C8B8E162585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FDB4D5-FBF0-4422-B68B-828DC4F878D6}"/>
                </a:ext>
              </a:extLst>
            </p:cNvPr>
            <p:cNvSpPr txBox="1"/>
            <p:nvPr/>
          </p:nvSpPr>
          <p:spPr>
            <a:xfrm rot="21298793">
              <a:off x="1920753" y="2766967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9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338A293-36AA-4977-B081-2BB78F3BE86D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D82B86BF-E623-4BF3-972A-14449F0093DB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6AA00232-0F66-4AB5-AB50-F416D2506D8C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BD915F2A-3D6D-4CA0-8A69-1DB0ABD13780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B6722A17-E1C4-44F2-A1E5-A9D8E1638044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A568A7C-F405-4E07-9248-ADB01A97943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07D121D6-7400-4AB3-9CCC-FA22BF964376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FAE6A7-F690-4AEB-80C6-6A8F8245E2B7}"/>
              </a:ext>
            </a:extLst>
          </p:cNvPr>
          <p:cNvGrpSpPr/>
          <p:nvPr/>
        </p:nvGrpSpPr>
        <p:grpSpPr>
          <a:xfrm>
            <a:off x="4017569" y="340098"/>
            <a:ext cx="2113934" cy="5418443"/>
            <a:chOff x="1388168" y="306899"/>
            <a:chExt cx="2113934" cy="541844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A5203B-3F38-43F5-BC0A-284D3BAFFD9F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A68DFFB-2214-444E-9FE4-91EA43D13460}"/>
                </a:ext>
              </a:extLst>
            </p:cNvPr>
            <p:cNvSpPr/>
            <p:nvPr/>
          </p:nvSpPr>
          <p:spPr>
            <a:xfrm rot="2832847">
              <a:off x="1278071" y="3232192"/>
              <a:ext cx="2334127" cy="211393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0689949-6F25-444A-8EB8-9A9AD331D00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9EB0E7-3FA0-403A-8705-F75C31822413}"/>
                </a:ext>
              </a:extLst>
            </p:cNvPr>
            <p:cNvSpPr txBox="1"/>
            <p:nvPr/>
          </p:nvSpPr>
          <p:spPr>
            <a:xfrm rot="21298793">
              <a:off x="1695920" y="3078464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ADF3740-A2CE-498E-925B-A455959B95D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8545469B-8162-49C5-9425-184EA8B2C14A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96964EC4-9A9B-4D50-AC23-B36654CBB661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76A9ECF3-E975-430B-8115-46FB1E6C077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BF2A9081-BDC1-4A8B-A368-80354372E140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87052CDB-9566-4243-94ED-F8AEFEA353E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A1A5DF77-71F1-4732-B922-AF94951960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59CBD6-AFF5-4941-B9E6-D68AC8D9F527}"/>
              </a:ext>
            </a:extLst>
          </p:cNvPr>
          <p:cNvGrpSpPr/>
          <p:nvPr/>
        </p:nvGrpSpPr>
        <p:grpSpPr>
          <a:xfrm>
            <a:off x="6408101" y="285799"/>
            <a:ext cx="2334127" cy="5872922"/>
            <a:chOff x="953817" y="306899"/>
            <a:chExt cx="2334127" cy="58729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B04D15-607B-444A-9E0B-FF232FFFE203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280AC38-C7C8-4DCD-B90C-2D39F86C2428}"/>
                </a:ext>
              </a:extLst>
            </p:cNvPr>
            <p:cNvSpPr/>
            <p:nvPr/>
          </p:nvSpPr>
          <p:spPr>
            <a:xfrm rot="19445692">
              <a:off x="953817" y="3173939"/>
              <a:ext cx="2334127" cy="211393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ircle: Hollow 47">
              <a:extLst>
                <a:ext uri="{FF2B5EF4-FFF2-40B4-BE49-F238E27FC236}">
                  <a16:creationId xmlns:a16="http://schemas.microsoft.com/office/drawing/2014/main" id="{5FA53CAB-773C-4944-8515-B4D59D87CBA9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98E4E8-31ED-4005-A2D9-B743BA12D1D2}"/>
                </a:ext>
              </a:extLst>
            </p:cNvPr>
            <p:cNvSpPr txBox="1"/>
            <p:nvPr/>
          </p:nvSpPr>
          <p:spPr>
            <a:xfrm rot="20572357">
              <a:off x="1168861" y="3025111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F5A678-C1AD-43F1-B4C5-5CA210860E1D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E54BE5CF-E408-44D3-A245-DD85A234A6F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768EA036-03C8-4188-8C91-503CE0C93B1E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652B9A0C-01E0-4855-8E33-232BE4546612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6BDA713E-9552-4241-8785-F223EEFD04D5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:a16="http://schemas.microsoft.com/office/drawing/2014/main" id="{BD1EB822-9C24-4192-9084-807BA54EB7A3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98925DE4-6011-447A-9E33-18CCB3360892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8DDEC7-034D-447D-BF45-E950687CFBBC}"/>
              </a:ext>
            </a:extLst>
          </p:cNvPr>
          <p:cNvGrpSpPr/>
          <p:nvPr/>
        </p:nvGrpSpPr>
        <p:grpSpPr>
          <a:xfrm>
            <a:off x="9060208" y="333926"/>
            <a:ext cx="2113934" cy="5634989"/>
            <a:chOff x="1172005" y="306899"/>
            <a:chExt cx="2113934" cy="563498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2E0E8A-7BE2-4301-8835-7E49DEAA01DD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03C3E51E-D3D9-42C1-B37A-B76E121DEE5C}"/>
                </a:ext>
              </a:extLst>
            </p:cNvPr>
            <p:cNvSpPr/>
            <p:nvPr/>
          </p:nvSpPr>
          <p:spPr>
            <a:xfrm rot="13580898">
              <a:off x="1061908" y="3221795"/>
              <a:ext cx="2334127" cy="211393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ircle: Hollow 59">
              <a:extLst>
                <a:ext uri="{FF2B5EF4-FFF2-40B4-BE49-F238E27FC236}">
                  <a16:creationId xmlns:a16="http://schemas.microsoft.com/office/drawing/2014/main" id="{9E013D45-CED6-49CB-93D8-8B49C56660D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F15370-8410-4AB1-AC2D-EAD279623EBD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9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9ED6CC-8117-4407-84D7-82A695084A9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D1A37369-7B76-43F1-9AD8-E48E3DC6158E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9C5EE1EA-A5F9-41AB-861D-868D41E45B9C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48BB286B-7A6C-47AB-9A7F-3227014FAD9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7B1A08CC-588E-4403-8BE1-213E60B9FE3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B478D208-3348-4939-9A8E-2886515ED07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E8059FB7-2862-45CB-88E0-092F34F014A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Frame 68">
            <a:extLst>
              <a:ext uri="{FF2B5EF4-FFF2-40B4-BE49-F238E27FC236}">
                <a16:creationId xmlns:a16="http://schemas.microsoft.com/office/drawing/2014/main" id="{89A18B2D-D9F7-4440-A150-88A66FF728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" grpId="0" animBg="1"/>
      <p:bldP spid="8" grpId="1" animBg="1"/>
      <p:bldP spid="19" grpId="0" animBg="1"/>
      <p:bldP spid="19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DDC5300-A739-4BD4-98E2-121F190EA89A}"/>
              </a:ext>
            </a:extLst>
          </p:cNvPr>
          <p:cNvSpPr/>
          <p:nvPr/>
        </p:nvSpPr>
        <p:spPr>
          <a:xfrm>
            <a:off x="1833490" y="2497976"/>
            <a:ext cx="8623494" cy="1519310"/>
          </a:xfrm>
          <a:custGeom>
            <a:avLst/>
            <a:gdLst>
              <a:gd name="connsiteX0" fmla="*/ 0 w 6006904"/>
              <a:gd name="connsiteY0" fmla="*/ 0 h 1519310"/>
              <a:gd name="connsiteX1" fmla="*/ 6006904 w 6006904"/>
              <a:gd name="connsiteY1" fmla="*/ 0 h 1519310"/>
              <a:gd name="connsiteX2" fmla="*/ 6006904 w 6006904"/>
              <a:gd name="connsiteY2" fmla="*/ 1413027 h 1519310"/>
              <a:gd name="connsiteX3" fmla="*/ 5909614 w 6006904"/>
              <a:gd name="connsiteY3" fmla="*/ 1404847 h 1519310"/>
              <a:gd name="connsiteX4" fmla="*/ 5787939 w 6006904"/>
              <a:gd name="connsiteY4" fmla="*/ 1415078 h 1519310"/>
              <a:gd name="connsiteX5" fmla="*/ 5719503 w 6006904"/>
              <a:gd name="connsiteY5" fmla="*/ 1432796 h 1519310"/>
              <a:gd name="connsiteX6" fmla="*/ 5705998 w 6006904"/>
              <a:gd name="connsiteY6" fmla="*/ 1425805 h 1519310"/>
              <a:gd name="connsiteX7" fmla="*/ 5597166 w 6006904"/>
              <a:gd name="connsiteY7" fmla="*/ 1404847 h 1519310"/>
              <a:gd name="connsiteX8" fmla="*/ 5399461 w 6006904"/>
              <a:gd name="connsiteY8" fmla="*/ 1482957 h 1519310"/>
              <a:gd name="connsiteX9" fmla="*/ 5373765 w 6006904"/>
              <a:gd name="connsiteY9" fmla="*/ 1519310 h 1519310"/>
              <a:gd name="connsiteX10" fmla="*/ 5369208 w 6006904"/>
              <a:gd name="connsiteY10" fmla="*/ 1519310 h 1519310"/>
              <a:gd name="connsiteX11" fmla="*/ 5322574 w 6006904"/>
              <a:gd name="connsiteY11" fmla="*/ 1473019 h 1519310"/>
              <a:gd name="connsiteX12" fmla="*/ 5137072 w 6006904"/>
              <a:gd name="connsiteY12" fmla="*/ 1404847 h 1519310"/>
              <a:gd name="connsiteX13" fmla="*/ 5070206 w 6006904"/>
              <a:gd name="connsiteY13" fmla="*/ 1412957 h 1519310"/>
              <a:gd name="connsiteX14" fmla="*/ 5056744 w 6006904"/>
              <a:gd name="connsiteY14" fmla="*/ 1417984 h 1519310"/>
              <a:gd name="connsiteX15" fmla="*/ 5018584 w 6006904"/>
              <a:gd name="connsiteY15" fmla="*/ 1410649 h 1519310"/>
              <a:gd name="connsiteX16" fmla="*/ 4926640 w 6006904"/>
              <a:gd name="connsiteY16" fmla="*/ 1404847 h 1519310"/>
              <a:gd name="connsiteX17" fmla="*/ 4691637 w 6006904"/>
              <a:gd name="connsiteY17" fmla="*/ 1444419 h 1519310"/>
              <a:gd name="connsiteX18" fmla="*/ 4670717 w 6006904"/>
              <a:gd name="connsiteY18" fmla="*/ 1453890 h 1519310"/>
              <a:gd name="connsiteX19" fmla="*/ 4621903 w 6006904"/>
              <a:gd name="connsiteY19" fmla="*/ 1421816 h 1519310"/>
              <a:gd name="connsiteX20" fmla="*/ 4535658 w 6006904"/>
              <a:gd name="connsiteY20" fmla="*/ 1404847 h 1519310"/>
              <a:gd name="connsiteX21" fmla="*/ 4378986 w 6006904"/>
              <a:gd name="connsiteY21" fmla="*/ 1468092 h 1519310"/>
              <a:gd name="connsiteX22" fmla="*/ 4371944 w 6006904"/>
              <a:gd name="connsiteY22" fmla="*/ 1478271 h 1519310"/>
              <a:gd name="connsiteX23" fmla="*/ 4332235 w 6006904"/>
              <a:gd name="connsiteY23" fmla="*/ 1445619 h 1519310"/>
              <a:gd name="connsiteX24" fmla="*/ 4275422 w 6006904"/>
              <a:gd name="connsiteY24" fmla="*/ 1431631 h 1519310"/>
              <a:gd name="connsiteX25" fmla="*/ 4172216 w 6006904"/>
              <a:gd name="connsiteY25" fmla="*/ 1483767 h 1519310"/>
              <a:gd name="connsiteX26" fmla="*/ 4161689 w 6006904"/>
              <a:gd name="connsiteY26" fmla="*/ 1502811 h 1519310"/>
              <a:gd name="connsiteX27" fmla="*/ 4063572 w 6006904"/>
              <a:gd name="connsiteY27" fmla="*/ 1465170 h 1519310"/>
              <a:gd name="connsiteX28" fmla="*/ 3638841 w 6006904"/>
              <a:gd name="connsiteY28" fmla="*/ 1404847 h 1519310"/>
              <a:gd name="connsiteX29" fmla="*/ 3523153 w 6006904"/>
              <a:gd name="connsiteY29" fmla="*/ 1408917 h 1519310"/>
              <a:gd name="connsiteX30" fmla="*/ 3492757 w 6006904"/>
              <a:gd name="connsiteY30" fmla="*/ 1412174 h 1519310"/>
              <a:gd name="connsiteX31" fmla="*/ 3440429 w 6006904"/>
              <a:gd name="connsiteY31" fmla="*/ 1404847 h 1519310"/>
              <a:gd name="connsiteX32" fmla="*/ 3348287 w 6006904"/>
              <a:gd name="connsiteY32" fmla="*/ 1417749 h 1519310"/>
              <a:gd name="connsiteX33" fmla="*/ 3264347 w 6006904"/>
              <a:gd name="connsiteY33" fmla="*/ 1453941 h 1519310"/>
              <a:gd name="connsiteX34" fmla="*/ 3214111 w 6006904"/>
              <a:gd name="connsiteY34" fmla="*/ 1465170 h 1519310"/>
              <a:gd name="connsiteX35" fmla="*/ 3185291 w 6006904"/>
              <a:gd name="connsiteY35" fmla="*/ 1476226 h 1519310"/>
              <a:gd name="connsiteX36" fmla="*/ 3139545 w 6006904"/>
              <a:gd name="connsiteY36" fmla="*/ 1449932 h 1519310"/>
              <a:gd name="connsiteX37" fmla="*/ 2941329 w 6006904"/>
              <a:gd name="connsiteY37" fmla="*/ 1404847 h 1519310"/>
              <a:gd name="connsiteX38" fmla="*/ 2685704 w 6006904"/>
              <a:gd name="connsiteY38" fmla="*/ 1482930 h 1519310"/>
              <a:gd name="connsiteX39" fmla="*/ 2664547 w 6006904"/>
              <a:gd name="connsiteY39" fmla="*/ 1500386 h 1519310"/>
              <a:gd name="connsiteX40" fmla="*/ 2658616 w 6006904"/>
              <a:gd name="connsiteY40" fmla="*/ 1495635 h 1519310"/>
              <a:gd name="connsiteX41" fmla="*/ 2327036 w 6006904"/>
              <a:gd name="connsiteY41" fmla="*/ 1404847 h 1519310"/>
              <a:gd name="connsiteX42" fmla="*/ 2064856 w 6006904"/>
              <a:gd name="connsiteY42" fmla="*/ 1457785 h 1519310"/>
              <a:gd name="connsiteX43" fmla="*/ 2002882 w 6006904"/>
              <a:gd name="connsiteY43" fmla="*/ 1491585 h 1519310"/>
              <a:gd name="connsiteX44" fmla="*/ 1992391 w 6006904"/>
              <a:gd name="connsiteY44" fmla="*/ 1482930 h 1519310"/>
              <a:gd name="connsiteX45" fmla="*/ 1736766 w 6006904"/>
              <a:gd name="connsiteY45" fmla="*/ 1404847 h 1519310"/>
              <a:gd name="connsiteX46" fmla="*/ 1481141 w 6006904"/>
              <a:gd name="connsiteY46" fmla="*/ 1482930 h 1519310"/>
              <a:gd name="connsiteX47" fmla="*/ 1437048 w 6006904"/>
              <a:gd name="connsiteY47" fmla="*/ 1519310 h 1519310"/>
              <a:gd name="connsiteX48" fmla="*/ 1422044 w 6006904"/>
              <a:gd name="connsiteY48" fmla="*/ 1519310 h 1519310"/>
              <a:gd name="connsiteX49" fmla="*/ 1419105 w 6006904"/>
              <a:gd name="connsiteY49" fmla="*/ 1509464 h 1519310"/>
              <a:gd name="connsiteX50" fmla="*/ 1185785 w 6006904"/>
              <a:gd name="connsiteY50" fmla="*/ 1404847 h 1519310"/>
              <a:gd name="connsiteX51" fmla="*/ 1087221 w 6006904"/>
              <a:gd name="connsiteY51" fmla="*/ 1418308 h 1519310"/>
              <a:gd name="connsiteX52" fmla="*/ 1028399 w 6006904"/>
              <a:gd name="connsiteY52" fmla="*/ 1445136 h 1519310"/>
              <a:gd name="connsiteX53" fmla="*/ 1000897 w 6006904"/>
              <a:gd name="connsiteY53" fmla="*/ 1431536 h 1519310"/>
              <a:gd name="connsiteX54" fmla="*/ 855789 w 6006904"/>
              <a:gd name="connsiteY54" fmla="*/ 1404847 h 1519310"/>
              <a:gd name="connsiteX55" fmla="*/ 592184 w 6006904"/>
              <a:gd name="connsiteY55" fmla="*/ 1504320 h 1519310"/>
              <a:gd name="connsiteX56" fmla="*/ 578608 w 6006904"/>
              <a:gd name="connsiteY56" fmla="*/ 1519310 h 1519310"/>
              <a:gd name="connsiteX57" fmla="*/ 559969 w 6006904"/>
              <a:gd name="connsiteY57" fmla="*/ 1519310 h 1519310"/>
              <a:gd name="connsiteX58" fmla="*/ 515875 w 6006904"/>
              <a:gd name="connsiteY58" fmla="*/ 1482930 h 1519310"/>
              <a:gd name="connsiteX59" fmla="*/ 260250 w 6006904"/>
              <a:gd name="connsiteY59" fmla="*/ 1404847 h 1519310"/>
              <a:gd name="connsiteX60" fmla="*/ 4625 w 6006904"/>
              <a:gd name="connsiteY60" fmla="*/ 1482930 h 1519310"/>
              <a:gd name="connsiteX61" fmla="*/ 0 w 6006904"/>
              <a:gd name="connsiteY61" fmla="*/ 1486745 h 15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06904" h="1519310">
                <a:moveTo>
                  <a:pt x="0" y="0"/>
                </a:moveTo>
                <a:lnTo>
                  <a:pt x="6006904" y="0"/>
                </a:lnTo>
                <a:lnTo>
                  <a:pt x="6006904" y="1413027"/>
                </a:lnTo>
                <a:lnTo>
                  <a:pt x="5909614" y="1404847"/>
                </a:lnTo>
                <a:cubicBezTo>
                  <a:pt x="5867934" y="1404847"/>
                  <a:pt x="5827241" y="1408370"/>
                  <a:pt x="5787939" y="1415078"/>
                </a:cubicBezTo>
                <a:lnTo>
                  <a:pt x="5719503" y="1432796"/>
                </a:lnTo>
                <a:lnTo>
                  <a:pt x="5705998" y="1425805"/>
                </a:lnTo>
                <a:cubicBezTo>
                  <a:pt x="5672547" y="1412310"/>
                  <a:pt x="5635770" y="1404847"/>
                  <a:pt x="5597166" y="1404847"/>
                </a:cubicBezTo>
                <a:cubicBezTo>
                  <a:pt x="5519957" y="1404847"/>
                  <a:pt x="5450058" y="1434697"/>
                  <a:pt x="5399461" y="1482957"/>
                </a:cubicBezTo>
                <a:lnTo>
                  <a:pt x="5373765" y="1519310"/>
                </a:lnTo>
                <a:lnTo>
                  <a:pt x="5369208" y="1519310"/>
                </a:lnTo>
                <a:lnTo>
                  <a:pt x="5322574" y="1473019"/>
                </a:lnTo>
                <a:cubicBezTo>
                  <a:pt x="5269622" y="1429979"/>
                  <a:pt x="5205786" y="1404847"/>
                  <a:pt x="5137072" y="1404847"/>
                </a:cubicBezTo>
                <a:cubicBezTo>
                  <a:pt x="5114167" y="1404847"/>
                  <a:pt x="5091805" y="1407639"/>
                  <a:pt x="5070206" y="1412957"/>
                </a:cubicBezTo>
                <a:lnTo>
                  <a:pt x="5056744" y="1417984"/>
                </a:lnTo>
                <a:lnTo>
                  <a:pt x="5018584" y="1410649"/>
                </a:lnTo>
                <a:cubicBezTo>
                  <a:pt x="4988605" y="1406829"/>
                  <a:pt x="4957900" y="1404847"/>
                  <a:pt x="4926640" y="1404847"/>
                </a:cubicBezTo>
                <a:cubicBezTo>
                  <a:pt x="4843281" y="1404847"/>
                  <a:pt x="4763868" y="1418938"/>
                  <a:pt x="4691637" y="1444419"/>
                </a:cubicBezTo>
                <a:lnTo>
                  <a:pt x="4670717" y="1453890"/>
                </a:lnTo>
                <a:lnTo>
                  <a:pt x="4621903" y="1421816"/>
                </a:lnTo>
                <a:cubicBezTo>
                  <a:pt x="4595395" y="1410889"/>
                  <a:pt x="4566251" y="1404847"/>
                  <a:pt x="4535658" y="1404847"/>
                </a:cubicBezTo>
                <a:cubicBezTo>
                  <a:pt x="4474474" y="1404847"/>
                  <a:pt x="4419082" y="1429016"/>
                  <a:pt x="4378986" y="1468092"/>
                </a:cubicBezTo>
                <a:lnTo>
                  <a:pt x="4371944" y="1478271"/>
                </a:lnTo>
                <a:lnTo>
                  <a:pt x="4332235" y="1445619"/>
                </a:lnTo>
                <a:cubicBezTo>
                  <a:pt x="4314773" y="1436612"/>
                  <a:pt x="4295574" y="1431631"/>
                  <a:pt x="4275422" y="1431631"/>
                </a:cubicBezTo>
                <a:cubicBezTo>
                  <a:pt x="4235118" y="1431631"/>
                  <a:pt x="4198629" y="1451555"/>
                  <a:pt x="4172216" y="1483767"/>
                </a:cubicBezTo>
                <a:lnTo>
                  <a:pt x="4161689" y="1502811"/>
                </a:lnTo>
                <a:lnTo>
                  <a:pt x="4063572" y="1465170"/>
                </a:lnTo>
                <a:cubicBezTo>
                  <a:pt x="3942330" y="1427085"/>
                  <a:pt x="3796171" y="1404847"/>
                  <a:pt x="3638841" y="1404847"/>
                </a:cubicBezTo>
                <a:cubicBezTo>
                  <a:pt x="3599509" y="1404847"/>
                  <a:pt x="3560875" y="1406237"/>
                  <a:pt x="3523153" y="1408917"/>
                </a:cubicBezTo>
                <a:lnTo>
                  <a:pt x="3492757" y="1412174"/>
                </a:lnTo>
                <a:lnTo>
                  <a:pt x="3440429" y="1404847"/>
                </a:lnTo>
                <a:cubicBezTo>
                  <a:pt x="3408866" y="1404847"/>
                  <a:pt x="3378050" y="1409290"/>
                  <a:pt x="3348287" y="1417749"/>
                </a:cubicBezTo>
                <a:lnTo>
                  <a:pt x="3264347" y="1453941"/>
                </a:lnTo>
                <a:lnTo>
                  <a:pt x="3214111" y="1465170"/>
                </a:lnTo>
                <a:lnTo>
                  <a:pt x="3185291" y="1476226"/>
                </a:lnTo>
                <a:lnTo>
                  <a:pt x="3139545" y="1449932"/>
                </a:lnTo>
                <a:cubicBezTo>
                  <a:pt x="3079582" y="1421039"/>
                  <a:pt x="3012346" y="1404847"/>
                  <a:pt x="2941329" y="1404847"/>
                </a:cubicBezTo>
                <a:cubicBezTo>
                  <a:pt x="2846640" y="1404847"/>
                  <a:pt x="2758674" y="1433632"/>
                  <a:pt x="2685704" y="1482930"/>
                </a:cubicBezTo>
                <a:lnTo>
                  <a:pt x="2664547" y="1500386"/>
                </a:lnTo>
                <a:lnTo>
                  <a:pt x="2658616" y="1495635"/>
                </a:lnTo>
                <a:cubicBezTo>
                  <a:pt x="2573757" y="1439542"/>
                  <a:pt x="2456526" y="1404847"/>
                  <a:pt x="2327036" y="1404847"/>
                </a:cubicBezTo>
                <a:cubicBezTo>
                  <a:pt x="2229919" y="1404847"/>
                  <a:pt x="2139697" y="1424363"/>
                  <a:pt x="2064856" y="1457785"/>
                </a:cubicBezTo>
                <a:lnTo>
                  <a:pt x="2002882" y="1491585"/>
                </a:lnTo>
                <a:lnTo>
                  <a:pt x="1992391" y="1482930"/>
                </a:lnTo>
                <a:cubicBezTo>
                  <a:pt x="1919422" y="1433632"/>
                  <a:pt x="1831456" y="1404847"/>
                  <a:pt x="1736766" y="1404847"/>
                </a:cubicBezTo>
                <a:cubicBezTo>
                  <a:pt x="1642077" y="1404847"/>
                  <a:pt x="1554111" y="1433632"/>
                  <a:pt x="1481141" y="1482930"/>
                </a:cubicBezTo>
                <a:lnTo>
                  <a:pt x="1437048" y="1519310"/>
                </a:lnTo>
                <a:lnTo>
                  <a:pt x="1422044" y="1519310"/>
                </a:lnTo>
                <a:lnTo>
                  <a:pt x="1419105" y="1509464"/>
                </a:lnTo>
                <a:cubicBezTo>
                  <a:pt x="1380664" y="1447985"/>
                  <a:pt x="1290672" y="1404847"/>
                  <a:pt x="1185785" y="1404847"/>
                </a:cubicBezTo>
                <a:cubicBezTo>
                  <a:pt x="1150823" y="1404847"/>
                  <a:pt x="1117516" y="1409640"/>
                  <a:pt x="1087221" y="1418308"/>
                </a:cubicBezTo>
                <a:lnTo>
                  <a:pt x="1028399" y="1445136"/>
                </a:lnTo>
                <a:lnTo>
                  <a:pt x="1000897" y="1431536"/>
                </a:lnTo>
                <a:cubicBezTo>
                  <a:pt x="956297" y="1414350"/>
                  <a:pt x="907261" y="1404847"/>
                  <a:pt x="855789" y="1404847"/>
                </a:cubicBezTo>
                <a:cubicBezTo>
                  <a:pt x="752845" y="1404847"/>
                  <a:pt x="659647" y="1442861"/>
                  <a:pt x="592184" y="1504320"/>
                </a:cubicBezTo>
                <a:lnTo>
                  <a:pt x="578608" y="1519310"/>
                </a:lnTo>
                <a:lnTo>
                  <a:pt x="559969" y="1519310"/>
                </a:lnTo>
                <a:lnTo>
                  <a:pt x="515875" y="1482930"/>
                </a:lnTo>
                <a:cubicBezTo>
                  <a:pt x="442906" y="1433632"/>
                  <a:pt x="354940" y="1404847"/>
                  <a:pt x="260250" y="1404847"/>
                </a:cubicBezTo>
                <a:cubicBezTo>
                  <a:pt x="165561" y="1404847"/>
                  <a:pt x="77595" y="1433632"/>
                  <a:pt x="4625" y="1482930"/>
                </a:cubicBezTo>
                <a:lnTo>
                  <a:pt x="0" y="1486745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6C62EE-895C-44B0-96A7-ECD05C5402A9}"/>
              </a:ext>
            </a:extLst>
          </p:cNvPr>
          <p:cNvSpPr txBox="1"/>
          <p:nvPr/>
        </p:nvSpPr>
        <p:spPr>
          <a:xfrm>
            <a:off x="1833490" y="2497976"/>
            <a:ext cx="8525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115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15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115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E58F9D6-2988-4B82-9574-D55C97B47682}"/>
              </a:ext>
            </a:extLst>
          </p:cNvPr>
          <p:cNvSpPr/>
          <p:nvPr/>
        </p:nvSpPr>
        <p:spPr>
          <a:xfrm>
            <a:off x="1334038" y="2610351"/>
            <a:ext cx="9442820" cy="1519310"/>
          </a:xfrm>
          <a:custGeom>
            <a:avLst/>
            <a:gdLst>
              <a:gd name="connsiteX0" fmla="*/ 0 w 9630382"/>
              <a:gd name="connsiteY0" fmla="*/ 0 h 2198597"/>
              <a:gd name="connsiteX1" fmla="*/ 9630382 w 9630382"/>
              <a:gd name="connsiteY1" fmla="*/ 0 h 2198597"/>
              <a:gd name="connsiteX2" fmla="*/ 9630382 w 9630382"/>
              <a:gd name="connsiteY2" fmla="*/ 2033884 h 2198597"/>
              <a:gd name="connsiteX3" fmla="*/ 9547183 w 9630382"/>
              <a:gd name="connsiteY3" fmla="*/ 1986789 h 2198597"/>
              <a:gd name="connsiteX4" fmla="*/ 9332967 w 9630382"/>
              <a:gd name="connsiteY4" fmla="*/ 1941686 h 2198597"/>
              <a:gd name="connsiteX5" fmla="*/ 9025269 w 9630382"/>
              <a:gd name="connsiteY5" fmla="*/ 2039705 h 2198597"/>
              <a:gd name="connsiteX6" fmla="*/ 8985377 w 9630382"/>
              <a:gd name="connsiteY6" fmla="*/ 2074030 h 2198597"/>
              <a:gd name="connsiteX7" fmla="*/ 8955543 w 9630382"/>
              <a:gd name="connsiteY7" fmla="*/ 2055837 h 2198597"/>
              <a:gd name="connsiteX8" fmla="*/ 8482520 w 9630382"/>
              <a:gd name="connsiteY8" fmla="*/ 1941686 h 2198597"/>
              <a:gd name="connsiteX9" fmla="*/ 7933105 w 9630382"/>
              <a:gd name="connsiteY9" fmla="*/ 2102419 h 2198597"/>
              <a:gd name="connsiteX10" fmla="*/ 7877740 w 9630382"/>
              <a:gd name="connsiteY10" fmla="*/ 2150828 h 2198597"/>
              <a:gd name="connsiteX11" fmla="*/ 7778651 w 9630382"/>
              <a:gd name="connsiteY11" fmla="*/ 2075268 h 2198597"/>
              <a:gd name="connsiteX12" fmla="*/ 7305473 w 9630382"/>
              <a:gd name="connsiteY12" fmla="*/ 1941686 h 2198597"/>
              <a:gd name="connsiteX13" fmla="*/ 6976052 w 9630382"/>
              <a:gd name="connsiteY13" fmla="*/ 2003153 h 2198597"/>
              <a:gd name="connsiteX14" fmla="*/ 6920439 w 9630382"/>
              <a:gd name="connsiteY14" fmla="*/ 2031051 h 2198597"/>
              <a:gd name="connsiteX15" fmla="*/ 6873748 w 9630382"/>
              <a:gd name="connsiteY15" fmla="*/ 2011937 h 2198597"/>
              <a:gd name="connsiteX16" fmla="*/ 6371618 w 9630382"/>
              <a:gd name="connsiteY16" fmla="*/ 1941686 h 2198597"/>
              <a:gd name="connsiteX17" fmla="*/ 5782776 w 9630382"/>
              <a:gd name="connsiteY17" fmla="*/ 2047435 h 2198597"/>
              <a:gd name="connsiteX18" fmla="*/ 5766358 w 9630382"/>
              <a:gd name="connsiteY18" fmla="*/ 2057652 h 2198597"/>
              <a:gd name="connsiteX19" fmla="*/ 5738012 w 9630382"/>
              <a:gd name="connsiteY19" fmla="*/ 2059880 h 2198597"/>
              <a:gd name="connsiteX20" fmla="*/ 5531976 w 9630382"/>
              <a:gd name="connsiteY20" fmla="*/ 2154581 h 2198597"/>
              <a:gd name="connsiteX21" fmla="*/ 5484132 w 9630382"/>
              <a:gd name="connsiteY21" fmla="*/ 2198597 h 2198597"/>
              <a:gd name="connsiteX22" fmla="*/ 5442603 w 9630382"/>
              <a:gd name="connsiteY22" fmla="*/ 2146826 h 2198597"/>
              <a:gd name="connsiteX23" fmla="*/ 4961108 w 9630382"/>
              <a:gd name="connsiteY23" fmla="*/ 1941686 h 2198597"/>
              <a:gd name="connsiteX24" fmla="*/ 4580390 w 9630382"/>
              <a:gd name="connsiteY24" fmla="*/ 2061302 h 2198597"/>
              <a:gd name="connsiteX25" fmla="*/ 4510637 w 9630382"/>
              <a:gd name="connsiteY25" fmla="*/ 2120498 h 2198597"/>
              <a:gd name="connsiteX26" fmla="*/ 4366087 w 9630382"/>
              <a:gd name="connsiteY26" fmla="*/ 2070905 h 2198597"/>
              <a:gd name="connsiteX27" fmla="*/ 3414410 w 9630382"/>
              <a:gd name="connsiteY27" fmla="*/ 1941686 h 2198597"/>
              <a:gd name="connsiteX28" fmla="*/ 3003557 w 9630382"/>
              <a:gd name="connsiteY28" fmla="*/ 1963736 h 2198597"/>
              <a:gd name="connsiteX29" fmla="*/ 2938044 w 9630382"/>
              <a:gd name="connsiteY29" fmla="*/ 1972791 h 2198597"/>
              <a:gd name="connsiteX30" fmla="*/ 2826587 w 9630382"/>
              <a:gd name="connsiteY30" fmla="*/ 1953822 h 2198597"/>
              <a:gd name="connsiteX31" fmla="*/ 2607015 w 9630382"/>
              <a:gd name="connsiteY31" fmla="*/ 1941686 h 2198597"/>
              <a:gd name="connsiteX32" fmla="*/ 2087696 w 9630382"/>
              <a:gd name="connsiteY32" fmla="*/ 2013782 h 2198597"/>
              <a:gd name="connsiteX33" fmla="*/ 2049899 w 9630382"/>
              <a:gd name="connsiteY33" fmla="*/ 2028509 h 2198597"/>
              <a:gd name="connsiteX34" fmla="*/ 2003777 w 9630382"/>
              <a:gd name="connsiteY34" fmla="*/ 2004228 h 2198597"/>
              <a:gd name="connsiteX35" fmla="*/ 1682886 w 9630382"/>
              <a:gd name="connsiteY35" fmla="*/ 1941686 h 2198597"/>
              <a:gd name="connsiteX36" fmla="*/ 1277055 w 9630382"/>
              <a:gd name="connsiteY36" fmla="*/ 2048945 h 2198597"/>
              <a:gd name="connsiteX37" fmla="*/ 1216052 w 9630382"/>
              <a:gd name="connsiteY37" fmla="*/ 2096120 h 2198597"/>
              <a:gd name="connsiteX38" fmla="*/ 1155387 w 9630382"/>
              <a:gd name="connsiteY38" fmla="*/ 2058063 h 2198597"/>
              <a:gd name="connsiteX39" fmla="*/ 651755 w 9630382"/>
              <a:gd name="connsiteY39" fmla="*/ 1941686 h 2198597"/>
              <a:gd name="connsiteX40" fmla="*/ 30648 w 9630382"/>
              <a:gd name="connsiteY40" fmla="*/ 2139197 h 2198597"/>
              <a:gd name="connsiteX41" fmla="*/ 0 w 9630382"/>
              <a:gd name="connsiteY41" fmla="*/ 2172967 h 219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630382" h="2198597">
                <a:moveTo>
                  <a:pt x="0" y="0"/>
                </a:moveTo>
                <a:lnTo>
                  <a:pt x="9630382" y="0"/>
                </a:lnTo>
                <a:lnTo>
                  <a:pt x="9630382" y="2033884"/>
                </a:lnTo>
                <a:lnTo>
                  <a:pt x="9547183" y="1986789"/>
                </a:lnTo>
                <a:cubicBezTo>
                  <a:pt x="9481341" y="1957746"/>
                  <a:pt x="9408952" y="1941686"/>
                  <a:pt x="9332967" y="1941686"/>
                </a:cubicBezTo>
                <a:cubicBezTo>
                  <a:pt x="9218989" y="1941686"/>
                  <a:pt x="9113103" y="1977821"/>
                  <a:pt x="9025269" y="2039705"/>
                </a:cubicBezTo>
                <a:lnTo>
                  <a:pt x="8985377" y="2074030"/>
                </a:lnTo>
                <a:lnTo>
                  <a:pt x="8955543" y="2055837"/>
                </a:lnTo>
                <a:cubicBezTo>
                  <a:pt x="8822048" y="1983955"/>
                  <a:pt x="8658803" y="1941686"/>
                  <a:pt x="8482520" y="1941686"/>
                </a:cubicBezTo>
                <a:cubicBezTo>
                  <a:pt x="8270980" y="1941686"/>
                  <a:pt x="8078215" y="2002553"/>
                  <a:pt x="7933105" y="2102419"/>
                </a:cubicBezTo>
                <a:lnTo>
                  <a:pt x="7877740" y="2150828"/>
                </a:lnTo>
                <a:lnTo>
                  <a:pt x="7778651" y="2075268"/>
                </a:lnTo>
                <a:cubicBezTo>
                  <a:pt x="7643580" y="1990931"/>
                  <a:pt x="7480749" y="1941686"/>
                  <a:pt x="7305473" y="1941686"/>
                </a:cubicBezTo>
                <a:cubicBezTo>
                  <a:pt x="7188623" y="1941686"/>
                  <a:pt x="7077303" y="1963573"/>
                  <a:pt x="6976052" y="2003153"/>
                </a:cubicBezTo>
                <a:lnTo>
                  <a:pt x="6920439" y="2031051"/>
                </a:lnTo>
                <a:lnTo>
                  <a:pt x="6873748" y="2011937"/>
                </a:lnTo>
                <a:cubicBezTo>
                  <a:pt x="6745242" y="1968533"/>
                  <a:pt x="6567712" y="1941686"/>
                  <a:pt x="6371618" y="1941686"/>
                </a:cubicBezTo>
                <a:cubicBezTo>
                  <a:pt x="6126501" y="1941686"/>
                  <a:pt x="5910390" y="1983634"/>
                  <a:pt x="5782776" y="2047435"/>
                </a:cubicBezTo>
                <a:lnTo>
                  <a:pt x="5766358" y="2057652"/>
                </a:lnTo>
                <a:lnTo>
                  <a:pt x="5738012" y="2059880"/>
                </a:lnTo>
                <a:cubicBezTo>
                  <a:pt x="5664433" y="2071511"/>
                  <a:pt x="5594895" y="2104416"/>
                  <a:pt x="5531976" y="2154581"/>
                </a:cubicBezTo>
                <a:lnTo>
                  <a:pt x="5484132" y="2198597"/>
                </a:lnTo>
                <a:lnTo>
                  <a:pt x="5442603" y="2146826"/>
                </a:lnTo>
                <a:cubicBezTo>
                  <a:pt x="5319378" y="2020080"/>
                  <a:pt x="5149144" y="1941686"/>
                  <a:pt x="4961108" y="1941686"/>
                </a:cubicBezTo>
                <a:cubicBezTo>
                  <a:pt x="4820082" y="1941686"/>
                  <a:pt x="4689068" y="1985783"/>
                  <a:pt x="4580390" y="2061302"/>
                </a:cubicBezTo>
                <a:lnTo>
                  <a:pt x="4510637" y="2120498"/>
                </a:lnTo>
                <a:lnTo>
                  <a:pt x="4366087" y="2070905"/>
                </a:lnTo>
                <a:cubicBezTo>
                  <a:pt x="4097509" y="1989534"/>
                  <a:pt x="3769075" y="1941686"/>
                  <a:pt x="3414410" y="1941686"/>
                </a:cubicBezTo>
                <a:cubicBezTo>
                  <a:pt x="3272545" y="1941686"/>
                  <a:pt x="3134876" y="1949342"/>
                  <a:pt x="3003557" y="1963736"/>
                </a:cubicBezTo>
                <a:lnTo>
                  <a:pt x="2938044" y="1972791"/>
                </a:lnTo>
                <a:lnTo>
                  <a:pt x="2826587" y="1953822"/>
                </a:lnTo>
                <a:cubicBezTo>
                  <a:pt x="2755663" y="1945865"/>
                  <a:pt x="2682229" y="1941686"/>
                  <a:pt x="2607015" y="1941686"/>
                </a:cubicBezTo>
                <a:cubicBezTo>
                  <a:pt x="2418980" y="1941686"/>
                  <a:pt x="2242070" y="1967803"/>
                  <a:pt x="2087696" y="2013782"/>
                </a:cubicBezTo>
                <a:lnTo>
                  <a:pt x="2049899" y="2028509"/>
                </a:lnTo>
                <a:lnTo>
                  <a:pt x="2003777" y="2004228"/>
                </a:lnTo>
                <a:cubicBezTo>
                  <a:pt x="1912177" y="1964742"/>
                  <a:pt x="1801752" y="1941686"/>
                  <a:pt x="1682886" y="1941686"/>
                </a:cubicBezTo>
                <a:cubicBezTo>
                  <a:pt x="1524399" y="1941686"/>
                  <a:pt x="1380916" y="1982675"/>
                  <a:pt x="1277055" y="2048945"/>
                </a:cubicBezTo>
                <a:lnTo>
                  <a:pt x="1216052" y="2096120"/>
                </a:lnTo>
                <a:lnTo>
                  <a:pt x="1155387" y="2058063"/>
                </a:lnTo>
                <a:cubicBezTo>
                  <a:pt x="1022368" y="1985756"/>
                  <a:pt x="845667" y="1941686"/>
                  <a:pt x="651755" y="1941686"/>
                </a:cubicBezTo>
                <a:cubicBezTo>
                  <a:pt x="393207" y="1941686"/>
                  <a:pt x="165254" y="2020033"/>
                  <a:pt x="30648" y="2139197"/>
                </a:cubicBezTo>
                <a:lnTo>
                  <a:pt x="0" y="2172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C35E19-DF3C-4D8D-9DA9-9803B42F885D}"/>
              </a:ext>
            </a:extLst>
          </p:cNvPr>
          <p:cNvSpPr/>
          <p:nvPr/>
        </p:nvSpPr>
        <p:spPr>
          <a:xfrm flipH="1">
            <a:off x="2935703" y="0"/>
            <a:ext cx="94100" cy="3749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6245C0-1523-445C-9663-EDFFD314EECE}"/>
              </a:ext>
            </a:extLst>
          </p:cNvPr>
          <p:cNvSpPr txBox="1"/>
          <p:nvPr/>
        </p:nvSpPr>
        <p:spPr>
          <a:xfrm>
            <a:off x="1833490" y="2497976"/>
            <a:ext cx="8525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115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15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115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41289E-DFC9-4054-9493-52A0DD00331A}"/>
              </a:ext>
            </a:extLst>
          </p:cNvPr>
          <p:cNvSpPr/>
          <p:nvPr/>
        </p:nvSpPr>
        <p:spPr>
          <a:xfrm>
            <a:off x="1833490" y="2591059"/>
            <a:ext cx="8625961" cy="1519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845FF-62A1-4E7A-8EF2-F7FF8C1B1B3A}"/>
              </a:ext>
            </a:extLst>
          </p:cNvPr>
          <p:cNvSpPr/>
          <p:nvPr/>
        </p:nvSpPr>
        <p:spPr>
          <a:xfrm>
            <a:off x="1732549" y="2571766"/>
            <a:ext cx="8625961" cy="1519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  <a:endParaRPr lang="bn-BD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53417E-750B-4CF7-960C-82958F48BDE5}"/>
              </a:ext>
            </a:extLst>
          </p:cNvPr>
          <p:cNvSpPr/>
          <p:nvPr/>
        </p:nvSpPr>
        <p:spPr>
          <a:xfrm>
            <a:off x="562584" y="1324396"/>
            <a:ext cx="11165305" cy="4285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পাঠাংশঃ(আমাদের পৃথি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... আলোচনা কর।)</a:t>
            </a:r>
            <a:endParaRPr lang="bn-BD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324CD-C141-472C-89AA-31F98983B432}"/>
              </a:ext>
            </a:extLst>
          </p:cNvPr>
          <p:cNvSpPr/>
          <p:nvPr/>
        </p:nvSpPr>
        <p:spPr>
          <a:xfrm>
            <a:off x="562583" y="2361924"/>
            <a:ext cx="11165305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BD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8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0C56B3C-405C-4726-9809-6FC2D9C715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0807 -0.22152 " pathEditMode="relative" rAng="0" ptsTypes="AA">
                                      <p:cBhvr>
                                        <p:cTn id="26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10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2839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" fill="hold">
                                          <p:stCondLst>
                                            <p:cond delay="1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" fill="hold">
                                          <p:stCondLst>
                                            <p:cond delay="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" fill="hold">
                                          <p:stCondLst>
                                            <p:cond delay="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7" grpId="0" animBg="1"/>
      <p:bldP spid="57" grpId="1" animBg="1"/>
      <p:bldP spid="8" grpId="0" animBg="1"/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30969" y="2044965"/>
            <a:ext cx="9537032" cy="3393309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D8CA02-BFD2-4279-B9F8-104F4A989283}"/>
              </a:ext>
            </a:extLst>
          </p:cNvPr>
          <p:cNvSpPr/>
          <p:nvPr/>
        </p:nvSpPr>
        <p:spPr>
          <a:xfrm>
            <a:off x="1524000" y="987738"/>
            <a:ext cx="2590800" cy="1173896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2810" y="1029303"/>
            <a:ext cx="1923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12700">
                  <a:solidFill>
                    <a:srgbClr val="9E8E5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E8E5C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bn-IN" sz="4400" b="1" i="0" u="none" strike="noStrike" kern="1200" cap="none" spc="0" normalizeH="0" baseline="0" noProof="0" dirty="0">
                <a:ln w="12700">
                  <a:solidFill>
                    <a:srgbClr val="9E8E5C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9E8E5C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খনফল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0521" y="2565591"/>
            <a:ext cx="8623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88" marR="0" lvl="0" indent="-1309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পানির উৎস</a:t>
            </a:r>
            <a:r>
              <a:rPr kumimoji="0" lang="bn-BD" sz="8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সমূহ চিহ্নিত করতে পারবে।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1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61718" y="1015403"/>
            <a:ext cx="8355999" cy="5556738"/>
            <a:chOff x="1391622" y="984739"/>
            <a:chExt cx="8355999" cy="55567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1622" y="984739"/>
              <a:ext cx="8355999" cy="55567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1615" y="4963215"/>
              <a:ext cx="715108" cy="715108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-2" y="-1"/>
            <a:ext cx="12192000" cy="6858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340" y="1658562"/>
            <a:ext cx="1899342" cy="33710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6CB9F1B7-3E43-4601-A3A9-BD0644B7FA53}"/>
              </a:ext>
            </a:extLst>
          </p:cNvPr>
          <p:cNvSpPr/>
          <p:nvPr/>
        </p:nvSpPr>
        <p:spPr>
          <a:xfrm>
            <a:off x="1917999" y="843741"/>
            <a:ext cx="8355999" cy="5170517"/>
          </a:xfrm>
          <a:prstGeom prst="round2DiagRect">
            <a:avLst>
              <a:gd name="adj1" fmla="val 16667"/>
              <a:gd name="adj2" fmla="val 389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এখন আমরা একটি ভিডিও উপভোগ করব।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77400-8E6A-47F3-A1D2-4863951E0C3D}"/>
              </a:ext>
            </a:extLst>
          </p:cNvPr>
          <p:cNvSpPr/>
          <p:nvPr/>
        </p:nvSpPr>
        <p:spPr>
          <a:xfrm>
            <a:off x="2747210" y="2795408"/>
            <a:ext cx="6697579" cy="15621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19000"/>
                </a:schemeClr>
              </a:gs>
              <a:gs pos="84000">
                <a:schemeClr val="accent4">
                  <a:lumMod val="60000"/>
                  <a:lumOff val="40000"/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 কী দিয়ে ঢাকা?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66DC5-6355-4372-9A5C-A11115BF2805}"/>
              </a:ext>
            </a:extLst>
          </p:cNvPr>
          <p:cNvSpPr/>
          <p:nvPr/>
        </p:nvSpPr>
        <p:spPr>
          <a:xfrm>
            <a:off x="2747210" y="2795408"/>
            <a:ext cx="8092240" cy="15621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19000"/>
                </a:schemeClr>
              </a:gs>
              <a:gs pos="84000">
                <a:schemeClr val="accent4">
                  <a:lumMod val="60000"/>
                  <a:lumOff val="40000"/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থিবীতে মাটি বা পানি কোনটির পরিমান বেশী?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E8C11-6708-407E-B84C-03F4350821BD}"/>
              </a:ext>
            </a:extLst>
          </p:cNvPr>
          <p:cNvSpPr/>
          <p:nvPr/>
        </p:nvSpPr>
        <p:spPr>
          <a:xfrm>
            <a:off x="2747210" y="2795408"/>
            <a:ext cx="5646821" cy="15621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19000"/>
                </a:schemeClr>
              </a:gs>
              <a:gs pos="84000">
                <a:schemeClr val="accent4">
                  <a:lumMod val="60000"/>
                  <a:lumOff val="40000"/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 পৃষ্ঠের প্রায় চার ভাগের তিন ভাগই পানি।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68CBE4-C70C-435D-9A31-30D5C4BB869E}"/>
              </a:ext>
            </a:extLst>
          </p:cNvPr>
          <p:cNvSpPr/>
          <p:nvPr/>
        </p:nvSpPr>
        <p:spPr>
          <a:xfrm>
            <a:off x="2747210" y="2795408"/>
            <a:ext cx="9305854" cy="15621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19000"/>
                </a:schemeClr>
              </a:gs>
              <a:gs pos="84000">
                <a:schemeClr val="accent4">
                  <a:lumMod val="60000"/>
                  <a:lumOff val="40000"/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 প্রয়োজনীয় পানি কোথা থেকে পাই?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7867B5-1574-4221-BB27-B587CBB48740}"/>
              </a:ext>
            </a:extLst>
          </p:cNvPr>
          <p:cNvSpPr/>
          <p:nvPr/>
        </p:nvSpPr>
        <p:spPr>
          <a:xfrm>
            <a:off x="2747210" y="2870570"/>
            <a:ext cx="9002629" cy="15621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19000"/>
                </a:schemeClr>
              </a:gs>
              <a:gs pos="84000">
                <a:schemeClr val="accent4">
                  <a:lumMod val="60000"/>
                  <a:lumOff val="40000"/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এটাই আমাদের আজকের পাঠের মূল প্রশ্ন।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3B080-4BEF-4E04-952A-51B9FFA69595}"/>
              </a:ext>
            </a:extLst>
          </p:cNvPr>
          <p:cNvSpPr/>
          <p:nvPr/>
        </p:nvSpPr>
        <p:spPr>
          <a:xfrm>
            <a:off x="2747210" y="2795408"/>
            <a:ext cx="7421479" cy="15621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19000"/>
                </a:schemeClr>
              </a:gs>
              <a:gs pos="84000">
                <a:schemeClr val="accent4">
                  <a:lumMod val="60000"/>
                  <a:lumOff val="40000"/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বিভিন্ন কাজের মাধ্যমে এই প্রশ্নের সমাধান করব ।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0F27D6-0038-4C05-B6CD-D0D966C426A1}"/>
              </a:ext>
            </a:extLst>
          </p:cNvPr>
          <p:cNvGrpSpPr/>
          <p:nvPr/>
        </p:nvGrpSpPr>
        <p:grpSpPr>
          <a:xfrm>
            <a:off x="0" y="-2"/>
            <a:ext cx="7026443" cy="6858002"/>
            <a:chOff x="0" y="-2"/>
            <a:chExt cx="7026443" cy="685800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0143E38A-A3E6-4A2D-9704-72061F23B066}"/>
                </a:ext>
              </a:extLst>
            </p:cNvPr>
            <p:cNvSpPr/>
            <p:nvPr/>
          </p:nvSpPr>
          <p:spPr>
            <a:xfrm>
              <a:off x="0" y="2350167"/>
              <a:ext cx="5646821" cy="4507833"/>
            </a:xfrm>
            <a:prstGeom prst="triangle">
              <a:avLst>
                <a:gd name="adj" fmla="val 1"/>
              </a:avLst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CB90C10-2C94-416D-BA4A-AAE7DDF31124}"/>
                </a:ext>
              </a:extLst>
            </p:cNvPr>
            <p:cNvSpPr/>
            <p:nvPr/>
          </p:nvSpPr>
          <p:spPr>
            <a:xfrm flipV="1">
              <a:off x="0" y="-2"/>
              <a:ext cx="7026443" cy="4507833"/>
            </a:xfrm>
            <a:prstGeom prst="triangle">
              <a:avLst>
                <a:gd name="adj" fmla="val 0"/>
              </a:avLst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D248-656E-4175-83F7-34CA7E25F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79" y1="60345" x2="30172" y2="8621"/>
                        <a14:foregroundMark x1="3879" y1="39655" x2="13362" y2="18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4" y="2294431"/>
            <a:ext cx="2215615" cy="2213400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64999F2F-013F-478E-8F3E-04A7D92CBE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C33E95-7260-4026-92D2-927DC2C1543A}"/>
              </a:ext>
            </a:extLst>
          </p:cNvPr>
          <p:cNvGrpSpPr/>
          <p:nvPr/>
        </p:nvGrpSpPr>
        <p:grpSpPr>
          <a:xfrm>
            <a:off x="-8894456" y="1054768"/>
            <a:ext cx="16883424" cy="4748464"/>
            <a:chOff x="-5076435" y="898356"/>
            <a:chExt cx="16883424" cy="47484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8E1547-B768-4889-974E-9119CB99F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521" r="98125">
                          <a14:foregroundMark x1="18802" y1="27870" x2="18802" y2="27870"/>
                          <a14:foregroundMark x1="15260" y1="17500" x2="15260" y2="17500"/>
                          <a14:foregroundMark x1="27917" y1="14722" x2="27917" y2="14722"/>
                          <a14:foregroundMark x1="41563" y1="29444" x2="41563" y2="29444"/>
                          <a14:foregroundMark x1="53177" y1="16574" x2="53177" y2="16574"/>
                          <a14:foregroundMark x1="50938" y1="15926" x2="50938" y2="15926"/>
                          <a14:foregroundMark x1="51719" y1="15185" x2="51719" y2="15185"/>
                          <a14:foregroundMark x1="53698" y1="14537" x2="53698" y2="14537"/>
                          <a14:foregroundMark x1="53802" y1="14537" x2="53802" y2="14537"/>
                          <a14:foregroundMark x1="94063" y1="27870" x2="94063" y2="27870"/>
                          <a14:foregroundMark x1="98177" y1="28056" x2="98177" y2="28056"/>
                          <a14:foregroundMark x1="72500" y1="14074" x2="72500" y2="14074"/>
                          <a14:foregroundMark x1="73177" y1="16389" x2="73177" y2="16389"/>
                          <a14:foregroundMark x1="73958" y1="16852" x2="73958" y2="16852"/>
                          <a14:foregroundMark x1="75260" y1="16574" x2="75260" y2="16574"/>
                          <a14:foregroundMark x1="75260" y1="16574" x2="75260" y2="16574"/>
                          <a14:foregroundMark x1="85938" y1="19444" x2="85938" y2="19444"/>
                          <a14:foregroundMark x1="86823" y1="21019" x2="86823" y2="21019"/>
                          <a14:foregroundMark x1="87344" y1="20093" x2="87344" y2="20093"/>
                          <a14:foregroundMark x1="84740" y1="20093" x2="84740" y2="20093"/>
                          <a14:foregroundMark x1="81198" y1="82778" x2="81198" y2="82778"/>
                          <a14:foregroundMark x1="78698" y1="64815" x2="78698" y2="64815"/>
                          <a14:foregroundMark x1="80677" y1="62222" x2="80677" y2="62222"/>
                          <a14:foregroundMark x1="59844" y1="75093" x2="59844" y2="75093"/>
                          <a14:foregroundMark x1="94063" y1="87500" x2="94063" y2="87500"/>
                          <a14:foregroundMark x1="31042" y1="76019" x2="31042" y2="76019"/>
                          <a14:foregroundMark x1="23542" y1="57778" x2="23542" y2="57778"/>
                          <a14:foregroundMark x1="27344" y1="57037" x2="27344" y2="57037"/>
                          <a14:foregroundMark x1="22656" y1="43056" x2="22656" y2="43056"/>
                          <a14:foregroundMark x1="22344" y1="40278" x2="22344" y2="40278"/>
                          <a14:foregroundMark x1="17344" y1="37685" x2="17344" y2="37685"/>
                          <a14:foregroundMark x1="5521" y1="30833" x2="5521" y2="30833"/>
                          <a14:foregroundMark x1="27760" y1="26204" x2="27760" y2="26204"/>
                          <a14:foregroundMark x1="32656" y1="40926" x2="32656" y2="40926"/>
                          <a14:foregroundMark x1="61719" y1="22222" x2="61719" y2="22222"/>
                          <a14:foregroundMark x1="85156" y1="68056" x2="85156" y2="68056"/>
                          <a14:foregroundMark x1="83177" y1="79074" x2="83177" y2="79074"/>
                          <a14:foregroundMark x1="86823" y1="88426" x2="86823" y2="88426"/>
                          <a14:foregroundMark x1="76302" y1="69722" x2="76302" y2="69722"/>
                          <a14:foregroundMark x1="78802" y1="70648" x2="78802" y2="70648"/>
                          <a14:foregroundMark x1="80260" y1="67130" x2="80260" y2="67130"/>
                          <a14:foregroundMark x1="38958" y1="18056" x2="38958" y2="1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77" y="898357"/>
              <a:ext cx="8441712" cy="47484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988784-DCB5-4033-BB81-A91B619C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521" r="98125">
                          <a14:foregroundMark x1="18802" y1="27870" x2="18802" y2="27870"/>
                          <a14:foregroundMark x1="15260" y1="17500" x2="15260" y2="17500"/>
                          <a14:foregroundMark x1="27917" y1="14722" x2="27917" y2="14722"/>
                          <a14:foregroundMark x1="41563" y1="29444" x2="41563" y2="29444"/>
                          <a14:foregroundMark x1="53177" y1="16574" x2="53177" y2="16574"/>
                          <a14:foregroundMark x1="50938" y1="15926" x2="50938" y2="15926"/>
                          <a14:foregroundMark x1="51719" y1="15185" x2="51719" y2="15185"/>
                          <a14:foregroundMark x1="53698" y1="14537" x2="53698" y2="14537"/>
                          <a14:foregroundMark x1="53802" y1="14537" x2="53802" y2="14537"/>
                          <a14:foregroundMark x1="94063" y1="27870" x2="94063" y2="27870"/>
                          <a14:foregroundMark x1="98177" y1="28056" x2="98177" y2="28056"/>
                          <a14:foregroundMark x1="72500" y1="14074" x2="72500" y2="14074"/>
                          <a14:foregroundMark x1="73177" y1="16389" x2="73177" y2="16389"/>
                          <a14:foregroundMark x1="73958" y1="16852" x2="73958" y2="16852"/>
                          <a14:foregroundMark x1="75260" y1="16574" x2="75260" y2="16574"/>
                          <a14:foregroundMark x1="75260" y1="16574" x2="75260" y2="16574"/>
                          <a14:foregroundMark x1="85938" y1="19444" x2="85938" y2="19444"/>
                          <a14:foregroundMark x1="86823" y1="21019" x2="86823" y2="21019"/>
                          <a14:foregroundMark x1="87344" y1="20093" x2="87344" y2="20093"/>
                          <a14:foregroundMark x1="84740" y1="20093" x2="84740" y2="20093"/>
                          <a14:foregroundMark x1="81198" y1="82778" x2="81198" y2="82778"/>
                          <a14:foregroundMark x1="78698" y1="64815" x2="78698" y2="64815"/>
                          <a14:foregroundMark x1="80677" y1="62222" x2="80677" y2="62222"/>
                          <a14:foregroundMark x1="59844" y1="75093" x2="59844" y2="75093"/>
                          <a14:foregroundMark x1="94063" y1="87500" x2="94063" y2="87500"/>
                          <a14:foregroundMark x1="31042" y1="76019" x2="31042" y2="76019"/>
                          <a14:foregroundMark x1="23542" y1="57778" x2="23542" y2="57778"/>
                          <a14:foregroundMark x1="27344" y1="57037" x2="27344" y2="57037"/>
                          <a14:foregroundMark x1="22656" y1="43056" x2="22656" y2="43056"/>
                          <a14:foregroundMark x1="22344" y1="40278" x2="22344" y2="40278"/>
                          <a14:foregroundMark x1="17344" y1="37685" x2="17344" y2="37685"/>
                          <a14:foregroundMark x1="5521" y1="30833" x2="5521" y2="30833"/>
                          <a14:foregroundMark x1="27760" y1="26204" x2="27760" y2="26204"/>
                          <a14:foregroundMark x1="32656" y1="40926" x2="32656" y2="40926"/>
                          <a14:foregroundMark x1="61719" y1="22222" x2="61719" y2="22222"/>
                          <a14:foregroundMark x1="85156" y1="68056" x2="85156" y2="68056"/>
                          <a14:foregroundMark x1="83177" y1="79074" x2="83177" y2="79074"/>
                          <a14:foregroundMark x1="86823" y1="88426" x2="86823" y2="88426"/>
                          <a14:foregroundMark x1="76302" y1="69722" x2="76302" y2="69722"/>
                          <a14:foregroundMark x1="78802" y1="70648" x2="78802" y2="70648"/>
                          <a14:foregroundMark x1="80260" y1="67130" x2="80260" y2="67130"/>
                          <a14:foregroundMark x1="38958" y1="18056" x2="38958" y2="1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76435" y="898356"/>
              <a:ext cx="8441712" cy="4748463"/>
            </a:xfrm>
            <a:prstGeom prst="rect">
              <a:avLst/>
            </a:prstGeom>
          </p:spPr>
        </p:pic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FF3386-E7B3-4137-A6B5-D71B7516127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6096000 w 12192000"/>
              <a:gd name="connsiteY0" fmla="*/ 1280160 h 6858000"/>
              <a:gd name="connsiteX1" fmla="*/ 3947160 w 12192000"/>
              <a:gd name="connsiteY1" fmla="*/ 3429000 h 6858000"/>
              <a:gd name="connsiteX2" fmla="*/ 6096000 w 12192000"/>
              <a:gd name="connsiteY2" fmla="*/ 5577840 h 6858000"/>
              <a:gd name="connsiteX3" fmla="*/ 8244840 w 12192000"/>
              <a:gd name="connsiteY3" fmla="*/ 3429000 h 6858000"/>
              <a:gd name="connsiteX4" fmla="*/ 6096000 w 12192000"/>
              <a:gd name="connsiteY4" fmla="*/ 128016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1280160"/>
                </a:moveTo>
                <a:cubicBezTo>
                  <a:pt x="4909228" y="1280160"/>
                  <a:pt x="3947160" y="2242228"/>
                  <a:pt x="3947160" y="3429000"/>
                </a:cubicBezTo>
                <a:cubicBezTo>
                  <a:pt x="3947160" y="4615772"/>
                  <a:pt x="4909228" y="5577840"/>
                  <a:pt x="6096000" y="5577840"/>
                </a:cubicBezTo>
                <a:cubicBezTo>
                  <a:pt x="7282772" y="5577840"/>
                  <a:pt x="8244840" y="4615772"/>
                  <a:pt x="8244840" y="3429000"/>
                </a:cubicBezTo>
                <a:cubicBezTo>
                  <a:pt x="8244840" y="2242228"/>
                  <a:pt x="7282772" y="1280160"/>
                  <a:pt x="6096000" y="12801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6D274BF-5644-4DC6-910E-AFFFD4148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1.03711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8C0F46-AEDE-4128-B408-26ACCC5BB6AA}"/>
              </a:ext>
            </a:extLst>
          </p:cNvPr>
          <p:cNvSpPr/>
          <p:nvPr/>
        </p:nvSpPr>
        <p:spPr>
          <a:xfrm>
            <a:off x="1343025" y="4818102"/>
            <a:ext cx="9505950" cy="1104900"/>
          </a:xfrm>
          <a:prstGeom prst="roundRect">
            <a:avLst/>
          </a:prstGeom>
          <a:gradFill>
            <a:gsLst>
              <a:gs pos="70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পানি পান করি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877F6-19F8-4F05-A2E0-A3F03F239604}"/>
              </a:ext>
            </a:extLst>
          </p:cNvPr>
          <p:cNvSpPr txBox="1"/>
          <p:nvPr/>
        </p:nvSpPr>
        <p:spPr>
          <a:xfrm>
            <a:off x="1343025" y="4815006"/>
            <a:ext cx="11455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মানুষের জন্য অত্যান্ত গুরুত্বপূর্ণ।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E8CD3-3A9C-4916-B0CC-C49969E9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59" y="1108129"/>
            <a:ext cx="5604882" cy="315274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D1834FB-6A0C-492C-8420-9A1D288697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76F50-1AF9-4239-9033-DFF450D1B8F9}"/>
              </a:ext>
            </a:extLst>
          </p:cNvPr>
          <p:cNvSpPr/>
          <p:nvPr/>
        </p:nvSpPr>
        <p:spPr>
          <a:xfrm>
            <a:off x="729357" y="4637314"/>
            <a:ext cx="10657085" cy="923330"/>
          </a:xfrm>
          <a:prstGeom prst="rect">
            <a:avLst/>
          </a:prstGeom>
          <a:gradFill flip="none" rotWithShape="1">
            <a:gsLst>
              <a:gs pos="76000">
                <a:schemeClr val="accent2">
                  <a:lumMod val="25000"/>
                  <a:lumOff val="75000"/>
                </a:schemeClr>
              </a:gs>
              <a:gs pos="95000">
                <a:srgbClr val="00B0F0">
                  <a:alpha val="45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প্রাণী ও উদ্ভিদের পানি প্রয়োজন। 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CE1E9D-2776-46C4-B8C5-FAB7F6EF16C2}"/>
              </a:ext>
            </a:extLst>
          </p:cNvPr>
          <p:cNvSpPr/>
          <p:nvPr/>
        </p:nvSpPr>
        <p:spPr>
          <a:xfrm>
            <a:off x="1605643" y="685801"/>
            <a:ext cx="3543300" cy="257991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C89C7-3807-440D-9355-535C7ED9F126}"/>
              </a:ext>
            </a:extLst>
          </p:cNvPr>
          <p:cNvSpPr/>
          <p:nvPr/>
        </p:nvSpPr>
        <p:spPr>
          <a:xfrm>
            <a:off x="7043057" y="685801"/>
            <a:ext cx="3543300" cy="25799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86F7FA-BE75-4AEE-B189-BBB57274C1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328</Words>
  <Application>Microsoft Office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126</cp:revision>
  <dcterms:created xsi:type="dcterms:W3CDTF">2019-06-15T06:41:53Z</dcterms:created>
  <dcterms:modified xsi:type="dcterms:W3CDTF">2019-11-14T19:29:42Z</dcterms:modified>
</cp:coreProperties>
</file>