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82" r:id="rId6"/>
    <p:sldId id="260" r:id="rId7"/>
    <p:sldId id="261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 snapToGrid="0">
      <p:cViewPr varScale="1">
        <p:scale>
          <a:sx n="68" d="100"/>
          <a:sy n="68" d="100"/>
        </p:scale>
        <p:origin x="79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C1A2-2236-4F8C-BDE2-E34558C76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27029-56F6-45E6-A8FC-A7941D089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5EB2-D1CF-4C45-A434-E30A7067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3764-1E07-4EE5-9777-B8DD0824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3035-60D7-43E1-B2A2-98BBDF25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279F-11D2-4497-A855-59E538B2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79E25-6D31-4187-9056-B147AB8A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F9B9-5B05-41B5-9BF5-C99378B2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09CB-66BD-4D1B-B7D7-ACB4DF36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9769-46B4-441E-9024-3C323831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E0834-007A-4F39-B59F-EF0E0AA40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23C1D-2AD8-4108-89EA-E8CDF3AFE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D027-46CF-4BD2-83B6-932DFC45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9315-6341-433E-9396-AAFE4A67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C4A37-F8F4-4A56-A1D1-352AFFF1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C3B9-1372-4CB8-B545-D5977B12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8C57-C259-4531-B96A-32B933A3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DAEB7-7936-40BE-87D2-D23CA87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49F5-B041-40EE-9A02-C10A1C5A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CC6B3-D8AD-4429-9179-E6184115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01FD-CA75-4B4A-816D-9847B2FE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572D9-43D8-4592-AA68-31F97AA8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AE1C-B66F-4D49-A083-10DE92C4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2804-F44F-42D9-BA02-47239F94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11B7-0DF6-49F3-864A-04DEAB85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AE1E-71EC-4BD3-A6E5-CFAF2DC3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A502-E8DC-4F32-A68D-54461A2F7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F3369-F825-4190-BD72-E8DBD3D2D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8EC11-5F04-48AF-8AEB-AE67F2D1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07E6E-7AD1-4D9C-8502-BC5DD700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5DE86-204C-4655-B526-0A716F03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CC95-F390-4123-A894-A2764A50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646C4-CCE0-41A7-A974-96C8A422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FEF74-A6D2-474B-B5BC-FB8E65C05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EBCF7-3B12-4062-9C09-4967D15CE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4CA5F-0B3B-4E9F-8B60-1AC1EB672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7188E-F454-4FE3-96CA-165BD39A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D69E7-39D4-49AB-95D3-8763F963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C5FD5-F78F-4064-B127-A86A1AE1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7C24-D496-4FD6-A665-58544C89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F2702-3527-4D72-9DCE-563371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E9C4C-79F1-4937-AE86-37E5D9F4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E53FE-6F2D-4DA1-B2D9-2EE56EC7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B1470-7A68-48D7-B34D-974D3962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2C594-0C23-4C69-994D-72D46317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2836-A378-4C3E-AAF0-57301962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51E2-8618-4AEA-9330-596C0301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6E39-AAE5-4029-9B12-D2C1F504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5B742-2010-47BA-BDD2-4323F432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EBD2-A279-4AB5-9975-A006257B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8911B-9487-45A3-8086-1BBA839F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985E7-FB77-4DC6-A211-833C6EF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1663-3EEB-4D32-B737-D1B65A5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5EDD9-0F00-4306-8831-29D8ED052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F4EFE-79FB-4016-A04A-069FB8CB4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CCA41-7CC2-452A-8396-CA011063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F02C0-1B53-4C27-B709-6922AB3C9A7C}" type="datetimeFigureOut">
              <a:rPr lang="en-US" smtClean="0"/>
              <a:t>04-Dec-2019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6B05E-9624-442F-96F6-4025A3BA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6D116-6C7D-4B2D-85CF-A2CE3BC4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65AD3-F8A9-41C3-B6D1-BF134246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teachers.gov.b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DD552-7BA2-4513-94B6-095005D772C4}"/>
              </a:ext>
            </a:extLst>
          </p:cNvPr>
          <p:cNvSpPr/>
          <p:nvPr userDrawn="1"/>
        </p:nvSpPr>
        <p:spPr>
          <a:xfrm>
            <a:off x="164562" y="112542"/>
            <a:ext cx="11863314" cy="6639950"/>
          </a:xfrm>
          <a:prstGeom prst="rect">
            <a:avLst/>
          </a:prstGeom>
          <a:solidFill>
            <a:schemeClr val="bg1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0C92D8-83FB-461B-8C5D-FE443EE13A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795" y="310601"/>
            <a:ext cx="832879" cy="416440"/>
          </a:xfrm>
          <a:prstGeom prst="rect">
            <a:avLst/>
          </a:prstGeom>
        </p:spPr>
      </p:pic>
      <p:pic>
        <p:nvPicPr>
          <p:cNvPr id="9" name="Picture 2">
            <a:hlinkClick r:id="rId15"/>
            <a:extLst>
              <a:ext uri="{FF2B5EF4-FFF2-40B4-BE49-F238E27FC236}">
                <a16:creationId xmlns:a16="http://schemas.microsoft.com/office/drawing/2014/main" id="{4E5411A6-7443-4A90-902F-4CB8F9A94C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6" y="307584"/>
            <a:ext cx="523582" cy="5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1FE18-4243-46D6-9791-469289C7D7D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50" y="210846"/>
            <a:ext cx="523583" cy="58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F1272-FC09-4B9C-BF3D-D13AD6A2062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025" y="307584"/>
            <a:ext cx="523582" cy="5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jahangir.icttang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4474D9-0F13-42EE-AD81-F8430E63D362}"/>
              </a:ext>
            </a:extLst>
          </p:cNvPr>
          <p:cNvSpPr txBox="1"/>
          <p:nvPr/>
        </p:nvSpPr>
        <p:spPr>
          <a:xfrm>
            <a:off x="883920" y="1814734"/>
            <a:ext cx="10424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204888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\New folder\5-1\Gallery-A-place-in-the-du-007.jpg">
            <a:extLst>
              <a:ext uri="{FF2B5EF4-FFF2-40B4-BE49-F238E27FC236}">
                <a16:creationId xmlns:a16="http://schemas.microsoft.com/office/drawing/2014/main" id="{783419B5-6166-4D0A-846F-72C31DD9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31" y="2229729"/>
            <a:ext cx="5541496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BCD9B-9E7F-40C4-A825-9738F480B0B8}"/>
              </a:ext>
            </a:extLst>
          </p:cNvPr>
          <p:cNvSpPr txBox="1"/>
          <p:nvPr/>
        </p:nvSpPr>
        <p:spPr>
          <a:xfrm>
            <a:off x="5070231" y="6858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ঘটনা:</a:t>
            </a:r>
            <a:r>
              <a:rPr lang="en-US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800" b="1" dirty="0">
              <a:ln w="1143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E16BF-3221-4F2B-B8BC-E2F61306223B}"/>
              </a:ext>
            </a:extLst>
          </p:cNvPr>
          <p:cNvSpPr/>
          <p:nvPr/>
        </p:nvSpPr>
        <p:spPr>
          <a:xfrm>
            <a:off x="475373" y="2367171"/>
            <a:ext cx="5162843" cy="212365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 বন্ধুকে জরুরী কাজে একটা জায়গায় যেতে হবে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পথ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অচেনা</a:t>
            </a:r>
            <a:endParaRPr lang="en-US" sz="4400" b="1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6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otiar D. Content\Class VI\New folder\5-1\map.jpg">
            <a:extLst>
              <a:ext uri="{FF2B5EF4-FFF2-40B4-BE49-F238E27FC236}">
                <a16:creationId xmlns:a16="http://schemas.microsoft.com/office/drawing/2014/main" id="{BEA8519F-424C-41B9-90FD-92A046B4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43" y="1121366"/>
            <a:ext cx="4800600" cy="261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50638-23F1-42D1-A7DF-B39CEEC97283}"/>
              </a:ext>
            </a:extLst>
          </p:cNvPr>
          <p:cNvSpPr/>
          <p:nvPr/>
        </p:nvSpPr>
        <p:spPr>
          <a:xfrm>
            <a:off x="678766" y="1659285"/>
            <a:ext cx="4160520" cy="440120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 ইন্টারনেটে প্রবেশ করে জায়গাটির সম্পর্কে খুঁটিনাটি সব কিছুই জেনে পরের দিন বিলের পাশ দিয়ে ছোট রাস্তা ধরে সেখানে পৌঁছে গেল </a:t>
            </a:r>
            <a:endParaRPr lang="en-US" sz="4000" b="1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0221DC6-61A9-42B1-91CE-0653214B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2" y="3972951"/>
            <a:ext cx="4800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61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09BBE1-4E3A-4655-81C7-AB3C95A3415A}"/>
              </a:ext>
            </a:extLst>
          </p:cNvPr>
          <p:cNvSpPr/>
          <p:nvPr/>
        </p:nvSpPr>
        <p:spPr>
          <a:xfrm>
            <a:off x="637736" y="1516801"/>
            <a:ext cx="545826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BD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মেয়েকে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চ্ছেন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সিটে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কথা প্রসঙ্গে ঐ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bn-BD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মুক্তিযুদ্ধের ইতিহাস জানা সম্পর্কে তা শখের কথা ব্যক্ত করেন।</a:t>
            </a:r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ADF2E4-A83C-4EBE-BF70-244070F1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726" r="2769" b="40850"/>
          <a:stretch/>
        </p:blipFill>
        <p:spPr>
          <a:xfrm>
            <a:off x="6492829" y="1659604"/>
            <a:ext cx="5232931" cy="364177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594055-B9F4-4229-BA5B-937793773D9B}"/>
              </a:ext>
            </a:extLst>
          </p:cNvPr>
          <p:cNvSpPr txBox="1"/>
          <p:nvPr/>
        </p:nvSpPr>
        <p:spPr>
          <a:xfrm>
            <a:off x="5070231" y="6858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ঘটনা:</a:t>
            </a:r>
            <a:r>
              <a:rPr lang="en-US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4800" b="1" dirty="0">
              <a:ln w="1143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3B87D18E-8078-4502-A08E-51917DFD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7" y="1232200"/>
            <a:ext cx="4604705" cy="2889634"/>
          </a:xfrm>
          <a:prstGeom prst="rect">
            <a:avLst/>
          </a:prstGeom>
          <a:ln w="9525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A4689-1A35-4C1D-B940-8FD8A0712F3C}"/>
              </a:ext>
            </a:extLst>
          </p:cNvPr>
          <p:cNvSpPr/>
          <p:nvPr/>
        </p:nvSpPr>
        <p:spPr>
          <a:xfrm>
            <a:off x="933162" y="4381871"/>
            <a:ext cx="10360576" cy="2123658"/>
          </a:xfrm>
          <a:prstGeom prst="rect">
            <a:avLst/>
          </a:prstGeom>
          <a:solidFill>
            <a:srgbClr val="CAE8A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বীর মুক্তিযোদ্ধা বাংলাদেশের মুক্তিযুদ্ধের ইতিহাস সম্পর্কে একটি লিংক দিলে উক্ত বিদেশি তখনই ল্যাপটপে বসে মুক্তিযুদ্ধের গৌরবময় ইতিহাস পড়তে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Motiar D. Content\Class VI\New folder\5-1\Capture.PNG">
            <a:extLst>
              <a:ext uri="{FF2B5EF4-FFF2-40B4-BE49-F238E27FC236}">
                <a16:creationId xmlns:a16="http://schemas.microsoft.com/office/drawing/2014/main" id="{BE595B28-8B67-4E06-8880-9D866AD2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7" y="1232199"/>
            <a:ext cx="5208710" cy="2889633"/>
          </a:xfrm>
          <a:prstGeom prst="rect">
            <a:avLst/>
          </a:prstGeom>
          <a:ln w="9525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D84C8-E308-4A9F-B00C-01B42DECDA3D}"/>
              </a:ext>
            </a:extLst>
          </p:cNvPr>
          <p:cNvSpPr txBox="1"/>
          <p:nvPr/>
        </p:nvSpPr>
        <p:spPr>
          <a:xfrm>
            <a:off x="3886200" y="578001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AB3C9-60C8-4AEF-9F72-B722CAA0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94" y="1837394"/>
            <a:ext cx="3183212" cy="3183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6586C-EC1C-48A4-8E11-542D08D298DE}"/>
              </a:ext>
            </a:extLst>
          </p:cNvPr>
          <p:cNvSpPr txBox="1"/>
          <p:nvPr/>
        </p:nvSpPr>
        <p:spPr>
          <a:xfrm>
            <a:off x="3596640" y="5482271"/>
            <a:ext cx="499872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কী?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01838C-5246-4690-A97A-5A6DB6C2480F}"/>
              </a:ext>
            </a:extLst>
          </p:cNvPr>
          <p:cNvSpPr txBox="1"/>
          <p:nvPr/>
        </p:nvSpPr>
        <p:spPr>
          <a:xfrm>
            <a:off x="4991100" y="46122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ঘটনা:</a:t>
            </a:r>
            <a:r>
              <a:rPr lang="en-US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4800" b="1" dirty="0">
              <a:ln w="1143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2" descr="E:\Motiar D. Content\Class VI\New folder\5-1\1514464_790280927731652_4682239820826425100_n.jpg">
            <a:extLst>
              <a:ext uri="{FF2B5EF4-FFF2-40B4-BE49-F238E27FC236}">
                <a16:creationId xmlns:a16="http://schemas.microsoft.com/office/drawing/2014/main" id="{B7BA8E62-D88C-47FF-9B05-E34019371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r="23055"/>
          <a:stretch/>
        </p:blipFill>
        <p:spPr bwMode="auto">
          <a:xfrm>
            <a:off x="6402822" y="1771357"/>
            <a:ext cx="4953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EC99D9-0248-4246-A27F-0B2D4AAC1DB8}"/>
              </a:ext>
            </a:extLst>
          </p:cNvPr>
          <p:cNvSpPr/>
          <p:nvPr/>
        </p:nvSpPr>
        <p:spPr>
          <a:xfrm>
            <a:off x="3791960" y="4248443"/>
            <a:ext cx="5221723" cy="22608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স্কুলের বার্ষিক সংস্কৃতিক অনুষ্ঠান।  মিলি অনুষ্ঠানে “টাগডুম টাগডুম বাজাই” গানটির সাথে নাচবে </a:t>
            </a:r>
            <a:endParaRPr lang="en-US" sz="3200" b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E33C47-B416-4CDE-9D75-ADE7166B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2" y="924145"/>
            <a:ext cx="3150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CB2E99-BDAC-41D9-B98B-EAA26A024B97}"/>
              </a:ext>
            </a:extLst>
          </p:cNvPr>
          <p:cNvSpPr/>
          <p:nvPr/>
        </p:nvSpPr>
        <p:spPr>
          <a:xfrm>
            <a:off x="871023" y="1794805"/>
            <a:ext cx="4637649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মিলির বাসায়  কোন ক্যাসেট বা সিডি না থাকা মিলির মন খুব খারাপ। 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44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বিষয়টি তার শিক্ষিকা রওশন আরাকে জানালো </a:t>
            </a:r>
            <a:endParaRPr lang="en-US" sz="4400" b="1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C:\Users\RAFI\Downloads\Shareit\Photo\IMG_20140101_230503.jpg">
            <a:extLst>
              <a:ext uri="{FF2B5EF4-FFF2-40B4-BE49-F238E27FC236}">
                <a16:creationId xmlns:a16="http://schemas.microsoft.com/office/drawing/2014/main" id="{04014043-A8A6-4CEA-8252-B0E24853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53" y="1323536"/>
            <a:ext cx="4637649" cy="50391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66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70FD829-30A8-4160-812C-E87377111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7310"/>
          <a:stretch/>
        </p:blipFill>
        <p:spPr bwMode="auto">
          <a:xfrm>
            <a:off x="6308188" y="1274520"/>
            <a:ext cx="4833425" cy="52093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462F1-E496-45FC-B0DC-8641BAC17B85}"/>
              </a:ext>
            </a:extLst>
          </p:cNvPr>
          <p:cNvSpPr/>
          <p:nvPr/>
        </p:nvSpPr>
        <p:spPr>
          <a:xfrm>
            <a:off x="1050387" y="1274520"/>
            <a:ext cx="4254305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রওশন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বিতরণী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bn-BD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12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D8BCA9-7981-4EC9-A1C5-4DC1463AEC6B}"/>
              </a:ext>
            </a:extLst>
          </p:cNvPr>
          <p:cNvSpPr txBox="1"/>
          <p:nvPr/>
        </p:nvSpPr>
        <p:spPr>
          <a:xfrm>
            <a:off x="1141826" y="4047183"/>
            <a:ext cx="98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দল-ক: শিক্ষার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55FBE-D3FF-4884-9D63-7CE531BE8E5B}"/>
              </a:ext>
            </a:extLst>
          </p:cNvPr>
          <p:cNvSpPr txBox="1"/>
          <p:nvPr/>
        </p:nvSpPr>
        <p:spPr>
          <a:xfrm>
            <a:off x="1141826" y="4625722"/>
            <a:ext cx="98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দল-খ: স্বাস্থ্য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D98A3-F2DC-46EA-B808-D1FA4529522A}"/>
              </a:ext>
            </a:extLst>
          </p:cNvPr>
          <p:cNvSpPr txBox="1"/>
          <p:nvPr/>
        </p:nvSpPr>
        <p:spPr>
          <a:xfrm>
            <a:off x="1141827" y="5210497"/>
            <a:ext cx="1007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দল-গ: বিনোদনের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9CA5D-E4C0-4B80-8938-381125F42EE9}"/>
              </a:ext>
            </a:extLst>
          </p:cNvPr>
          <p:cNvSpPr txBox="1"/>
          <p:nvPr/>
        </p:nvSpPr>
        <p:spPr>
          <a:xfrm>
            <a:off x="1141826" y="5795272"/>
            <a:ext cx="998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দল-ঘ: খেলাধ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AD4761-698A-49ED-A433-9D307E54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78" y="1062728"/>
            <a:ext cx="5431394" cy="3562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3855DD-35A2-4C4E-869E-752E5E5C3575}"/>
              </a:ext>
            </a:extLst>
          </p:cNvPr>
          <p:cNvSpPr txBox="1"/>
          <p:nvPr/>
        </p:nvSpPr>
        <p:spPr>
          <a:xfrm>
            <a:off x="3455963" y="461229"/>
            <a:ext cx="52800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800" b="1" dirty="0">
              <a:ln w="11430"/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70CEB2-42F5-427D-9639-C0C315EE307A}"/>
              </a:ext>
            </a:extLst>
          </p:cNvPr>
          <p:cNvSpPr/>
          <p:nvPr/>
        </p:nvSpPr>
        <p:spPr>
          <a:xfrm>
            <a:off x="3077308" y="643597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04568-FF1E-432B-84E0-EE75234CBA43}"/>
              </a:ext>
            </a:extLst>
          </p:cNvPr>
          <p:cNvSpPr txBox="1"/>
          <p:nvPr/>
        </p:nvSpPr>
        <p:spPr>
          <a:xfrm>
            <a:off x="2010508" y="2406377"/>
            <a:ext cx="6858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(১)  রাহাতের আম্মু কোথা থেকে বই ডাউনলোড করে দিলেন?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2AB77-9DE7-4A61-AFB4-9249AEE96622}"/>
              </a:ext>
            </a:extLst>
          </p:cNvPr>
          <p:cNvSpPr txBox="1"/>
          <p:nvPr/>
        </p:nvSpPr>
        <p:spPr>
          <a:xfrm>
            <a:off x="2467708" y="3081997"/>
            <a:ext cx="1981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NAEM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D15F7-C5C5-4F03-95AA-1A93C12449C8}"/>
              </a:ext>
            </a:extLst>
          </p:cNvPr>
          <p:cNvSpPr txBox="1"/>
          <p:nvPr/>
        </p:nvSpPr>
        <p:spPr>
          <a:xfrm>
            <a:off x="5896708" y="3081997"/>
            <a:ext cx="2514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NTRCA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8EAF-6A16-4776-945E-B3935EA6A65B}"/>
              </a:ext>
            </a:extLst>
          </p:cNvPr>
          <p:cNvSpPr txBox="1"/>
          <p:nvPr/>
        </p:nvSpPr>
        <p:spPr>
          <a:xfrm>
            <a:off x="2467708" y="3854177"/>
            <a:ext cx="1981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NAPE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D4CBC-444A-4F89-8D0D-94E8E2308F5D}"/>
              </a:ext>
            </a:extLst>
          </p:cNvPr>
          <p:cNvSpPr txBox="1"/>
          <p:nvPr/>
        </p:nvSpPr>
        <p:spPr>
          <a:xfrm>
            <a:off x="5896708" y="3854177"/>
            <a:ext cx="2514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(ঘ)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NCTB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D894-5557-4202-84DA-A0A46EA3D7DE}"/>
              </a:ext>
            </a:extLst>
          </p:cNvPr>
          <p:cNvSpPr txBox="1"/>
          <p:nvPr/>
        </p:nvSpPr>
        <p:spPr>
          <a:xfrm>
            <a:off x="2086708" y="4616177"/>
            <a:ext cx="6781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২)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এলাকার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ম্যাপ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66651-267B-4613-B5C2-11D99363A26B}"/>
              </a:ext>
            </a:extLst>
          </p:cNvPr>
          <p:cNvSpPr txBox="1"/>
          <p:nvPr/>
        </p:nvSpPr>
        <p:spPr>
          <a:xfrm>
            <a:off x="5896708" y="5987777"/>
            <a:ext cx="29718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(ঘ)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Yahoo Earth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81691-DD49-424C-9AC7-0DFB9A3E6A30}"/>
              </a:ext>
            </a:extLst>
          </p:cNvPr>
          <p:cNvSpPr txBox="1"/>
          <p:nvPr/>
        </p:nvSpPr>
        <p:spPr>
          <a:xfrm>
            <a:off x="5896708" y="5215597"/>
            <a:ext cx="29718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(খ)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Yahoo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BB951-3D8B-42DE-8A7A-23B8588D0C25}"/>
              </a:ext>
            </a:extLst>
          </p:cNvPr>
          <p:cNvSpPr txBox="1"/>
          <p:nvPr/>
        </p:nvSpPr>
        <p:spPr>
          <a:xfrm>
            <a:off x="2467708" y="5987777"/>
            <a:ext cx="30861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 Google Earth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E6882-38C6-47D6-8187-1FFD967439BF}"/>
              </a:ext>
            </a:extLst>
          </p:cNvPr>
          <p:cNvSpPr txBox="1"/>
          <p:nvPr/>
        </p:nvSpPr>
        <p:spPr>
          <a:xfrm>
            <a:off x="2467708" y="5215597"/>
            <a:ext cx="30861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(ক)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Google Drive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CC514-02BB-4B7F-8CA3-5D9341A0F6F2}"/>
              </a:ext>
            </a:extLst>
          </p:cNvPr>
          <p:cNvSpPr txBox="1"/>
          <p:nvPr/>
        </p:nvSpPr>
        <p:spPr>
          <a:xfrm>
            <a:off x="3382108" y="719801"/>
            <a:ext cx="2514600" cy="7357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206B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 </a:t>
            </a:r>
            <a:endParaRPr lang="en-US" sz="2800" dirty="0">
              <a:solidFill>
                <a:srgbClr val="0206B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FB195-A9BA-4DB1-ACC3-140A844BE0CD}"/>
              </a:ext>
            </a:extLst>
          </p:cNvPr>
          <p:cNvSpPr txBox="1"/>
          <p:nvPr/>
        </p:nvSpPr>
        <p:spPr>
          <a:xfrm>
            <a:off x="3382108" y="719801"/>
            <a:ext cx="2514600" cy="7357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206B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 </a:t>
            </a:r>
            <a:endParaRPr lang="en-US" sz="2800" dirty="0">
              <a:solidFill>
                <a:srgbClr val="0206B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8CEE-BE4B-455F-84C0-B61F0ABB4AA7}"/>
              </a:ext>
            </a:extLst>
          </p:cNvPr>
          <p:cNvSpPr txBox="1"/>
          <p:nvPr/>
        </p:nvSpPr>
        <p:spPr>
          <a:xfrm>
            <a:off x="3305908" y="882377"/>
            <a:ext cx="2895600" cy="461665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DD24A-0E29-41CD-9E85-B688122B7FB2}"/>
              </a:ext>
            </a:extLst>
          </p:cNvPr>
          <p:cNvSpPr txBox="1"/>
          <p:nvPr/>
        </p:nvSpPr>
        <p:spPr>
          <a:xfrm>
            <a:off x="3305908" y="882377"/>
            <a:ext cx="2895600" cy="461665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511A7-DC8D-4821-A120-4B64D8CE75F8}"/>
              </a:ext>
            </a:extLst>
          </p:cNvPr>
          <p:cNvSpPr txBox="1"/>
          <p:nvPr/>
        </p:nvSpPr>
        <p:spPr>
          <a:xfrm>
            <a:off x="3305908" y="872197"/>
            <a:ext cx="2895600" cy="461665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0294E-4765-4AD4-B9F5-1D49B3D1C95F}"/>
              </a:ext>
            </a:extLst>
          </p:cNvPr>
          <p:cNvSpPr txBox="1"/>
          <p:nvPr/>
        </p:nvSpPr>
        <p:spPr>
          <a:xfrm>
            <a:off x="3305908" y="882377"/>
            <a:ext cx="2895600" cy="461665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0F4D4F-F77C-4382-BD9A-CD4D944F56EC}"/>
              </a:ext>
            </a:extLst>
          </p:cNvPr>
          <p:cNvSpPr txBox="1"/>
          <p:nvPr/>
        </p:nvSpPr>
        <p:spPr>
          <a:xfrm>
            <a:off x="3305908" y="872197"/>
            <a:ext cx="2895600" cy="461665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E2394-D6F1-4E85-87AE-2C391A2CDA7D}"/>
              </a:ext>
            </a:extLst>
          </p:cNvPr>
          <p:cNvSpPr txBox="1"/>
          <p:nvPr/>
        </p:nvSpPr>
        <p:spPr>
          <a:xfrm>
            <a:off x="3319763" y="872197"/>
            <a:ext cx="2895600" cy="461665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A7B04D-09F3-463E-A17A-F076A0055ED8}"/>
              </a:ext>
            </a:extLst>
          </p:cNvPr>
          <p:cNvSpPr txBox="1"/>
          <p:nvPr/>
        </p:nvSpPr>
        <p:spPr>
          <a:xfrm>
            <a:off x="7268308" y="503613"/>
            <a:ext cx="2019300" cy="1038493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b="1" spc="50" dirty="0">
              <a:ln w="1143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2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70BC919-E5A9-48D2-A390-F8FB7EB10E45}"/>
              </a:ext>
            </a:extLst>
          </p:cNvPr>
          <p:cNvSpPr/>
          <p:nvPr/>
        </p:nvSpPr>
        <p:spPr>
          <a:xfrm>
            <a:off x="5160033" y="423205"/>
            <a:ext cx="5181600" cy="3200400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bn-BD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৬ষ্ঠ</a:t>
            </a:r>
            <a:endParaRPr lang="en-US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</a:p>
          <a:p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: ১ (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BD53BEDC-056C-499E-BB69-2967ABFC05ED}"/>
              </a:ext>
            </a:extLst>
          </p:cNvPr>
          <p:cNvSpPr/>
          <p:nvPr/>
        </p:nvSpPr>
        <p:spPr>
          <a:xfrm>
            <a:off x="1886242" y="3954193"/>
            <a:ext cx="7543800" cy="2514600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ঙ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আলম</a:t>
            </a:r>
            <a:endParaRPr lang="bn-BD" sz="48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bn-BD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AU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 নম্বরঃ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০১৭১০-৫</a:t>
            </a:r>
            <a:r>
              <a:rPr lang="as-IN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০৭৬৯।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Email :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jahangir.icttang</a:t>
            </a:r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AU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77FF7E-A961-4D05-B502-84A0E26474AA}"/>
              </a:ext>
            </a:extLst>
          </p:cNvPr>
          <p:cNvSpPr/>
          <p:nvPr/>
        </p:nvSpPr>
        <p:spPr>
          <a:xfrm>
            <a:off x="2233246" y="338797"/>
            <a:ext cx="2438400" cy="8382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6CBB2-486E-4290-B789-BD2F2A052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6" y="1501675"/>
            <a:ext cx="1762539" cy="2206908"/>
          </a:xfrm>
          <a:prstGeom prst="rect">
            <a:avLst/>
          </a:prstGeom>
        </p:spPr>
      </p:pic>
      <p:pic>
        <p:nvPicPr>
          <p:cNvPr id="6" name="Picture 3" descr="E:\Motiar D. Content\Class Viii\Picture\পাঠ ৫৫\giphy 1.gif">
            <a:extLst>
              <a:ext uri="{FF2B5EF4-FFF2-40B4-BE49-F238E27FC236}">
                <a16:creationId xmlns:a16="http://schemas.microsoft.com/office/drawing/2014/main" id="{72DB53B3-CBED-4FCE-8FF6-DB21CFAB4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56" y="2301993"/>
            <a:ext cx="2678257" cy="12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7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B4F9173-666A-4B96-AE6B-4EE00559B6B4}"/>
              </a:ext>
            </a:extLst>
          </p:cNvPr>
          <p:cNvSpPr txBox="1">
            <a:spLocks noChangeArrowheads="1"/>
          </p:cNvSpPr>
          <p:nvPr/>
        </p:nvSpPr>
        <p:spPr>
          <a:xfrm>
            <a:off x="1737360" y="989428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বাড়ীর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F16F79-2ED5-47FD-A823-36DF179D8515}"/>
              </a:ext>
            </a:extLst>
          </p:cNvPr>
          <p:cNvSpPr txBox="1">
            <a:spLocks/>
          </p:cNvSpPr>
          <p:nvPr/>
        </p:nvSpPr>
        <p:spPr>
          <a:xfrm>
            <a:off x="1508760" y="5060535"/>
            <a:ext cx="8915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 ব্যবহার করে বাংলাদেশের জাতীয় জাদুঘরের অবস্থান খুঁজে বের </a:t>
            </a:r>
            <a:r>
              <a:rPr lang="en-US" sz="36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উপায় লিখে আনবে ?</a:t>
            </a:r>
            <a:endParaRPr lang="en-US" sz="36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2C463-5E2A-4AB1-B383-E09E72B7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37" y="1646717"/>
            <a:ext cx="3985846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DE7C28-4A13-42ED-9CC1-C501609E9E32}"/>
              </a:ext>
            </a:extLst>
          </p:cNvPr>
          <p:cNvSpPr txBox="1"/>
          <p:nvPr/>
        </p:nvSpPr>
        <p:spPr>
          <a:xfrm>
            <a:off x="3543300" y="207733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6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1FDAB83-179F-42A8-B0A2-5A32EBBC2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9165"/>
              </p:ext>
            </p:extLst>
          </p:nvPr>
        </p:nvGraphicFramePr>
        <p:xfrm>
          <a:off x="4733838" y="2069656"/>
          <a:ext cx="2724313" cy="117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Packager Shell Object" showAsIcon="1" r:id="rId3" imgW="1187640" imgH="488520" progId="Package">
                  <p:embed/>
                </p:oleObj>
              </mc:Choice>
              <mc:Fallback>
                <p:oleObj name="Packager Shell Object" showAsIcon="1" r:id="rId3" imgW="1187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3838" y="2069656"/>
                        <a:ext cx="2724313" cy="117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AC68097-BC4E-4F5D-A7AF-72C0751CDBCB}"/>
              </a:ext>
            </a:extLst>
          </p:cNvPr>
          <p:cNvSpPr/>
          <p:nvPr/>
        </p:nvSpPr>
        <p:spPr>
          <a:xfrm>
            <a:off x="937833" y="3693622"/>
            <a:ext cx="103163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ভিডিওটিতে কীসের কথা বলা হয়েছে?</a:t>
            </a:r>
            <a:endParaRPr lang="en-US" sz="4800" b="1" cap="none" spc="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509D4-5ED0-428C-BC20-AD37BF0D5818}"/>
              </a:ext>
            </a:extLst>
          </p:cNvPr>
          <p:cNvSpPr/>
          <p:nvPr/>
        </p:nvSpPr>
        <p:spPr>
          <a:xfrm>
            <a:off x="1739700" y="1019605"/>
            <a:ext cx="87125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5ECF0-CB4F-4F06-B9BA-D83D58836C14}"/>
              </a:ext>
            </a:extLst>
          </p:cNvPr>
          <p:cNvSpPr/>
          <p:nvPr/>
        </p:nvSpPr>
        <p:spPr>
          <a:xfrm>
            <a:off x="2386611" y="4743673"/>
            <a:ext cx="6912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0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Motiar D. Content\Class Viii\Picture\পাঠ ৫৫\giphy 1.gif">
            <a:extLst>
              <a:ext uri="{FF2B5EF4-FFF2-40B4-BE49-F238E27FC236}">
                <a16:creationId xmlns:a16="http://schemas.microsoft.com/office/drawing/2014/main" id="{1B9EB60A-4915-4EF4-92E1-1FC9811ED0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795944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i\Picture\পাঠ ৫৫\giphy 1.gif">
            <a:extLst>
              <a:ext uri="{FF2B5EF4-FFF2-40B4-BE49-F238E27FC236}">
                <a16:creationId xmlns:a16="http://schemas.microsoft.com/office/drawing/2014/main" id="{1F3CE323-8230-4BED-A50F-8A4F69FAB8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360">
            <a:off x="4399728" y="2659597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5C6A1-EC0E-4D52-9A59-99A21175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4081">
            <a:off x="4498830" y="1912519"/>
            <a:ext cx="130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CB9EB-6CD3-4440-B021-7F0CF9E09542}"/>
              </a:ext>
            </a:extLst>
          </p:cNvPr>
          <p:cNvSpPr/>
          <p:nvPr/>
        </p:nvSpPr>
        <p:spPr>
          <a:xfrm>
            <a:off x="3719777" y="353895"/>
            <a:ext cx="4636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bn-BD" sz="4800" b="1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62B99-FDA8-4042-9DCB-64BE3A165EA2}"/>
              </a:ext>
            </a:extLst>
          </p:cNvPr>
          <p:cNvSpPr/>
          <p:nvPr/>
        </p:nvSpPr>
        <p:spPr>
          <a:xfrm>
            <a:off x="1623691" y="1072348"/>
            <a:ext cx="8828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CBBFF-759F-45DC-BA20-3689B616BE34}"/>
              </a:ext>
            </a:extLst>
          </p:cNvPr>
          <p:cNvSpPr/>
          <p:nvPr/>
        </p:nvSpPr>
        <p:spPr>
          <a:xfrm>
            <a:off x="2314744" y="5357896"/>
            <a:ext cx="74464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bn-BD" sz="8000" b="1" dirty="0">
              <a:ln w="11430"/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6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797846-C5A8-419C-B3FB-BBCCEFAEE2AA}"/>
                  </a:ext>
                </a:extLst>
              </p:cNvPr>
              <p:cNvSpPr/>
              <p:nvPr/>
            </p:nvSpPr>
            <p:spPr>
              <a:xfrm>
                <a:off x="2296551" y="1827311"/>
                <a:ext cx="7897639" cy="365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BD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এই পাঠ শেষে শিক্ষার্থীরা</a:t>
                </a:r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…</a:t>
                </a:r>
                <a:endParaRPr lang="en-US" sz="1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ইন্টারনেট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এর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বর্ণনা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দিতে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BD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পারবে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ইন্টারনেটের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ব্যবহার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বর্ণনা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করতে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পারবে</a:t>
                </a:r>
                <a:r>
                  <a:rPr lang="en-US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bn-BD" sz="32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endParaRPr lang="bn-BD" sz="32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797846-C5A8-419C-B3FB-BBCCEFAEE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51" y="1827311"/>
                <a:ext cx="7897639" cy="3657600"/>
              </a:xfrm>
              <a:prstGeom prst="rect">
                <a:avLst/>
              </a:prstGeom>
              <a:blipFill>
                <a:blip r:embed="rId2"/>
                <a:stretch>
                  <a:fillRect l="-23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325C40-ECAC-4472-ACDF-0D762072576D}"/>
              </a:ext>
            </a:extLst>
          </p:cNvPr>
          <p:cNvSpPr/>
          <p:nvPr/>
        </p:nvSpPr>
        <p:spPr>
          <a:xfrm>
            <a:off x="4684542" y="626982"/>
            <a:ext cx="30941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7200" b="1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18EE1A-B18A-4E7E-93B8-C85F214AB7A1}"/>
              </a:ext>
            </a:extLst>
          </p:cNvPr>
          <p:cNvSpPr txBox="1"/>
          <p:nvPr/>
        </p:nvSpPr>
        <p:spPr>
          <a:xfrm>
            <a:off x="1097281" y="1111348"/>
            <a:ext cx="1004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সম্পর্কে জানতে হলে চল কয়েকটি ঘটনার সাথে পরিচিত হই-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F1FFF-C890-4D09-8107-C074AA7FE16D}"/>
              </a:ext>
            </a:extLst>
          </p:cNvPr>
          <p:cNvSpPr txBox="1"/>
          <p:nvPr/>
        </p:nvSpPr>
        <p:spPr>
          <a:xfrm>
            <a:off x="928470" y="4316440"/>
            <a:ext cx="5190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 </a:t>
            </a:r>
            <a:r>
              <a:rPr lang="as-IN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 থেকে বাসায় আসছে। </a:t>
            </a:r>
            <a:endParaRPr lang="en-US" sz="6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D069D-42AB-4BE4-BD13-295556F49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3" y="1850686"/>
            <a:ext cx="1924672" cy="41851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E8B1E17-8CBA-4966-9B3F-42A1AF7F97EB}"/>
              </a:ext>
            </a:extLst>
          </p:cNvPr>
          <p:cNvSpPr/>
          <p:nvPr/>
        </p:nvSpPr>
        <p:spPr>
          <a:xfrm>
            <a:off x="9945859" y="5746652"/>
            <a:ext cx="1406770" cy="6463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3D154-7E9E-4F48-B449-29CC72D0EF90}"/>
              </a:ext>
            </a:extLst>
          </p:cNvPr>
          <p:cNvSpPr txBox="1"/>
          <p:nvPr/>
        </p:nvSpPr>
        <p:spPr>
          <a:xfrm>
            <a:off x="1097281" y="1850686"/>
            <a:ext cx="519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 - ১</a:t>
            </a:r>
            <a:endParaRPr lang="en-US" sz="6000" b="1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0A957-E409-4356-A681-7D50A8E24A9C}"/>
              </a:ext>
            </a:extLst>
          </p:cNvPr>
          <p:cNvSpPr txBox="1"/>
          <p:nvPr/>
        </p:nvSpPr>
        <p:spPr>
          <a:xfrm>
            <a:off x="1083214" y="1829859"/>
            <a:ext cx="4754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হটাৎ আকাশ ভেঙ্গে বৃষ্টি শুরু হল।</a:t>
            </a:r>
            <a:r>
              <a:rPr lang="en-US" sz="6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ভিজতে ভিজতে বাড়ি ফিরল।</a:t>
            </a:r>
            <a:endParaRPr lang="en-US" sz="6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20F73-492E-4DC1-ACB8-F110A20A6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867" y="1387709"/>
            <a:ext cx="3611346" cy="466995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825D513-CFD3-4C1D-A71B-1CFE179BA637}"/>
              </a:ext>
            </a:extLst>
          </p:cNvPr>
          <p:cNvSpPr/>
          <p:nvPr/>
        </p:nvSpPr>
        <p:spPr>
          <a:xfrm>
            <a:off x="10227213" y="5746652"/>
            <a:ext cx="1406770" cy="6463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6BB934-9634-4F55-A110-9F6BEF88689B}"/>
              </a:ext>
            </a:extLst>
          </p:cNvPr>
          <p:cNvSpPr txBox="1"/>
          <p:nvPr/>
        </p:nvSpPr>
        <p:spPr>
          <a:xfrm>
            <a:off x="775973" y="1905506"/>
            <a:ext cx="5154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বই, ব্যাগ ভিজে একাকার হয়ে গেল। তার গণিত বইটি ভিজে পড়ার অযোগ্য।</a:t>
            </a:r>
            <a:endParaRPr lang="en-US" sz="6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7A6DBB-B643-49D3-815E-0DEAD67E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1" y="1635799"/>
            <a:ext cx="5154980" cy="33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B0E2D5F-9069-4F2C-80D1-550928A1C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17365" r="29643" b="9858"/>
          <a:stretch/>
        </p:blipFill>
        <p:spPr bwMode="auto">
          <a:xfrm>
            <a:off x="7548770" y="1809881"/>
            <a:ext cx="2931120" cy="367651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FCF62-4BC5-4220-B6C9-C63C47E7614D}"/>
              </a:ext>
            </a:extLst>
          </p:cNvPr>
          <p:cNvSpPr txBox="1"/>
          <p:nvPr/>
        </p:nvSpPr>
        <p:spPr>
          <a:xfrm>
            <a:off x="1681705" y="949631"/>
            <a:ext cx="356788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আম্মু 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5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-এর ওয়েবসাইট থেকে যথা নিয়মে গণিত বইটি ডাউনলোড করে প্রিন্ট করে বাঁধাই করল।</a:t>
            </a:r>
            <a:endParaRPr lang="en-US" sz="5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498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Alam</dc:creator>
  <cp:lastModifiedBy>Jahangir Alam</cp:lastModifiedBy>
  <cp:revision>217</cp:revision>
  <dcterms:created xsi:type="dcterms:W3CDTF">2019-11-30T22:51:01Z</dcterms:created>
  <dcterms:modified xsi:type="dcterms:W3CDTF">2019-12-04T23:49:29Z</dcterms:modified>
</cp:coreProperties>
</file>