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C9E183-7E89-41B1-AB46-784E7CE54710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7469C7-B215-4C12-AD1B-254C55E71A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78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E183-7E89-41B1-AB46-784E7CE54710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69C7-B215-4C12-AD1B-254C55E7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4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E183-7E89-41B1-AB46-784E7CE54710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69C7-B215-4C12-AD1B-254C55E71A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248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E183-7E89-41B1-AB46-784E7CE54710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69C7-B215-4C12-AD1B-254C55E71A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210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E183-7E89-41B1-AB46-784E7CE54710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69C7-B215-4C12-AD1B-254C55E7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5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E183-7E89-41B1-AB46-784E7CE54710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69C7-B215-4C12-AD1B-254C55E71A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613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E183-7E89-41B1-AB46-784E7CE54710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69C7-B215-4C12-AD1B-254C55E71A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847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E183-7E89-41B1-AB46-784E7CE54710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69C7-B215-4C12-AD1B-254C55E71A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970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E183-7E89-41B1-AB46-784E7CE54710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69C7-B215-4C12-AD1B-254C55E71A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89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E183-7E89-41B1-AB46-784E7CE54710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69C7-B215-4C12-AD1B-254C55E7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3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E183-7E89-41B1-AB46-784E7CE54710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69C7-B215-4C12-AD1B-254C55E71A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29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E183-7E89-41B1-AB46-784E7CE54710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69C7-B215-4C12-AD1B-254C55E71A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97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E183-7E89-41B1-AB46-784E7CE54710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69C7-B215-4C12-AD1B-254C55E71A5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21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E183-7E89-41B1-AB46-784E7CE54710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69C7-B215-4C12-AD1B-254C55E71A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05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E183-7E89-41B1-AB46-784E7CE54710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69C7-B215-4C12-AD1B-254C55E7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E183-7E89-41B1-AB46-784E7CE54710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69C7-B215-4C12-AD1B-254C55E71A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E183-7E89-41B1-AB46-784E7CE54710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69C7-B215-4C12-AD1B-254C55E7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4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C9E183-7E89-41B1-AB46-784E7CE54710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7469C7-B215-4C12-AD1B-254C55E7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0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4" y="525018"/>
            <a:ext cx="11000935" cy="5584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2566" y="401838"/>
            <a:ext cx="28411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স্বাগতম</a:t>
            </a:r>
            <a:endParaRPr lang="en-US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8705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69219" y="793012"/>
            <a:ext cx="3176338" cy="3273662"/>
            <a:chOff x="4263436" y="649706"/>
            <a:chExt cx="3176338" cy="33568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436" y="649706"/>
              <a:ext cx="3176338" cy="335681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90148" y="1976552"/>
              <a:ext cx="11790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শুক্র</a:t>
              </a:r>
              <a:endPara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2051" y="793011"/>
            <a:ext cx="3332748" cy="3273663"/>
            <a:chOff x="757988" y="697833"/>
            <a:chExt cx="3332748" cy="34289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988" y="697833"/>
              <a:ext cx="3332748" cy="342899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943098" y="2067889"/>
              <a:ext cx="962527" cy="890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বুধ</a:t>
              </a:r>
              <a:r>
                <a:rPr lang="en-US" sz="48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endPara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39774" y="793012"/>
            <a:ext cx="4086479" cy="3273662"/>
            <a:chOff x="7439774" y="808440"/>
            <a:chExt cx="4086479" cy="31980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774" y="808440"/>
              <a:ext cx="4086479" cy="319807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903368" y="2067887"/>
              <a:ext cx="1503947" cy="890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পৃথিবী</a:t>
              </a:r>
              <a:endPara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70018" y="4259015"/>
            <a:ext cx="3489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বুধ</a:t>
            </a:r>
            <a:r>
              <a:rPr lang="en-US" sz="2800" dirty="0" smtClean="0"/>
              <a:t> </a:t>
            </a:r>
            <a:r>
              <a:rPr lang="en-US" sz="2800" dirty="0" err="1" smtClean="0"/>
              <a:t>সূর্যের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সবচেয়ে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কাছের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</a:t>
            </a:r>
            <a:r>
              <a:rPr lang="en-US" sz="2800" dirty="0" smtClean="0"/>
              <a:t> । </a:t>
            </a:r>
            <a:r>
              <a:rPr lang="en-US" sz="2800" dirty="0" err="1" smtClean="0"/>
              <a:t>এতে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বায়ুমন্ডল</a:t>
            </a:r>
            <a:r>
              <a:rPr lang="en-US" sz="2800" dirty="0" smtClean="0"/>
              <a:t> </a:t>
            </a:r>
            <a:r>
              <a:rPr lang="en-US" sz="2800" dirty="0" err="1" smtClean="0"/>
              <a:t>নেই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550200" y="4191385"/>
            <a:ext cx="30705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err="1" smtClean="0"/>
              <a:t>শুক্রঃ</a:t>
            </a:r>
            <a:r>
              <a:rPr lang="en-US" sz="2800" dirty="0" smtClean="0"/>
              <a:t> </a:t>
            </a:r>
            <a:r>
              <a:rPr lang="en-US" sz="2800" dirty="0" err="1" smtClean="0"/>
              <a:t>পৃথিবী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সন্ধায়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পশ্চিম</a:t>
            </a:r>
            <a:r>
              <a:rPr lang="en-US" sz="2800" dirty="0" smtClean="0"/>
              <a:t> </a:t>
            </a:r>
            <a:r>
              <a:rPr lang="en-US" sz="2800" dirty="0" err="1" smtClean="0"/>
              <a:t>আকাশে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সন্ধাতারা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ভোরবেলায়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শুক্রতারা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রুপে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898730" y="4259015"/>
            <a:ext cx="35132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পৃথিবীঃ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পৃথিবী</a:t>
            </a:r>
            <a:r>
              <a:rPr lang="en-US" sz="2800" dirty="0" smtClean="0"/>
              <a:t> । </a:t>
            </a:r>
            <a:r>
              <a:rPr lang="en-US" sz="2800" dirty="0" err="1" smtClean="0"/>
              <a:t>পৃথিবী</a:t>
            </a:r>
            <a:r>
              <a:rPr lang="en-US" sz="2800" dirty="0" smtClean="0"/>
              <a:t> </a:t>
            </a:r>
            <a:r>
              <a:rPr lang="en-US" sz="2800" dirty="0" err="1" smtClean="0"/>
              <a:t>সূর্য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দূরত্বের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তৃতীয়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</a:t>
            </a:r>
            <a:r>
              <a:rPr lang="en-US" sz="2800" dirty="0" smtClean="0"/>
              <a:t>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37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34314" y="844214"/>
            <a:ext cx="3566739" cy="2873543"/>
            <a:chOff x="834314" y="844214"/>
            <a:chExt cx="3566739" cy="28735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14" y="844214"/>
              <a:ext cx="3566739" cy="287354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04501" y="1997242"/>
              <a:ext cx="11996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/>
                <a:t>মঙ্গল</a:t>
              </a:r>
              <a:endParaRPr lang="en-US" sz="4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80285" y="844214"/>
            <a:ext cx="3068052" cy="2873544"/>
            <a:chOff x="4680285" y="844214"/>
            <a:chExt cx="3068052" cy="28735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285" y="844214"/>
              <a:ext cx="3068052" cy="28735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756106" y="1997242"/>
              <a:ext cx="17084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 </a:t>
              </a:r>
              <a:r>
                <a:rPr lang="en-US" sz="4000" dirty="0" err="1" smtClean="0"/>
                <a:t>বৃহস্পতি</a:t>
              </a:r>
              <a:endParaRPr lang="en-US" sz="4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27569" y="844213"/>
            <a:ext cx="3342273" cy="2873543"/>
            <a:chOff x="8027569" y="844213"/>
            <a:chExt cx="3342273" cy="28735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569" y="844213"/>
              <a:ext cx="3342273" cy="287354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193378" y="1997242"/>
              <a:ext cx="10106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/>
                <a:t>শনি</a:t>
              </a:r>
              <a:endParaRPr lang="en-US" sz="4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6030" y="4030578"/>
            <a:ext cx="3426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মঙ্গলকে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।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পৃষ্ঠ</a:t>
            </a:r>
            <a:r>
              <a:rPr lang="en-US" sz="2800" dirty="0" smtClean="0"/>
              <a:t> </a:t>
            </a:r>
            <a:r>
              <a:rPr lang="en-US" sz="2800" dirty="0" err="1" smtClean="0"/>
              <a:t>ধূলিময়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পাতলা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বায়ুমন্ডল</a:t>
            </a:r>
            <a:r>
              <a:rPr lang="en-US" sz="2800" dirty="0" smtClean="0"/>
              <a:t> </a:t>
            </a:r>
            <a:r>
              <a:rPr lang="en-US" sz="2800" dirty="0" err="1" smtClean="0"/>
              <a:t>রয়েছে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680285" y="4109464"/>
            <a:ext cx="3068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বৃহস্পতি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সূর্যের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সবচেয়ে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বড়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</a:t>
            </a:r>
            <a:r>
              <a:rPr lang="en-US" sz="2800" dirty="0" smtClean="0"/>
              <a:t> । </a:t>
            </a:r>
            <a:r>
              <a:rPr lang="en-US" sz="2800" dirty="0" err="1" smtClean="0"/>
              <a:t>এটিতে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শুধু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গ্যাসই</a:t>
            </a:r>
            <a:r>
              <a:rPr lang="en-US" sz="2800" dirty="0" smtClean="0"/>
              <a:t> </a:t>
            </a:r>
            <a:r>
              <a:rPr lang="en-US" sz="2800" dirty="0" err="1" smtClean="0"/>
              <a:t>রয়েছে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217568" y="4109464"/>
            <a:ext cx="31522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শনি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কেবল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গ্যাস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তৈরী</a:t>
            </a:r>
            <a:r>
              <a:rPr lang="en-US" sz="2800" dirty="0" smtClean="0"/>
              <a:t> ।</a:t>
            </a:r>
            <a:r>
              <a:rPr lang="en-US" sz="2800" dirty="0" err="1" smtClean="0"/>
              <a:t>এটিকে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ঘিরে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কতগুলো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রিং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আংটা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আছে</a:t>
            </a:r>
            <a:r>
              <a:rPr lang="en-US" sz="2800" dirty="0" smtClean="0"/>
              <a:t>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0698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533147" y="740944"/>
            <a:ext cx="4969042" cy="3164305"/>
            <a:chOff x="6533147" y="740944"/>
            <a:chExt cx="4969042" cy="31643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147" y="740944"/>
              <a:ext cx="4969042" cy="316430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518358" y="1969153"/>
              <a:ext cx="14437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/>
                <a:t>নেপচুন</a:t>
              </a:r>
              <a:endParaRPr lang="en-US" sz="4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34265" y="4337454"/>
            <a:ext cx="4268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ইউরেনাস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গ্যাস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বরফ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তৈরী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760496" y="687805"/>
            <a:ext cx="5122946" cy="3270584"/>
            <a:chOff x="760496" y="687805"/>
            <a:chExt cx="5122946" cy="32705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96" y="687805"/>
              <a:ext cx="5122946" cy="327058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177716" y="1969153"/>
              <a:ext cx="19972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/>
                <a:t>ইউরেনাস</a:t>
              </a:r>
              <a:endParaRPr lang="en-US" sz="40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098631" y="4179351"/>
            <a:ext cx="3838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নেপচুনও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অনেকটা</a:t>
            </a:r>
            <a:r>
              <a:rPr lang="en-US" sz="2800" dirty="0" smtClean="0"/>
              <a:t> </a:t>
            </a:r>
            <a:r>
              <a:rPr lang="en-US" sz="2800" dirty="0" err="1" smtClean="0"/>
              <a:t>ইউরেনাসের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মতো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</a:t>
            </a:r>
            <a:r>
              <a:rPr lang="en-US" sz="2800" dirty="0" smtClean="0"/>
              <a:t>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636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37" y="601579"/>
            <a:ext cx="7170821" cy="56187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0262" y="1887034"/>
            <a:ext cx="4367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জোড়ায়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1662" y="2998952"/>
            <a:ext cx="4138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সৌরজগতের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চিহ্নিত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অংকন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।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91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6968" y="716032"/>
            <a:ext cx="3814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নীচের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চিত্রগুলো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লক্ষ্য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করি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56359" y="1293393"/>
            <a:ext cx="3394535" cy="3110164"/>
            <a:chOff x="756359" y="1293393"/>
            <a:chExt cx="3394535" cy="31101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359" y="1293393"/>
              <a:ext cx="3394535" cy="311016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888957" y="2889597"/>
              <a:ext cx="842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চাঁদ</a:t>
              </a:r>
              <a:endPara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87779" y="1293393"/>
            <a:ext cx="3236495" cy="3056021"/>
            <a:chOff x="4487779" y="1293393"/>
            <a:chExt cx="3236495" cy="30560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7779" y="1293393"/>
              <a:ext cx="3236495" cy="305602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23973" y="1648327"/>
              <a:ext cx="13776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ধুমকেতু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61159" y="1233234"/>
            <a:ext cx="3308683" cy="3056021"/>
            <a:chOff x="8061159" y="1233234"/>
            <a:chExt cx="3308683" cy="30560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159" y="1233234"/>
              <a:ext cx="3308683" cy="305602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631280" y="3216103"/>
              <a:ext cx="10527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উল্কা</a:t>
              </a:r>
              <a:endPara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6359" y="4614766"/>
            <a:ext cx="3394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চাঁদ</a:t>
            </a:r>
            <a:r>
              <a:rPr lang="en-US" sz="2400" dirty="0" smtClean="0"/>
              <a:t> </a:t>
            </a:r>
            <a:r>
              <a:rPr lang="en-US" sz="2400" dirty="0" err="1" smtClean="0"/>
              <a:t>পৃথিবীর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উপগ্রহ</a:t>
            </a:r>
            <a:r>
              <a:rPr lang="en-US" sz="2400" dirty="0" smtClean="0"/>
              <a:t> । </a:t>
            </a:r>
            <a:r>
              <a:rPr lang="en-US" sz="2400" dirty="0" err="1" smtClean="0"/>
              <a:t>চাঁদ</a:t>
            </a:r>
            <a:r>
              <a:rPr lang="en-US" sz="2400" dirty="0" smtClean="0"/>
              <a:t> ২৭ </a:t>
            </a:r>
            <a:r>
              <a:rPr lang="en-US" sz="2400" dirty="0" err="1" smtClean="0"/>
              <a:t>দিন</a:t>
            </a:r>
            <a:r>
              <a:rPr lang="en-US" sz="2400" dirty="0" smtClean="0"/>
              <a:t> ৮ </a:t>
            </a:r>
            <a:r>
              <a:rPr lang="en-US" sz="2400" dirty="0" err="1" smtClean="0"/>
              <a:t>ঘন্টায়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পৃথিবীকে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প্রদক্ষিণ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4522433"/>
            <a:ext cx="6912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err="1" smtClean="0"/>
              <a:t>সৌরজগতের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অন্যান্য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জ্যোতিষ্কের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রয়েছে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ধুমকেতু,উল্কা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গ্রহাণু</a:t>
            </a:r>
            <a:r>
              <a:rPr lang="en-US" sz="2400" dirty="0" smtClean="0"/>
              <a:t> ।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ধুমকেতু</a:t>
            </a:r>
            <a:r>
              <a:rPr lang="en-US" sz="2400" dirty="0" err="1" smtClean="0"/>
              <a:t>-গ্যাস,বরফ</a:t>
            </a:r>
            <a:r>
              <a:rPr lang="en-US" sz="2400" dirty="0" smtClean="0"/>
              <a:t> ও </a:t>
            </a:r>
            <a:r>
              <a:rPr lang="en-US" sz="2400" dirty="0" err="1" smtClean="0"/>
              <a:t>ধূলিকণা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পদার্থ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তৈরী</a:t>
            </a:r>
            <a:r>
              <a:rPr lang="en-US" sz="2400" dirty="0" smtClean="0"/>
              <a:t> । </a:t>
            </a:r>
            <a:r>
              <a:rPr lang="en-US" sz="2400" dirty="0" err="1" smtClean="0"/>
              <a:t>হ্যালির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ধুমকেতু</a:t>
            </a:r>
            <a:r>
              <a:rPr lang="en-US" sz="2400" dirty="0" smtClean="0"/>
              <a:t> ৭৫ </a:t>
            </a:r>
            <a:r>
              <a:rPr lang="en-US" sz="2400" dirty="0" err="1" smtClean="0"/>
              <a:t>বছর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পৃথিবী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।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উল্কা</a:t>
            </a:r>
            <a:r>
              <a:rPr lang="en-US" sz="2400" dirty="0" err="1" smtClean="0"/>
              <a:t>-রাতের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আকাশে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অনেক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 </a:t>
            </a:r>
            <a:r>
              <a:rPr lang="en-US" sz="2400" dirty="0" err="1" smtClean="0"/>
              <a:t>আগুনের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গোলক</a:t>
            </a:r>
            <a:r>
              <a:rPr lang="en-US" sz="2400" dirty="0" smtClean="0"/>
              <a:t> </a:t>
            </a:r>
            <a:r>
              <a:rPr lang="en-US" sz="2400" dirty="0" err="1" smtClean="0"/>
              <a:t>ছুটে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যেতে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এরা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উল্কাপি্ন্ড</a:t>
            </a:r>
            <a:r>
              <a:rPr lang="en-US" sz="2400" dirty="0" smtClean="0"/>
              <a:t> ।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015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7" y="661734"/>
            <a:ext cx="5073316" cy="57029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9251" y="1117844"/>
            <a:ext cx="32966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দলীয়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7663" y="878305"/>
            <a:ext cx="5522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ক-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দল</a:t>
            </a:r>
            <a:r>
              <a:rPr lang="en-US" sz="2800" dirty="0" smtClean="0"/>
              <a:t>= </a:t>
            </a:r>
            <a:r>
              <a:rPr lang="en-US" sz="2800" dirty="0" err="1" smtClean="0"/>
              <a:t>পৃথিবীর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উপগ্রহ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991726" y="2008105"/>
            <a:ext cx="5474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খ-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দল</a:t>
            </a:r>
            <a:r>
              <a:rPr lang="en-US" sz="2800" dirty="0" smtClean="0"/>
              <a:t>=</a:t>
            </a:r>
            <a:r>
              <a:rPr lang="en-US" sz="2800" dirty="0" err="1" smtClean="0"/>
              <a:t>ধুমকেতু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চিত্রসহ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967663" y="3288421"/>
            <a:ext cx="522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গ-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দল</a:t>
            </a:r>
            <a:r>
              <a:rPr lang="en-US" sz="2800" dirty="0" smtClean="0"/>
              <a:t>=</a:t>
            </a:r>
            <a:r>
              <a:rPr lang="en-US" sz="2800" dirty="0" err="1" smtClean="0"/>
              <a:t>উল্কা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চিত্রসহ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051883" y="4498209"/>
            <a:ext cx="522170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ঘ-</a:t>
            </a:r>
            <a:r>
              <a:rPr lang="en-US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দল</a:t>
            </a:r>
            <a:r>
              <a:rPr lang="en-US" sz="2800" dirty="0" smtClean="0"/>
              <a:t>=</a:t>
            </a:r>
            <a:r>
              <a:rPr lang="en-US" sz="2800" dirty="0" err="1" smtClean="0"/>
              <a:t>সৌরজগতের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সবচেয়ে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বড়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</a:t>
            </a:r>
            <a:r>
              <a:rPr lang="en-US" sz="2800" dirty="0" smtClean="0"/>
              <a:t>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809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403559" y="637674"/>
            <a:ext cx="2298031" cy="12873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মূল্যায়ণ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3316" y="2165685"/>
            <a:ext cx="982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১।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বরফ</a:t>
            </a:r>
            <a:r>
              <a:rPr lang="en-US" sz="2800" dirty="0" smtClean="0"/>
              <a:t> ও </a:t>
            </a:r>
            <a:r>
              <a:rPr lang="en-US" sz="2800" dirty="0" err="1" smtClean="0"/>
              <a:t>গ্যাস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গঠিত</a:t>
            </a:r>
            <a:r>
              <a:rPr lang="en-US" sz="2800" dirty="0" smtClean="0"/>
              <a:t> ?  ক-</a:t>
            </a:r>
            <a:r>
              <a:rPr lang="en-US" sz="2800" dirty="0" err="1" smtClean="0"/>
              <a:t>বৃহস্পতি</a:t>
            </a:r>
            <a:r>
              <a:rPr lang="en-US" sz="2800" dirty="0" smtClean="0"/>
              <a:t>   খ-</a:t>
            </a:r>
            <a:r>
              <a:rPr lang="en-US" sz="2800" dirty="0" err="1" smtClean="0"/>
              <a:t>মঙ্গল</a:t>
            </a:r>
            <a:r>
              <a:rPr lang="en-US" sz="2800" dirty="0" smtClean="0"/>
              <a:t>    গ-</a:t>
            </a:r>
            <a:r>
              <a:rPr lang="en-US" sz="2800" dirty="0" err="1" smtClean="0"/>
              <a:t>শনি</a:t>
            </a:r>
            <a:r>
              <a:rPr lang="en-US" sz="2800" dirty="0" smtClean="0"/>
              <a:t>     ঘ-</a:t>
            </a:r>
            <a:r>
              <a:rPr lang="en-US" sz="2800" dirty="0" err="1" smtClean="0"/>
              <a:t>ইউরেনাস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63316" y="2929537"/>
            <a:ext cx="964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২। </a:t>
            </a:r>
            <a:r>
              <a:rPr lang="en-US" sz="2800" dirty="0" err="1" smtClean="0"/>
              <a:t>হ্যালির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ধুমকেতু</a:t>
            </a:r>
            <a:r>
              <a:rPr lang="en-US" sz="2800" dirty="0" smtClean="0"/>
              <a:t>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বছর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যাওয়ার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কথা</a:t>
            </a:r>
            <a:r>
              <a:rPr lang="en-US" sz="2800" dirty="0" smtClean="0"/>
              <a:t> ?  ক-২০৬২    খ-২০৫০   গ-২০৬৩   ঘ-২০৫৪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91126" y="4124276"/>
            <a:ext cx="9974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৩। </a:t>
            </a:r>
            <a:r>
              <a:rPr lang="en-US" sz="2800" dirty="0" err="1" smtClean="0"/>
              <a:t>পৃথিবীর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চারপাশে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কতগুলো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কৃত্রিম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উপগ্রহ</a:t>
            </a:r>
            <a:r>
              <a:rPr lang="en-US" sz="2800" dirty="0" smtClean="0"/>
              <a:t> </a:t>
            </a:r>
            <a:r>
              <a:rPr lang="en-US" sz="2800" dirty="0" err="1" smtClean="0"/>
              <a:t>ঘুরছে</a:t>
            </a:r>
            <a:r>
              <a:rPr lang="en-US" sz="2800" dirty="0" smtClean="0"/>
              <a:t> ?  ক-২৫০০  খ-২৬০০  গ-২৫০০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বেশী</a:t>
            </a:r>
            <a:r>
              <a:rPr lang="en-US" sz="2800" dirty="0" smtClean="0"/>
              <a:t>  ঘ-২৪০০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বেশী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9384631" y="2198696"/>
            <a:ext cx="324853" cy="288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02379" y="2934879"/>
            <a:ext cx="312821" cy="314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095874" y="4124276"/>
            <a:ext cx="288757" cy="358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8" y="745958"/>
            <a:ext cx="10635915" cy="4692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2547" y="2971801"/>
            <a:ext cx="3645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বাড়ীর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কাজ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9747" y="5578905"/>
            <a:ext cx="8614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সৌরজগতের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সদস্যদের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ভৌত</a:t>
            </a:r>
            <a:r>
              <a:rPr lang="en-US" sz="3200" dirty="0" smtClean="0"/>
              <a:t> </a:t>
            </a:r>
            <a:r>
              <a:rPr lang="en-US" sz="3200" dirty="0" err="1" smtClean="0"/>
              <a:t>বৈশিষ্ট্য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বাড়ী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পড়ে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আসবে</a:t>
            </a:r>
            <a:r>
              <a:rPr lang="en-US" sz="3200" dirty="0" smtClean="0"/>
              <a:t>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8010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794083"/>
            <a:ext cx="10768263" cy="5534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433076">
            <a:off x="2502568" y="2575625"/>
            <a:ext cx="81935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ক্লসের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সবাইকে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ধন্যবাদ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জানিয়ে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শেষ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করছি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।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5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4577" y="842212"/>
            <a:ext cx="3320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শিক্ষক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পরিচিতি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53" y="1515977"/>
            <a:ext cx="2382255" cy="2598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13017" y="4439653"/>
            <a:ext cx="2983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মোঃ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আবুবকর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সিদ্দিক</a:t>
            </a:r>
            <a:endParaRPr lang="en-US" sz="2400" dirty="0" smtClean="0"/>
          </a:p>
          <a:p>
            <a:r>
              <a:rPr lang="en-US" sz="2400" dirty="0" err="1" smtClean="0"/>
              <a:t>সিনিয়র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সহকারি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endParaRPr lang="en-US" sz="2400" dirty="0" smtClean="0"/>
          </a:p>
          <a:p>
            <a:r>
              <a:rPr lang="en-US" sz="2400" dirty="0" err="1" smtClean="0"/>
              <a:t>বড়খাতা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বালিকা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উচ্চ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বিদ্যালয়</a:t>
            </a:r>
            <a:endParaRPr lang="en-US" sz="2400" dirty="0" smtClean="0"/>
          </a:p>
          <a:p>
            <a:r>
              <a:rPr lang="en-US" sz="2400" dirty="0" err="1" smtClean="0"/>
              <a:t>হাতিবান্ধা,লালমনিরহাট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050507" y="842212"/>
            <a:ext cx="2779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পরিচিতি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327039" y="3885655"/>
            <a:ext cx="44427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     </a:t>
            </a:r>
            <a:r>
              <a:rPr lang="en-US" sz="4800" dirty="0" err="1" smtClean="0"/>
              <a:t>বিজ্ঞান</a:t>
            </a:r>
            <a:endParaRPr lang="en-US" sz="4800" dirty="0" smtClean="0"/>
          </a:p>
          <a:p>
            <a:r>
              <a:rPr lang="en-US" sz="2400" dirty="0" smtClean="0"/>
              <a:t>                   </a:t>
            </a:r>
            <a:r>
              <a:rPr lang="en-US" sz="2400" dirty="0" err="1" smtClean="0"/>
              <a:t>সপ্তম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শ্রেণি</a:t>
            </a:r>
            <a:endParaRPr lang="en-US" sz="2400" dirty="0" smtClean="0"/>
          </a:p>
          <a:p>
            <a:r>
              <a:rPr lang="en-US" sz="2400" dirty="0" smtClean="0"/>
              <a:t>                   </a:t>
            </a:r>
            <a:r>
              <a:rPr lang="en-US" sz="2400" dirty="0" err="1" smtClean="0"/>
              <a:t>দ্বাদশ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অধ্যায়</a:t>
            </a:r>
            <a:endParaRPr lang="en-US" sz="2400" dirty="0" smtClean="0"/>
          </a:p>
          <a:p>
            <a:r>
              <a:rPr lang="en-US" sz="2400" dirty="0" smtClean="0"/>
              <a:t>         </a:t>
            </a:r>
            <a:r>
              <a:rPr lang="en-US" sz="2400" dirty="0" err="1" smtClean="0"/>
              <a:t>সৌরজগ</a:t>
            </a:r>
            <a:r>
              <a:rPr lang="en-US" sz="2400" dirty="0" smtClean="0"/>
              <a:t>ৎ ও </a:t>
            </a:r>
            <a:r>
              <a:rPr lang="en-US" sz="2400" dirty="0" err="1" smtClean="0"/>
              <a:t>আমাদেরর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পৃথিবী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95" y="1515976"/>
            <a:ext cx="3597442" cy="25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23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5" y="1315233"/>
            <a:ext cx="10599820" cy="4207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2237" y="697831"/>
            <a:ext cx="286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এসো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ছবি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দেখি</a:t>
            </a:r>
            <a:r>
              <a:rPr lang="en-US" sz="2800" dirty="0" smtClean="0"/>
              <a:t> ।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80873" y="5636949"/>
            <a:ext cx="2382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</a:t>
            </a:r>
            <a:r>
              <a:rPr lang="en-US" sz="2800" dirty="0" err="1" smtClean="0"/>
              <a:t>ছবিটি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কিসের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605337" y="5603940"/>
            <a:ext cx="1347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সৌরজগ</a:t>
            </a:r>
            <a:r>
              <a:rPr lang="en-US" sz="2800" dirty="0" smtClean="0"/>
              <a:t>ৎ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3197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1979" y="649705"/>
            <a:ext cx="451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err="1" smtClean="0"/>
              <a:t>আজকের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শিরোনাম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3" y="1490597"/>
            <a:ext cx="10780294" cy="465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82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189" y="818147"/>
            <a:ext cx="2490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শিখনফল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7678" y="1833810"/>
            <a:ext cx="460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১।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সৌরজগ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এর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সজ্ঞা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বলতে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পারবে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।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7678" y="2441251"/>
            <a:ext cx="592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২।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সৌরজগতের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গ্রহগুলোর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নাম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বলতে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পারবে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।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3771" y="3048692"/>
            <a:ext cx="6021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৩। </a:t>
            </a:r>
            <a:r>
              <a:rPr lang="en-US" sz="2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গ্রহগুলোর</a:t>
            </a:r>
            <a:r>
              <a:rPr lang="en-US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ভৌত</a:t>
            </a:r>
            <a:r>
              <a:rPr lang="en-US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বৈশিষ্ট্য</a:t>
            </a:r>
            <a:r>
              <a:rPr lang="en-US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তুলনা</a:t>
            </a:r>
            <a:r>
              <a:rPr lang="en-US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।</a:t>
            </a:r>
            <a:endParaRPr lang="en-US" sz="2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7678" y="3656133"/>
            <a:ext cx="6948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৪।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চাঁদ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অন্যান্য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জ্যোতিস্ক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সম্পর্কে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জানতে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52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6194" y="734918"/>
            <a:ext cx="2911642" cy="2605088"/>
            <a:chOff x="794084" y="751723"/>
            <a:chExt cx="2911642" cy="26050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84" y="751723"/>
              <a:ext cx="2911642" cy="26050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768642" y="2054267"/>
              <a:ext cx="11069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টলেমী</a:t>
              </a:r>
              <a:endPara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8304" y="3489157"/>
            <a:ext cx="2827421" cy="2622885"/>
            <a:chOff x="878305" y="3501189"/>
            <a:chExt cx="2827421" cy="26228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5" y="3501189"/>
              <a:ext cx="2827421" cy="262288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30968" y="5378116"/>
              <a:ext cx="20694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কোপারনিকাস</a:t>
              </a:r>
              <a:endPara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47937" y="1237242"/>
            <a:ext cx="6581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আজ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দুই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হাজার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বছর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পূর্বে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বিখ্যাত</a:t>
            </a:r>
            <a:r>
              <a:rPr lang="en-US" sz="2800" dirty="0" smtClean="0"/>
              <a:t> </a:t>
            </a:r>
            <a:r>
              <a:rPr lang="en-US" sz="2800" dirty="0" err="1" smtClean="0"/>
              <a:t>গণিতবিদ</a:t>
            </a:r>
            <a:r>
              <a:rPr lang="en-US" sz="2800" dirty="0" smtClean="0"/>
              <a:t> ও </a:t>
            </a:r>
            <a:r>
              <a:rPr lang="en-US" sz="2800" dirty="0" err="1" smtClean="0"/>
              <a:t>জ্যোর্তিবিজ্ঞানী</a:t>
            </a:r>
            <a:r>
              <a:rPr lang="en-US" sz="2800" dirty="0" smtClean="0"/>
              <a:t> </a:t>
            </a:r>
            <a:r>
              <a:rPr lang="en-US" sz="2800" dirty="0" err="1" smtClean="0"/>
              <a:t>টলেমী</a:t>
            </a:r>
            <a:r>
              <a:rPr lang="en-US" sz="2800" dirty="0" smtClean="0"/>
              <a:t> </a:t>
            </a:r>
            <a:r>
              <a:rPr lang="en-US" sz="2800" dirty="0" err="1" smtClean="0"/>
              <a:t>মনে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পৃথিবীকে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কেন্দ্র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সবকিছু</a:t>
            </a:r>
            <a:r>
              <a:rPr lang="en-US" sz="2800" dirty="0" smtClean="0"/>
              <a:t> </a:t>
            </a:r>
            <a:r>
              <a:rPr lang="en-US" sz="2800" dirty="0" err="1" smtClean="0"/>
              <a:t>ঘুরছে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47937" y="2622237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এরপর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জ্যোর্তিবিদ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কোপারনিকাস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পৃথিবীকেন্দ্রিক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মডেলের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বদলে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সূর্যকেন্দ্রিক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মডেলের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প্রস্তাব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 । </a:t>
            </a:r>
            <a:r>
              <a:rPr lang="en-US" sz="2800" dirty="0" err="1" smtClean="0"/>
              <a:t>তিনি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আরও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পৃথিবী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নিজ</a:t>
            </a:r>
            <a:r>
              <a:rPr lang="en-US" sz="2800" dirty="0" smtClean="0"/>
              <a:t> </a:t>
            </a:r>
            <a:r>
              <a:rPr lang="en-US" sz="2800" dirty="0" err="1" smtClean="0"/>
              <a:t>অক্ষের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আর্বতন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করছে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47937" y="4007232"/>
            <a:ext cx="6900111" cy="2104810"/>
            <a:chOff x="4547937" y="4007232"/>
            <a:chExt cx="6900111" cy="21048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937" y="4007232"/>
              <a:ext cx="6900111" cy="210481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694195" y="4828804"/>
              <a:ext cx="5654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সূর্য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812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337" y="666509"/>
            <a:ext cx="2418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নীচের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ছবিটি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দেখি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8" y="1070811"/>
            <a:ext cx="10684043" cy="4355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1" y="5415045"/>
            <a:ext cx="10672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সূর্য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কেন্দ্র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ঘূর্ণায়মান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জ্যোতিষ্ক</a:t>
            </a:r>
            <a:r>
              <a:rPr lang="en-US" sz="2400" dirty="0" smtClean="0"/>
              <a:t> ও </a:t>
            </a:r>
            <a:r>
              <a:rPr lang="en-US" sz="2400" dirty="0" err="1" smtClean="0"/>
              <a:t>ফাঁকা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জায়গা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সৌরজগত</a:t>
            </a:r>
            <a:r>
              <a:rPr lang="en-US" sz="2400" dirty="0" smtClean="0"/>
              <a:t> </a:t>
            </a:r>
            <a:r>
              <a:rPr lang="en-US" sz="2400" dirty="0" err="1" smtClean="0"/>
              <a:t>গঠিত</a:t>
            </a:r>
            <a:r>
              <a:rPr lang="en-US" sz="2400" dirty="0" smtClean="0"/>
              <a:t> । </a:t>
            </a:r>
            <a:r>
              <a:rPr lang="en-US" sz="2400" dirty="0" err="1" smtClean="0"/>
              <a:t>সৌরজগতের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বেশির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ভাগ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জায়গায়ই</a:t>
            </a:r>
            <a:r>
              <a:rPr lang="en-US" sz="2400" dirty="0" smtClean="0"/>
              <a:t> </a:t>
            </a:r>
            <a:r>
              <a:rPr lang="en-US" sz="2400" dirty="0" err="1" smtClean="0"/>
              <a:t>ফাঁকা</a:t>
            </a:r>
            <a:r>
              <a:rPr lang="en-US" sz="2400" dirty="0" smtClean="0"/>
              <a:t> । </a:t>
            </a:r>
            <a:r>
              <a:rPr lang="en-US" sz="2400" dirty="0" err="1" smtClean="0"/>
              <a:t>সূর্যকে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কেন্দ্র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আটটি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গ্রহ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দূরত্বে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ঘুরছে</a:t>
            </a:r>
            <a:r>
              <a:rPr lang="en-US" sz="2400" dirty="0" smtClean="0"/>
              <a:t> 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965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" y="577515"/>
            <a:ext cx="10704095" cy="5751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4773" y="1446251"/>
            <a:ext cx="3308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একক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কাজ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505" y="2554247"/>
            <a:ext cx="500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সৌরজগতের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আটটি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গ্রহের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4102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8884" y="790120"/>
            <a:ext cx="25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নীচের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দুইটি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দেখি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815141" y="1159133"/>
            <a:ext cx="5281862" cy="3524752"/>
            <a:chOff x="745959" y="1167565"/>
            <a:chExt cx="5281862" cy="35247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959" y="1167565"/>
              <a:ext cx="5281862" cy="352475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48326" y="1849351"/>
              <a:ext cx="842211" cy="549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সূর্য</a:t>
              </a:r>
              <a:endPara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16579" y="1167565"/>
            <a:ext cx="5041231" cy="3423667"/>
            <a:chOff x="6352673" y="1167565"/>
            <a:chExt cx="5041231" cy="34236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673" y="1167565"/>
              <a:ext cx="5041231" cy="342366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91826" y="1816768"/>
              <a:ext cx="11249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সূর্য</a:t>
              </a:r>
              <a:endPara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18937" y="5065295"/>
            <a:ext cx="1023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আমাদের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সৌরজগতের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কেন্দ্র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রয়েছে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সূর্য</a:t>
            </a:r>
            <a:r>
              <a:rPr lang="en-US" sz="2800" dirty="0" smtClean="0"/>
              <a:t> । </a:t>
            </a:r>
            <a:r>
              <a:rPr lang="en-US" sz="2800" dirty="0" err="1" smtClean="0"/>
              <a:t>সূর্যকে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নক্ষত্র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।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জ্বলন্ত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গ্যাসপিন্ডে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রয়েছে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হাইড্রোজেন</a:t>
            </a:r>
            <a:r>
              <a:rPr lang="en-US" sz="2800" dirty="0" smtClean="0"/>
              <a:t> ও </a:t>
            </a:r>
            <a:r>
              <a:rPr lang="en-US" sz="2800" dirty="0" err="1" smtClean="0"/>
              <a:t>হিলিয়াম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গ্যাস</a:t>
            </a:r>
            <a:r>
              <a:rPr lang="en-US" sz="2800" dirty="0" smtClean="0"/>
              <a:t> । </a:t>
            </a:r>
            <a:r>
              <a:rPr lang="en-US" sz="2800" dirty="0" err="1" smtClean="0"/>
              <a:t>সূর্য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আলো</a:t>
            </a:r>
            <a:r>
              <a:rPr lang="en-US" sz="2800" dirty="0" smtClean="0"/>
              <a:t> ও </a:t>
            </a:r>
            <a:r>
              <a:rPr lang="en-US" sz="2800" dirty="0" err="1" smtClean="0"/>
              <a:t>তাপ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পাই</a:t>
            </a:r>
            <a:r>
              <a:rPr lang="en-US" sz="2800" dirty="0" smtClean="0"/>
              <a:t>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5668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405</TotalTime>
  <Words>477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51</cp:revision>
  <dcterms:created xsi:type="dcterms:W3CDTF">2016-08-10T15:07:45Z</dcterms:created>
  <dcterms:modified xsi:type="dcterms:W3CDTF">2017-11-23T15:03:49Z</dcterms:modified>
</cp:coreProperties>
</file>