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7" r:id="rId9"/>
    <p:sldId id="265" r:id="rId10"/>
    <p:sldId id="269" r:id="rId11"/>
    <p:sldId id="266" r:id="rId12"/>
    <p:sldId id="270" r:id="rId13"/>
    <p:sldId id="272" r:id="rId14"/>
    <p:sldId id="268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5CFB-3BA4-40C1-8AF0-551EBB6F5D7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7E9-724C-404E-A3D8-323A29AF4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5CFB-3BA4-40C1-8AF0-551EBB6F5D7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7E9-724C-404E-A3D8-323A29AF4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7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5CFB-3BA4-40C1-8AF0-551EBB6F5D7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7E9-724C-404E-A3D8-323A29AF4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2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5CFB-3BA4-40C1-8AF0-551EBB6F5D7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7E9-724C-404E-A3D8-323A29AF4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4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5CFB-3BA4-40C1-8AF0-551EBB6F5D7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7E9-724C-404E-A3D8-323A29AF4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5CFB-3BA4-40C1-8AF0-551EBB6F5D7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7E9-724C-404E-A3D8-323A29AF4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9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5CFB-3BA4-40C1-8AF0-551EBB6F5D7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7E9-724C-404E-A3D8-323A29AF4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0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5CFB-3BA4-40C1-8AF0-551EBB6F5D7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7E9-724C-404E-A3D8-323A29AF4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6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5CFB-3BA4-40C1-8AF0-551EBB6F5D7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7E9-724C-404E-A3D8-323A29AF4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5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5CFB-3BA4-40C1-8AF0-551EBB6F5D7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7E9-724C-404E-A3D8-323A29AF4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9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5CFB-3BA4-40C1-8AF0-551EBB6F5D7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7E9-724C-404E-A3D8-323A29AF4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15CFB-3BA4-40C1-8AF0-551EBB6F5D7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57E9-724C-404E-A3D8-323A29AF4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6035842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54880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37309"/>
            <a:ext cx="7606145" cy="5317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6291">
            <a:off x="2037144" y="3082785"/>
            <a:ext cx="6400800" cy="1780639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 NikoshBAN"/>
                <a:cs typeface="NikoshBAN" panose="02000000000000000000" pitchFamily="2" charset="0"/>
              </a:rPr>
              <a:t>শুভেচ্ছা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 NikoshBAN"/>
                <a:cs typeface="NikoshBAN" panose="02000000000000000000" pitchFamily="2" charset="0"/>
              </a:rPr>
              <a:t> ও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 NikoshBAN"/>
                <a:cs typeface="NikoshBAN" panose="02000000000000000000" pitchFamily="2" charset="0"/>
              </a:rPr>
              <a:t>স্বাগতম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 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2068882" y="4347944"/>
            <a:ext cx="4966127" cy="6858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ধরনের আকৃতি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8881" y="5181598"/>
            <a:ext cx="4966127" cy="6858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বা গোলাকৃতি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9491" y="643263"/>
            <a:ext cx="8353425" cy="3535073"/>
            <a:chOff x="429491" y="643263"/>
            <a:chExt cx="8353425" cy="353507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1110" t="7916" r="-1110" b="60810"/>
            <a:stretch/>
          </p:blipFill>
          <p:spPr>
            <a:xfrm>
              <a:off x="429491" y="643263"/>
              <a:ext cx="8353425" cy="3535073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265317" y="803672"/>
              <a:ext cx="1607127" cy="160712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43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066800" y="2694709"/>
            <a:ext cx="1524000" cy="7342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সমুচা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089" y="3772208"/>
            <a:ext cx="2943753" cy="12807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তিনকোনা বা তিনকোনাকৃতি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0244" y="2694708"/>
            <a:ext cx="1944237" cy="7342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পিরামিড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" y="583854"/>
            <a:ext cx="2762251" cy="1726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63" y="547812"/>
            <a:ext cx="2590800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970485" y="3772207"/>
            <a:ext cx="2943753" cy="12807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তিনকোনা বা তিনকোনাকৃতি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068882" y="4347944"/>
            <a:ext cx="4966127" cy="6858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ধরনের আকৃতি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8881" y="5181598"/>
            <a:ext cx="4966127" cy="6858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তিনকোনা বা তিনকোনাকৃতি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11279" y="237799"/>
            <a:ext cx="6481330" cy="3422073"/>
            <a:chOff x="1311279" y="237799"/>
            <a:chExt cx="6481330" cy="34220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t="38089" b="34611"/>
            <a:stretch/>
          </p:blipFill>
          <p:spPr>
            <a:xfrm>
              <a:off x="1311279" y="764272"/>
              <a:ext cx="6481330" cy="2895600"/>
            </a:xfrm>
            <a:prstGeom prst="rect">
              <a:avLst/>
            </a:prstGeom>
          </p:spPr>
        </p:pic>
        <p:sp>
          <p:nvSpPr>
            <p:cNvPr id="5" name="Isosceles Triangle 4"/>
            <p:cNvSpPr/>
            <p:nvPr/>
          </p:nvSpPr>
          <p:spPr>
            <a:xfrm>
              <a:off x="1833354" y="237799"/>
              <a:ext cx="1716990" cy="148016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82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17" y="702682"/>
            <a:ext cx="1758604" cy="2046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4" y="808096"/>
            <a:ext cx="2222503" cy="15434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64349" y="3084286"/>
            <a:ext cx="1965672" cy="7342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4790" y="3841480"/>
            <a:ext cx="2943753" cy="12807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চারকোনা বা চারকোনাকৃতি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9005" y="2881745"/>
            <a:ext cx="1524000" cy="7342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টেবিল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64538" y="4205655"/>
            <a:ext cx="2943753" cy="12807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চারকোনা বা চারকোনাকৃতি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Frame 11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2068882" y="4347944"/>
            <a:ext cx="4966127" cy="6858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ধরনের আকৃতি?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68881" y="5181598"/>
            <a:ext cx="4966127" cy="6858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চারকোনা বা চারকোনাকৃতি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1600" y="789709"/>
            <a:ext cx="6580909" cy="2964873"/>
            <a:chOff x="1371600" y="789709"/>
            <a:chExt cx="6580909" cy="296487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t="65389" b="6650"/>
            <a:stretch/>
          </p:blipFill>
          <p:spPr>
            <a:xfrm>
              <a:off x="1371600" y="789709"/>
              <a:ext cx="6580909" cy="296487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1856509" y="789709"/>
              <a:ext cx="1690255" cy="90054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08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rame 4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2521528" y="360219"/>
            <a:ext cx="3699164" cy="9975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/>
          </a:p>
        </p:txBody>
      </p:sp>
      <p:sp>
        <p:nvSpPr>
          <p:cNvPr id="9" name="Rounded Rectangle 8"/>
          <p:cNvSpPr/>
          <p:nvPr/>
        </p:nvSpPr>
        <p:spPr>
          <a:xfrm>
            <a:off x="685800" y="1357746"/>
            <a:ext cx="7763741" cy="1136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পদ্মা, মেঘনা ও যমুনা এই তিনটি দলে ভাগ করে কাগজের তৈরী বিভিন্ন আকৃতি আলাদা করতে বলবো।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3710419"/>
            <a:ext cx="7763741" cy="10009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মেঘনা দলকে তিনকোনা আকৃতি আলাদা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বলবো।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0076" y="4795839"/>
            <a:ext cx="7763741" cy="101138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যমুনা দলকে চারকোনা আকৃতি আলাদা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বলবো।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2609849"/>
            <a:ext cx="7763741" cy="10009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 দলকে গোল আকৃতি আলাদা করতে বলবো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4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rame 4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2382983" y="374073"/>
            <a:ext cx="4544290" cy="9975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0145"/>
            <a:ext cx="3022649" cy="4169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4531979" y="2604183"/>
            <a:ext cx="3768437" cy="198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গণিত বইয়ের ৮৮ পৃষ্ঠা বের কর এবং আকৃতি গুলি দেখ।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rame 4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3166493" y="374074"/>
            <a:ext cx="2770908" cy="9975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1874" y="1413166"/>
            <a:ext cx="5320145" cy="665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দাগ টেনে আকৃতির সাথে মিল কর,</a:t>
            </a:r>
            <a:endParaRPr lang="en-US" sz="3600" dirty="0"/>
          </a:p>
        </p:txBody>
      </p:sp>
      <p:pic>
        <p:nvPicPr>
          <p:cNvPr id="12" name="Picture 2" descr="https://encrypted-tbn0.gstatic.com/images?q=tbn:ANd9GcSpm6Sad1mWd7EMYeL19laxAthJ1QTS70Hzu7UAkxBl-uasqCj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53" y="2244072"/>
            <a:ext cx="1042557" cy="104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67183" y="2576950"/>
            <a:ext cx="191812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তিনকোনা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7183" y="3640284"/>
            <a:ext cx="191812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চারকোনা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5565" y="4703618"/>
            <a:ext cx="191812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18" y="4679743"/>
            <a:ext cx="1049774" cy="938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18" y="3452517"/>
            <a:ext cx="859092" cy="999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9" name="Straight Arrow Connector 18"/>
          <p:cNvCxnSpPr/>
          <p:nvPr/>
        </p:nvCxnSpPr>
        <p:spPr>
          <a:xfrm>
            <a:off x="3837709" y="3034150"/>
            <a:ext cx="2923309" cy="21147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37709" y="3034150"/>
            <a:ext cx="2615044" cy="212666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37709" y="4091515"/>
            <a:ext cx="26150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-4011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7" y="360219"/>
            <a:ext cx="8444345" cy="6124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6527" y="360218"/>
            <a:ext cx="6629400" cy="156966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72" y="5799222"/>
            <a:ext cx="68580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7" y="5751802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55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443537"/>
            <a:ext cx="2895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4808" y="1200472"/>
            <a:ext cx="8462300" cy="4819328"/>
            <a:chOff x="324808" y="1200472"/>
            <a:chExt cx="8462300" cy="48193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4539916" y="1200472"/>
              <a:ext cx="4247192" cy="48193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324808" y="1200472"/>
              <a:ext cx="4247192" cy="48193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48200" y="2057400"/>
              <a:ext cx="3733800" cy="280076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সিরাজুল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হক</a:t>
              </a: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নগরবোয়ালিয়া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সপ্রাবি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জাজিরা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শরীয়তপুর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মোবাইলঃ ০১৭৩০৮৫২১২৫</a:t>
              </a:r>
              <a:endPara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Email: sirajmaster</a:t>
              </a: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1976@gmail.com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33" y="1533405"/>
              <a:ext cx="3705704" cy="3962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58" y="5956501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59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871" y="168442"/>
            <a:ext cx="8566529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3467" y="504326"/>
            <a:ext cx="3581400" cy="1015663"/>
          </a:xfrm>
          <a:prstGeom prst="rect">
            <a:avLst/>
          </a:prstGeom>
          <a:solidFill>
            <a:srgbClr val="92D05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24927" y="1905000"/>
            <a:ext cx="4685697" cy="3733800"/>
            <a:chOff x="4124927" y="1905000"/>
            <a:chExt cx="4685697" cy="3733800"/>
          </a:xfrm>
        </p:grpSpPr>
        <p:sp>
          <p:nvSpPr>
            <p:cNvPr id="8" name="Rounded Rectangle 7"/>
            <p:cNvSpPr/>
            <p:nvPr/>
          </p:nvSpPr>
          <p:spPr>
            <a:xfrm>
              <a:off x="4124927" y="1905000"/>
              <a:ext cx="4685697" cy="3733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24928" y="2286000"/>
              <a:ext cx="468569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শ্রেণিঃ</a:t>
              </a:r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প্রথম</a:t>
              </a:r>
              <a:endParaRPr lang="en-US" sz="2800" dirty="0" smtClean="0">
                <a:latin typeface=" NikoshBAN"/>
                <a:cs typeface="NikoshBAN" panose="02000000000000000000" pitchFamily="2" charset="0"/>
              </a:endParaRPr>
            </a:p>
            <a:p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বিষয়ঃ</a:t>
              </a:r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গণিত</a:t>
              </a:r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,</a:t>
              </a:r>
            </a:p>
            <a:p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অধ্যায়ঃ</a:t>
              </a:r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 ১৮,</a:t>
              </a:r>
            </a:p>
            <a:p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পাঠের</a:t>
              </a:r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শিরোনামঃ</a:t>
              </a:r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 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জ্যামিতিক</a:t>
              </a:r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আকৃতি</a:t>
              </a:r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,</a:t>
              </a:r>
            </a:p>
            <a:p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পাঠ্যাংশঃ</a:t>
              </a:r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গোল</a:t>
              </a:r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তিনকোনা</a:t>
              </a:r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 ,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চারকোনা</a:t>
              </a:r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।</a:t>
              </a:r>
              <a:endParaRPr lang="en-US" sz="2800" dirty="0" smtClean="0">
                <a:latin typeface=" NikoshBAN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সময়ঃ</a:t>
              </a:r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 ৪০ </a:t>
              </a:r>
              <a:r>
                <a:rPr lang="en-US" sz="2800" dirty="0" err="1" smtClean="0">
                  <a:latin typeface=" NikoshBAN"/>
                  <a:cs typeface="NikoshBAN" panose="02000000000000000000" pitchFamily="2" charset="0"/>
                </a:rPr>
                <a:t>মিনিট</a:t>
              </a:r>
              <a:r>
                <a:rPr lang="en-US" sz="2800" dirty="0" smtClean="0">
                  <a:latin typeface=" NikoshBAN"/>
                  <a:cs typeface="NikoshBAN" panose="02000000000000000000" pitchFamily="2" charset="0"/>
                </a:rPr>
                <a:t>।</a:t>
              </a:r>
              <a:endParaRPr lang="en-US" sz="2800" dirty="0">
                <a:latin typeface=" NikoshBAN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4" y="5940048"/>
            <a:ext cx="771525" cy="70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6" y="1805966"/>
            <a:ext cx="3022649" cy="3734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43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871" y="168442"/>
            <a:ext cx="8566529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4" y="5940048"/>
            <a:ext cx="771525" cy="70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9" y="5978721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Freeform 14"/>
          <p:cNvSpPr/>
          <p:nvPr/>
        </p:nvSpPr>
        <p:spPr>
          <a:xfrm>
            <a:off x="2498861" y="1088148"/>
            <a:ext cx="4410972" cy="1550124"/>
          </a:xfrm>
          <a:custGeom>
            <a:avLst/>
            <a:gdLst>
              <a:gd name="connsiteX0" fmla="*/ 0 w 4410972"/>
              <a:gd name="connsiteY0" fmla="*/ 0 h 838084"/>
              <a:gd name="connsiteX1" fmla="*/ 4410972 w 4410972"/>
              <a:gd name="connsiteY1" fmla="*/ 0 h 838084"/>
              <a:gd name="connsiteX2" fmla="*/ 4410972 w 4410972"/>
              <a:gd name="connsiteY2" fmla="*/ 838084 h 838084"/>
              <a:gd name="connsiteX3" fmla="*/ 0 w 4410972"/>
              <a:gd name="connsiteY3" fmla="*/ 838084 h 838084"/>
              <a:gd name="connsiteX4" fmla="*/ 0 w 4410972"/>
              <a:gd name="connsiteY4" fmla="*/ 0 h 83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0972" h="838084">
                <a:moveTo>
                  <a:pt x="0" y="0"/>
                </a:moveTo>
                <a:lnTo>
                  <a:pt x="4410972" y="0"/>
                </a:lnTo>
                <a:lnTo>
                  <a:pt x="4410972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kern="1200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34292" y="3009846"/>
            <a:ext cx="7841672" cy="1639257"/>
          </a:xfrm>
          <a:custGeom>
            <a:avLst/>
            <a:gdLst>
              <a:gd name="connsiteX0" fmla="*/ 0 w 6071095"/>
              <a:gd name="connsiteY0" fmla="*/ 0 h 838084"/>
              <a:gd name="connsiteX1" fmla="*/ 6071095 w 6071095"/>
              <a:gd name="connsiteY1" fmla="*/ 0 h 838084"/>
              <a:gd name="connsiteX2" fmla="*/ 6071095 w 6071095"/>
              <a:gd name="connsiteY2" fmla="*/ 838084 h 838084"/>
              <a:gd name="connsiteX3" fmla="*/ 0 w 6071095"/>
              <a:gd name="connsiteY3" fmla="*/ 838084 h 838084"/>
              <a:gd name="connsiteX4" fmla="*/ 0 w 6071095"/>
              <a:gd name="connsiteY4" fmla="*/ 0 h 83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095" h="838084">
                <a:moveTo>
                  <a:pt x="0" y="0"/>
                </a:moveTo>
                <a:lnTo>
                  <a:pt x="6071095" y="0"/>
                </a:lnTo>
                <a:lnTo>
                  <a:pt x="6071095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27.1.1-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গোল, তিনকোনা, চারকোনা বস্তু চিনে</a:t>
            </a:r>
            <a:r>
              <a:rPr lang="en-US" sz="36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kern="1200" dirty="0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132347" y="15240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6035842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1233053" y="1032165"/>
            <a:ext cx="6400800" cy="130232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3624" y="3023754"/>
            <a:ext cx="6259657" cy="1572491"/>
          </a:xfrm>
          <a:prstGeom prst="rect">
            <a:avLst/>
          </a:prstGeom>
          <a:solidFill>
            <a:srgbClr val="00B050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টাকডুম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টাকডুম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ভূলিনা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2" name="[Visit Doridro.net To Download High Quality] Bangla Des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47147" y="4980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21" y="5902036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" y="702682"/>
            <a:ext cx="1923011" cy="19254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1382" y="2842018"/>
            <a:ext cx="67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42" y="769210"/>
            <a:ext cx="2113976" cy="18894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3702267"/>
            <a:ext cx="2583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9673" y="2917637"/>
            <a:ext cx="145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কোনা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3527" y="3763822"/>
            <a:ext cx="1874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তিনকোনাকৃতি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তিনকোন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17" y="702682"/>
            <a:ext cx="1758604" cy="2046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" name="TextBox 26"/>
          <p:cNvSpPr txBox="1"/>
          <p:nvPr/>
        </p:nvSpPr>
        <p:spPr>
          <a:xfrm>
            <a:off x="6695700" y="2965129"/>
            <a:ext cx="1110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8800" y="3763822"/>
            <a:ext cx="2549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চারকোনাকৃতি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চারকোন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7550" y="4941579"/>
            <a:ext cx="361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0255" y="5684036"/>
            <a:ext cx="581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7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066800" y="662638"/>
            <a:ext cx="6689148" cy="129085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শিখবো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476192" y="2258077"/>
            <a:ext cx="1870364" cy="14456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3822070"/>
            <a:ext cx="7077075" cy="212548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তিনকোনা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চারকোনা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Oval 10"/>
          <p:cNvSpPr/>
          <p:nvPr/>
        </p:nvSpPr>
        <p:spPr>
          <a:xfrm>
            <a:off x="2230580" y="346363"/>
            <a:ext cx="4849091" cy="9421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8874" y="1413164"/>
            <a:ext cx="7606146" cy="12053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ফুটবল ও একটি আপেল নিয়ে শিক্ষার্থীদের গোলাকৃতি সম্পর্কে ধারণা দেব।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874" y="2804461"/>
            <a:ext cx="7606146" cy="11360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সমুচা ও একটি ত্রিভুজের মডেল নিয়ে শিক্ষার্থীদের তিনকোনাকৃতি সম্পর্কে ধারণা দেব।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8874" y="4308765"/>
            <a:ext cx="7606146" cy="10966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টেবিল ও একটি বই নিয়ে শিক্ষার্থীদের চারকোনাকৃতি সম্পর্কে ধারণা দেব।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" y="702682"/>
            <a:ext cx="1923011" cy="192541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-20053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5867400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643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685800" y="2694709"/>
            <a:ext cx="1524000" cy="7342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3702227"/>
            <a:ext cx="2639292" cy="12807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বা গোলাকৃতি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https://encrypted-tbn0.gstatic.com/images?q=tbn:ANd9GcSpm6Sad1mWd7EMYeL19laxAthJ1QTS70Hzu7UAkxBl-uasqCj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90" y="699654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35090" y="3235036"/>
            <a:ext cx="1524000" cy="7342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4410" y="4057401"/>
            <a:ext cx="2639292" cy="12807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বা গোলাকৃতি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345</Words>
  <Application>Microsoft Office PowerPoint</Application>
  <PresentationFormat>On-screen Show (4:3)</PresentationFormat>
  <Paragraphs>77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 NikoshBAN</vt:lpstr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Windows User</cp:lastModifiedBy>
  <cp:revision>107</cp:revision>
  <dcterms:created xsi:type="dcterms:W3CDTF">2018-02-22T15:16:08Z</dcterms:created>
  <dcterms:modified xsi:type="dcterms:W3CDTF">2019-12-06T02:21:54Z</dcterms:modified>
</cp:coreProperties>
</file>